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5.xml" ContentType="application/vnd.openxmlformats-officedocument.drawingml.chart+xml"/>
  <Override PartName="/ppt/theme/themeOverride2.xml" ContentType="application/vnd.openxmlformats-officedocument.themeOverride+xml"/>
  <Override PartName="/ppt/charts/chart6.xml" ContentType="application/vnd.openxmlformats-officedocument.drawingml.chart+xml"/>
  <Override PartName="/ppt/theme/themeOverride3.xml" ContentType="application/vnd.openxmlformats-officedocument.themeOverride+xml"/>
  <Override PartName="/ppt/notesSlides/notesSlide5.xml" ContentType="application/vnd.openxmlformats-officedocument.presentationml.notesSlide+xml"/>
  <Override PartName="/ppt/charts/chart7.xml" ContentType="application/vnd.openxmlformats-officedocument.drawingml.chart+xml"/>
  <Override PartName="/ppt/theme/themeOverride4.xml" ContentType="application/vnd.openxmlformats-officedocument.themeOverride+xml"/>
  <Override PartName="/ppt/charts/chart8.xml" ContentType="application/vnd.openxmlformats-officedocument.drawingml.chart+xml"/>
  <Override PartName="/ppt/theme/themeOverride5.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9.xml" ContentType="application/vnd.openxmlformats-officedocument.drawingml.chart+xml"/>
  <Override PartName="/ppt/drawings/drawing2.xml" ContentType="application/vnd.openxmlformats-officedocument.drawingml.chartshapes+xml"/>
  <Override PartName="/ppt/charts/chart10.xml" ContentType="application/vnd.openxmlformats-officedocument.drawingml.chart+xml"/>
  <Override PartName="/ppt/drawings/drawing3.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5"/>
  </p:notesMasterIdLst>
  <p:handoutMasterIdLst>
    <p:handoutMasterId r:id="rId96"/>
  </p:handoutMasterIdLst>
  <p:sldIdLst>
    <p:sldId id="397" r:id="rId2"/>
    <p:sldId id="412" r:id="rId3"/>
    <p:sldId id="398" r:id="rId4"/>
    <p:sldId id="259" r:id="rId5"/>
    <p:sldId id="287" r:id="rId6"/>
    <p:sldId id="260" r:id="rId7"/>
    <p:sldId id="266" r:id="rId8"/>
    <p:sldId id="268" r:id="rId9"/>
    <p:sldId id="276" r:id="rId10"/>
    <p:sldId id="303" r:id="rId11"/>
    <p:sldId id="297" r:id="rId12"/>
    <p:sldId id="284" r:id="rId13"/>
    <p:sldId id="414" r:id="rId14"/>
    <p:sldId id="416" r:id="rId15"/>
    <p:sldId id="331" r:id="rId16"/>
    <p:sldId id="399" r:id="rId17"/>
    <p:sldId id="307" r:id="rId18"/>
    <p:sldId id="308" r:id="rId19"/>
    <p:sldId id="309" r:id="rId20"/>
    <p:sldId id="310" r:id="rId21"/>
    <p:sldId id="311" r:id="rId22"/>
    <p:sldId id="312" r:id="rId23"/>
    <p:sldId id="313" r:id="rId24"/>
    <p:sldId id="408" r:id="rId25"/>
    <p:sldId id="409" r:id="rId26"/>
    <p:sldId id="436" r:id="rId27"/>
    <p:sldId id="315" r:id="rId28"/>
    <p:sldId id="316" r:id="rId29"/>
    <p:sldId id="417" r:id="rId30"/>
    <p:sldId id="418" r:id="rId31"/>
    <p:sldId id="419" r:id="rId32"/>
    <p:sldId id="317" r:id="rId33"/>
    <p:sldId id="318" r:id="rId34"/>
    <p:sldId id="319" r:id="rId35"/>
    <p:sldId id="332" r:id="rId36"/>
    <p:sldId id="437" r:id="rId37"/>
    <p:sldId id="320" r:id="rId38"/>
    <p:sldId id="321" r:id="rId39"/>
    <p:sldId id="322" r:id="rId40"/>
    <p:sldId id="323" r:id="rId41"/>
    <p:sldId id="324" r:id="rId42"/>
    <p:sldId id="325" r:id="rId43"/>
    <p:sldId id="326" r:id="rId44"/>
    <p:sldId id="395" r:id="rId45"/>
    <p:sldId id="327" r:id="rId46"/>
    <p:sldId id="328" r:id="rId47"/>
    <p:sldId id="333" r:id="rId48"/>
    <p:sldId id="344" r:id="rId49"/>
    <p:sldId id="444" r:id="rId50"/>
    <p:sldId id="345" r:id="rId51"/>
    <p:sldId id="334" r:id="rId52"/>
    <p:sldId id="335" r:id="rId53"/>
    <p:sldId id="336" r:id="rId54"/>
    <p:sldId id="340" r:id="rId55"/>
    <p:sldId id="341" r:id="rId56"/>
    <p:sldId id="342" r:id="rId57"/>
    <p:sldId id="343" r:id="rId58"/>
    <p:sldId id="347" r:id="rId59"/>
    <p:sldId id="348" r:id="rId60"/>
    <p:sldId id="349" r:id="rId61"/>
    <p:sldId id="350" r:id="rId62"/>
    <p:sldId id="352" r:id="rId63"/>
    <p:sldId id="392" r:id="rId64"/>
    <p:sldId id="393" r:id="rId65"/>
    <p:sldId id="394" r:id="rId66"/>
    <p:sldId id="420" r:id="rId67"/>
    <p:sldId id="438" r:id="rId68"/>
    <p:sldId id="422" r:id="rId69"/>
    <p:sldId id="401" r:id="rId70"/>
    <p:sldId id="355" r:id="rId71"/>
    <p:sldId id="402" r:id="rId72"/>
    <p:sldId id="357" r:id="rId73"/>
    <p:sldId id="358" r:id="rId74"/>
    <p:sldId id="359" r:id="rId75"/>
    <p:sldId id="360" r:id="rId76"/>
    <p:sldId id="403" r:id="rId77"/>
    <p:sldId id="424" r:id="rId78"/>
    <p:sldId id="425" r:id="rId79"/>
    <p:sldId id="439" r:id="rId80"/>
    <p:sldId id="404" r:id="rId81"/>
    <p:sldId id="426" r:id="rId82"/>
    <p:sldId id="396" r:id="rId83"/>
    <p:sldId id="440" r:id="rId84"/>
    <p:sldId id="441" r:id="rId85"/>
    <p:sldId id="428" r:id="rId86"/>
    <p:sldId id="442" r:id="rId87"/>
    <p:sldId id="430" r:id="rId88"/>
    <p:sldId id="378" r:id="rId89"/>
    <p:sldId id="377" r:id="rId90"/>
    <p:sldId id="443" r:id="rId91"/>
    <p:sldId id="433" r:id="rId92"/>
    <p:sldId id="432" r:id="rId93"/>
    <p:sldId id="300" r:id="rId94"/>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82" autoAdjust="0"/>
    <p:restoredTop sz="94604" autoAdjust="0"/>
  </p:normalViewPr>
  <p:slideViewPr>
    <p:cSldViewPr>
      <p:cViewPr>
        <p:scale>
          <a:sx n="70" d="100"/>
          <a:sy n="70" d="100"/>
        </p:scale>
        <p:origin x="-1170" y="-66"/>
      </p:cViewPr>
      <p:guideLst>
        <p:guide orient="horz" pos="2160"/>
        <p:guide pos="2880"/>
      </p:guideLst>
    </p:cSldViewPr>
  </p:slideViewPr>
  <p:outlineViewPr>
    <p:cViewPr>
      <p:scale>
        <a:sx n="33" d="100"/>
        <a:sy n="33" d="100"/>
      </p:scale>
      <p:origin x="0" y="22854"/>
    </p:cViewPr>
  </p:outlineViewPr>
  <p:notesTextViewPr>
    <p:cViewPr>
      <p:scale>
        <a:sx n="1" d="1"/>
        <a:sy n="1" d="1"/>
      </p:scale>
      <p:origin x="0" y="0"/>
    </p:cViewPr>
  </p:notesTextViewPr>
  <p:notesViewPr>
    <p:cSldViewPr>
      <p:cViewPr varScale="1">
        <p:scale>
          <a:sx n="51" d="100"/>
          <a:sy n="51" d="100"/>
        </p:scale>
        <p:origin x="-2970" y="-102"/>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D:\20130401&#12363;&#12425;&#12398;&#12487;&#12540;&#12479;\3-1_&#20154;&#26448;&#38306;&#20418;\3-1-4_&#23398;&#29983;&#21205;&#21521;&#35519;&#26619;\H25\&#23398;&#29983;&#21205;&#21521;&#35519;&#26619;.xls"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D:\Documents%20and%20Settings\TWAB5480\My%20Documents\CO2&#25490;&#20986;&#37327;&#31561;.xls" TargetMode="External"/><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2" Type="http://schemas.openxmlformats.org/officeDocument/2006/relationships/oleObject" Target="file:///D:\Documents%20and%20Settings\TWAB5480\My%20Documents\CO2&#25490;&#20986;&#37327;&#31561;.xls" TargetMode="External"/><Relationship Id="rId1" Type="http://schemas.openxmlformats.org/officeDocument/2006/relationships/themeOverride" Target="../theme/themeOverride2.xml"/></Relationships>
</file>

<file path=ppt/charts/_rels/chart6.xml.rels><?xml version="1.0" encoding="UTF-8" standalone="yes"?>
<Relationships xmlns="http://schemas.openxmlformats.org/package/2006/relationships"><Relationship Id="rId2" Type="http://schemas.openxmlformats.org/officeDocument/2006/relationships/oleObject" Target="file:///D:\Documents%20and%20Settings\TWAB5480\My%20Documents\CO2&#25490;&#20986;&#37327;&#31561;.xls" TargetMode="External"/><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2" Type="http://schemas.openxmlformats.org/officeDocument/2006/relationships/oleObject" Target="file:///D:\Documents%20and%20Settings\TWAB5480\My%20Documents\CO2&#25490;&#20986;&#37327;&#31561;.xls" TargetMode="External"/><Relationship Id="rId1" Type="http://schemas.openxmlformats.org/officeDocument/2006/relationships/themeOverride" Target="../theme/themeOverride4.xml"/></Relationships>
</file>

<file path=ppt/charts/_rels/chart8.xml.rels><?xml version="1.0" encoding="UTF-8" standalone="yes"?>
<Relationships xmlns="http://schemas.openxmlformats.org/package/2006/relationships"><Relationship Id="rId2" Type="http://schemas.openxmlformats.org/officeDocument/2006/relationships/oleObject" Target="file:///D:\Documents%20and%20Settings\TWAB5480\My%20Documents\CO2&#25490;&#20986;&#37327;&#31561;.xls" TargetMode="External"/><Relationship Id="rId1" Type="http://schemas.openxmlformats.org/officeDocument/2006/relationships/themeOverride" Target="../theme/themeOverride5.xm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20130401&#12363;&#12425;&#12398;&#12487;&#12540;&#12479;\3-1_&#20154;&#26448;&#38306;&#20418;\3-1-4_&#23398;&#29983;&#21205;&#21521;&#35519;&#26619;\H25\&#23398;&#29983;&#21205;&#21521;&#35519;&#26619;.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a:t>Achievement</a:t>
            </a:r>
            <a:r>
              <a:rPr lang="ja-JP" sz="2000"/>
              <a:t> </a:t>
            </a:r>
            <a:r>
              <a:rPr lang="en-US" sz="2000"/>
              <a:t>test score to solve simultaneous equation</a:t>
            </a:r>
            <a:r>
              <a:rPr lang="ja-JP" sz="2000"/>
              <a:t/>
            </a:r>
            <a:br>
              <a:rPr lang="ja-JP" sz="2000"/>
            </a:br>
            <a:r>
              <a:rPr lang="en-US" sz="2000"/>
              <a:t>5x</a:t>
            </a:r>
            <a:r>
              <a:rPr lang="ja-JP" sz="2000"/>
              <a:t>＋</a:t>
            </a:r>
            <a:r>
              <a:rPr lang="en-US" sz="2000"/>
              <a:t>7y</a:t>
            </a:r>
            <a:r>
              <a:rPr lang="ja-JP" sz="2000"/>
              <a:t>＝</a:t>
            </a:r>
            <a:r>
              <a:rPr lang="en-US" sz="2000"/>
              <a:t>3</a:t>
            </a:r>
            <a:r>
              <a:rPr lang="ja-JP" sz="2000"/>
              <a:t>　</a:t>
            </a:r>
            <a:r>
              <a:rPr lang="en-US" sz="2000"/>
              <a:t>2x</a:t>
            </a:r>
            <a:r>
              <a:rPr lang="ja-JP" sz="2000"/>
              <a:t>＋</a:t>
            </a:r>
            <a:r>
              <a:rPr lang="en-US" sz="2000"/>
              <a:t>3y</a:t>
            </a:r>
            <a:r>
              <a:rPr lang="ja-JP" sz="2000"/>
              <a:t>＝</a:t>
            </a:r>
            <a:r>
              <a:rPr lang="en-US" sz="2000"/>
              <a:t>1</a:t>
            </a:r>
            <a:endParaRPr lang="ja-JP" sz="2000"/>
          </a:p>
        </c:rich>
      </c:tx>
      <c:overlay val="0"/>
    </c:title>
    <c:autoTitleDeleted val="0"/>
    <c:plotArea>
      <c:layout/>
      <c:barChart>
        <c:barDir val="col"/>
        <c:grouping val="clustered"/>
        <c:varyColors val="0"/>
        <c:ser>
          <c:idx val="0"/>
          <c:order val="0"/>
          <c:invertIfNegative val="0"/>
          <c:cat>
            <c:numRef>
              <c:f>Sheet1!$B$1:$F$1</c:f>
              <c:numCache>
                <c:formatCode>General</c:formatCode>
                <c:ptCount val="5"/>
                <c:pt idx="0">
                  <c:v>1964</c:v>
                </c:pt>
                <c:pt idx="1">
                  <c:v>1982</c:v>
                </c:pt>
                <c:pt idx="2">
                  <c:v>1994</c:v>
                </c:pt>
                <c:pt idx="3">
                  <c:v>2001</c:v>
                </c:pt>
                <c:pt idx="4">
                  <c:v>2007</c:v>
                </c:pt>
              </c:numCache>
            </c:numRef>
          </c:cat>
          <c:val>
            <c:numRef>
              <c:f>Sheet1!$B$2:$F$2</c:f>
              <c:numCache>
                <c:formatCode>0.0_);[Red]\(0.0\)</c:formatCode>
                <c:ptCount val="5"/>
                <c:pt idx="0">
                  <c:v>53.4</c:v>
                </c:pt>
                <c:pt idx="1">
                  <c:v>65.7</c:v>
                </c:pt>
                <c:pt idx="2" formatCode="General">
                  <c:v>70</c:v>
                </c:pt>
                <c:pt idx="3">
                  <c:v>68.3</c:v>
                </c:pt>
                <c:pt idx="4">
                  <c:v>72.7</c:v>
                </c:pt>
              </c:numCache>
            </c:numRef>
          </c:val>
        </c:ser>
        <c:dLbls>
          <c:showLegendKey val="0"/>
          <c:showVal val="0"/>
          <c:showCatName val="0"/>
          <c:showSerName val="0"/>
          <c:showPercent val="0"/>
          <c:showBubbleSize val="0"/>
        </c:dLbls>
        <c:gapWidth val="150"/>
        <c:axId val="73279360"/>
        <c:axId val="73280896"/>
      </c:barChart>
      <c:catAx>
        <c:axId val="73279360"/>
        <c:scaling>
          <c:orientation val="minMax"/>
        </c:scaling>
        <c:delete val="0"/>
        <c:axPos val="b"/>
        <c:numFmt formatCode="General" sourceLinked="1"/>
        <c:majorTickMark val="none"/>
        <c:minorTickMark val="none"/>
        <c:tickLblPos val="nextTo"/>
        <c:crossAx val="73280896"/>
        <c:crosses val="autoZero"/>
        <c:auto val="1"/>
        <c:lblAlgn val="ctr"/>
        <c:lblOffset val="100"/>
        <c:noMultiLvlLbl val="0"/>
      </c:catAx>
      <c:valAx>
        <c:axId val="73280896"/>
        <c:scaling>
          <c:orientation val="minMax"/>
          <c:min val="50"/>
        </c:scaling>
        <c:delete val="0"/>
        <c:axPos val="l"/>
        <c:majorGridlines/>
        <c:numFmt formatCode="0.0_);[Red]\(0.0\)" sourceLinked="1"/>
        <c:majorTickMark val="none"/>
        <c:minorTickMark val="none"/>
        <c:tickLblPos val="nextTo"/>
        <c:crossAx val="73279360"/>
        <c:crosses val="autoZero"/>
        <c:crossBetween val="between"/>
      </c:valAx>
    </c:plotArea>
    <c:plotVisOnly val="1"/>
    <c:dispBlanksAs val="gap"/>
    <c:showDLblsOverMax val="0"/>
  </c:chart>
  <c:txPr>
    <a:bodyPr/>
    <a:lstStyle/>
    <a:p>
      <a:pPr>
        <a:defRPr sz="1400"/>
      </a:pPr>
      <a:endParaRPr lang="ja-JP"/>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i="0" u="none" strike="noStrike" baseline="0">
                <a:solidFill>
                  <a:srgbClr val="000000"/>
                </a:solidFill>
                <a:latin typeface="ＭＳ Ｐゴシック"/>
                <a:ea typeface="ＭＳ Ｐゴシック"/>
                <a:cs typeface="ＭＳ Ｐゴシック"/>
              </a:defRPr>
            </a:pPr>
            <a:r>
              <a:rPr lang="ja-JP" altLang="en-US"/>
              <a:t>入学者数</a:t>
            </a:r>
          </a:p>
        </c:rich>
      </c:tx>
      <c:layout>
        <c:manualLayout>
          <c:xMode val="edge"/>
          <c:yMode val="edge"/>
          <c:x val="0.40534031547027494"/>
          <c:y val="1.9444444444444445E-2"/>
        </c:manualLayout>
      </c:layout>
      <c:overlay val="0"/>
      <c:spPr>
        <a:noFill/>
        <a:ln w="25400">
          <a:noFill/>
        </a:ln>
      </c:spPr>
    </c:title>
    <c:autoTitleDeleted val="0"/>
    <c:plotArea>
      <c:layout>
        <c:manualLayout>
          <c:layoutTarget val="inner"/>
          <c:xMode val="edge"/>
          <c:yMode val="edge"/>
          <c:x val="0.13954885057471264"/>
          <c:y val="0.13769181034482758"/>
          <c:w val="0.73301057746437137"/>
          <c:h val="0.78333545826675965"/>
        </c:manualLayout>
      </c:layout>
      <c:lineChart>
        <c:grouping val="standard"/>
        <c:varyColors val="0"/>
        <c:ser>
          <c:idx val="0"/>
          <c:order val="0"/>
          <c:tx>
            <c:strRef>
              <c:f>入学者数!$C$26</c:f>
              <c:strCache>
                <c:ptCount val="1"/>
                <c:pt idx="0">
                  <c:v>学部</c:v>
                </c:pt>
              </c:strCache>
            </c:strRef>
          </c:tx>
          <c:spPr>
            <a:ln w="25400">
              <a:solidFill>
                <a:srgbClr val="000080"/>
              </a:solidFill>
              <a:prstDash val="solid"/>
            </a:ln>
          </c:spPr>
          <c:marker>
            <c:symbol val="diamond"/>
            <c:size val="7"/>
            <c:spPr>
              <a:solidFill>
                <a:srgbClr val="000080"/>
              </a:solidFill>
              <a:ln>
                <a:solidFill>
                  <a:srgbClr val="000080"/>
                </a:solidFill>
                <a:prstDash val="solid"/>
              </a:ln>
            </c:spPr>
          </c:marker>
          <c:dLbls>
            <c:dLbl>
              <c:idx val="0"/>
              <c:layout>
                <c:manualLayout>
                  <c:x val="-4.0938530269994153E-2"/>
                  <c:y val="-3.1185184550723173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4.0453254955903982E-2"/>
                  <c:y val="3.860855529295562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4.3851143490238761E-2"/>
                  <c:y val="-2.559797164434502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4.2394912161895018E-2"/>
                  <c:y val="-3.5407424086954083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w="25400">
                <a:noFill/>
              </a:ln>
            </c:spPr>
            <c:txPr>
              <a:bodyPr/>
              <a:lstStyle/>
              <a:p>
                <a:pPr>
                  <a:defRPr sz="800" b="0" i="0" u="none" strike="noStrike" baseline="0">
                    <a:solidFill>
                      <a:srgbClr val="000000"/>
                    </a:solidFill>
                    <a:latin typeface="ＭＳ Ｐゴシック"/>
                    <a:ea typeface="ＭＳ Ｐゴシック"/>
                    <a:cs typeface="ＭＳ Ｐゴシック"/>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入学者数!$D$25:$I$25</c:f>
              <c:strCache>
                <c:ptCount val="6"/>
                <c:pt idx="0">
                  <c:v>２０年度</c:v>
                </c:pt>
                <c:pt idx="1">
                  <c:v>２１年度</c:v>
                </c:pt>
                <c:pt idx="2">
                  <c:v>２２年度</c:v>
                </c:pt>
                <c:pt idx="3">
                  <c:v>２３年度</c:v>
                </c:pt>
                <c:pt idx="4">
                  <c:v>２４年度</c:v>
                </c:pt>
                <c:pt idx="5">
                  <c:v>２５年度</c:v>
                </c:pt>
              </c:strCache>
            </c:strRef>
          </c:cat>
          <c:val>
            <c:numRef>
              <c:f>入学者数!$D$26:$I$26</c:f>
              <c:numCache>
                <c:formatCode>0_);[Red]\(0\)</c:formatCode>
                <c:ptCount val="6"/>
                <c:pt idx="0">
                  <c:v>42</c:v>
                </c:pt>
                <c:pt idx="1">
                  <c:v>46</c:v>
                </c:pt>
                <c:pt idx="2">
                  <c:v>134</c:v>
                </c:pt>
                <c:pt idx="3">
                  <c:v>114</c:v>
                </c:pt>
                <c:pt idx="4">
                  <c:v>91</c:v>
                </c:pt>
                <c:pt idx="5">
                  <c:v>87</c:v>
                </c:pt>
              </c:numCache>
            </c:numRef>
          </c:val>
          <c:smooth val="0"/>
        </c:ser>
        <c:ser>
          <c:idx val="1"/>
          <c:order val="1"/>
          <c:tx>
            <c:strRef>
              <c:f>入学者数!$C$27</c:f>
              <c:strCache>
                <c:ptCount val="1"/>
                <c:pt idx="0">
                  <c:v>修士</c:v>
                </c:pt>
              </c:strCache>
            </c:strRef>
          </c:tx>
          <c:spPr>
            <a:ln w="25400">
              <a:solidFill>
                <a:srgbClr val="FF00FF"/>
              </a:solidFill>
              <a:prstDash val="solid"/>
            </a:ln>
          </c:spPr>
          <c:marker>
            <c:symbol val="square"/>
            <c:size val="7"/>
            <c:spPr>
              <a:solidFill>
                <a:srgbClr val="FF00FF"/>
              </a:solidFill>
              <a:ln>
                <a:solidFill>
                  <a:srgbClr val="FF00FF"/>
                </a:solidFill>
                <a:prstDash val="solid"/>
              </a:ln>
            </c:spPr>
          </c:marker>
          <c:dLbls>
            <c:spPr>
              <a:noFill/>
              <a:ln w="25400">
                <a:noFill/>
              </a:ln>
            </c:spPr>
            <c:txPr>
              <a:bodyPr/>
              <a:lstStyle/>
              <a:p>
                <a:pPr>
                  <a:defRPr sz="800" b="0" i="0" u="none" strike="noStrike" baseline="0">
                    <a:solidFill>
                      <a:srgbClr val="000000"/>
                    </a:solidFill>
                    <a:latin typeface="ＭＳ Ｐゴシック"/>
                    <a:ea typeface="ＭＳ Ｐゴシック"/>
                    <a:cs typeface="ＭＳ Ｐゴシック"/>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入学者数!$D$25:$I$25</c:f>
              <c:strCache>
                <c:ptCount val="6"/>
                <c:pt idx="0">
                  <c:v>２０年度</c:v>
                </c:pt>
                <c:pt idx="1">
                  <c:v>２１年度</c:v>
                </c:pt>
                <c:pt idx="2">
                  <c:v>２２年度</c:v>
                </c:pt>
                <c:pt idx="3">
                  <c:v>２３年度</c:v>
                </c:pt>
                <c:pt idx="4">
                  <c:v>２４年度</c:v>
                </c:pt>
                <c:pt idx="5">
                  <c:v>２５年度</c:v>
                </c:pt>
              </c:strCache>
            </c:strRef>
          </c:cat>
          <c:val>
            <c:numRef>
              <c:f>入学者数!$D$27:$I$27</c:f>
              <c:numCache>
                <c:formatCode>0_);[Red]\(0\)</c:formatCode>
                <c:ptCount val="6"/>
                <c:pt idx="0">
                  <c:v>114</c:v>
                </c:pt>
                <c:pt idx="1">
                  <c:v>127</c:v>
                </c:pt>
                <c:pt idx="2">
                  <c:v>159</c:v>
                </c:pt>
                <c:pt idx="3">
                  <c:v>160</c:v>
                </c:pt>
                <c:pt idx="4">
                  <c:v>160</c:v>
                </c:pt>
                <c:pt idx="5">
                  <c:v>161</c:v>
                </c:pt>
              </c:numCache>
            </c:numRef>
          </c:val>
          <c:smooth val="0"/>
        </c:ser>
        <c:ser>
          <c:idx val="2"/>
          <c:order val="2"/>
          <c:tx>
            <c:strRef>
              <c:f>入学者数!$C$28</c:f>
              <c:strCache>
                <c:ptCount val="1"/>
                <c:pt idx="0">
                  <c:v>博士</c:v>
                </c:pt>
              </c:strCache>
            </c:strRef>
          </c:tx>
          <c:spPr>
            <a:ln w="25400">
              <a:solidFill>
                <a:srgbClr val="FFFF00"/>
              </a:solidFill>
              <a:prstDash val="solid"/>
            </a:ln>
          </c:spPr>
          <c:marker>
            <c:symbol val="triangle"/>
            <c:size val="7"/>
            <c:spPr>
              <a:solidFill>
                <a:srgbClr val="FFFF00"/>
              </a:solidFill>
              <a:ln>
                <a:solidFill>
                  <a:srgbClr val="FFFF00"/>
                </a:solidFill>
                <a:prstDash val="solid"/>
              </a:ln>
            </c:spPr>
          </c:marker>
          <c:dLbls>
            <c:dLbl>
              <c:idx val="0"/>
              <c:layout>
                <c:manualLayout>
                  <c:x val="-4.0938530269994153E-2"/>
                  <c:y val="3.4164153011753316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4.1909486284247684E-2"/>
                  <c:y val="3.4243446288759791E-2"/>
                </c:manualLayout>
              </c:layout>
              <c:dLblPos val="r"/>
              <c:showLegendKey val="0"/>
              <c:showVal val="1"/>
              <c:showCatName val="0"/>
              <c:showSerName val="0"/>
              <c:showPercent val="0"/>
              <c:showBubbleSize val="0"/>
              <c:extLst>
                <c:ext xmlns:c15="http://schemas.microsoft.com/office/drawing/2012/chart" uri="{CE6537A1-D6FC-4f65-9D91-7224C49458BB}"/>
              </c:extLst>
            </c:dLbl>
            <c:dLbl>
              <c:idx val="2"/>
              <c:layout>
                <c:manualLayout>
                  <c:x val="-4.2880442298501298E-2"/>
                  <c:y val="-3.70582199149671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3"/>
              <c:layout>
                <c:manualLayout>
                  <c:x val="-4.3851143490238796E-2"/>
                  <c:y val="-2.247089173665644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3.2686162791506004E-2"/>
                  <c:y val="-2.6645480276253717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w="25400">
                <a:noFill/>
              </a:ln>
            </c:spPr>
            <c:txPr>
              <a:bodyPr/>
              <a:lstStyle/>
              <a:p>
                <a:pPr>
                  <a:defRPr sz="800" b="0" i="0" u="none" strike="noStrike" baseline="0">
                    <a:solidFill>
                      <a:srgbClr val="000000"/>
                    </a:solidFill>
                    <a:latin typeface="ＭＳ Ｐゴシック"/>
                    <a:ea typeface="ＭＳ Ｐゴシック"/>
                    <a:cs typeface="ＭＳ Ｐゴシック"/>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入学者数!$D$25:$I$25</c:f>
              <c:strCache>
                <c:ptCount val="6"/>
                <c:pt idx="0">
                  <c:v>２０年度</c:v>
                </c:pt>
                <c:pt idx="1">
                  <c:v>２１年度</c:v>
                </c:pt>
                <c:pt idx="2">
                  <c:v>２２年度</c:v>
                </c:pt>
                <c:pt idx="3">
                  <c:v>２３年度</c:v>
                </c:pt>
                <c:pt idx="4">
                  <c:v>２４年度</c:v>
                </c:pt>
                <c:pt idx="5">
                  <c:v>２５年度</c:v>
                </c:pt>
              </c:strCache>
            </c:strRef>
          </c:cat>
          <c:val>
            <c:numRef>
              <c:f>入学者数!$D$28:$I$28</c:f>
              <c:numCache>
                <c:formatCode>0_);[Red]\(0\)</c:formatCode>
                <c:ptCount val="6"/>
                <c:pt idx="0">
                  <c:v>29</c:v>
                </c:pt>
                <c:pt idx="1">
                  <c:v>34</c:v>
                </c:pt>
                <c:pt idx="2">
                  <c:v>22</c:v>
                </c:pt>
                <c:pt idx="3">
                  <c:v>31</c:v>
                </c:pt>
                <c:pt idx="4">
                  <c:v>16</c:v>
                </c:pt>
                <c:pt idx="5">
                  <c:v>12</c:v>
                </c:pt>
              </c:numCache>
            </c:numRef>
          </c:val>
          <c:smooth val="0"/>
        </c:ser>
        <c:ser>
          <c:idx val="3"/>
          <c:order val="3"/>
          <c:tx>
            <c:strRef>
              <c:f>入学者数!$C$29</c:f>
              <c:strCache>
                <c:ptCount val="1"/>
                <c:pt idx="0">
                  <c:v>トータル</c:v>
                </c:pt>
              </c:strCache>
            </c:strRef>
          </c:tx>
          <c:spPr>
            <a:ln w="25400">
              <a:solidFill>
                <a:srgbClr val="00FFFF"/>
              </a:solidFill>
              <a:prstDash val="solid"/>
            </a:ln>
          </c:spPr>
          <c:marker>
            <c:symbol val="x"/>
            <c:size val="7"/>
            <c:spPr>
              <a:noFill/>
              <a:ln>
                <a:solidFill>
                  <a:srgbClr val="00FFFF"/>
                </a:solidFill>
                <a:prstDash val="solid"/>
              </a:ln>
            </c:spPr>
          </c:marker>
          <c:dLbls>
            <c:dLbl>
              <c:idx val="2"/>
              <c:layout>
                <c:manualLayout>
                  <c:x val="-5.0162004326292996E-2"/>
                  <c:y val="-3.685206588625674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7.3948347615659313E-2"/>
                  <c:y val="2.0687909656309702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w="25400">
                <a:noFill/>
              </a:ln>
            </c:spPr>
            <c:txPr>
              <a:bodyPr/>
              <a:lstStyle/>
              <a:p>
                <a:pPr>
                  <a:defRPr sz="800" b="0" i="0" u="none" strike="noStrike" baseline="0">
                    <a:solidFill>
                      <a:srgbClr val="000000"/>
                    </a:solidFill>
                    <a:latin typeface="ＭＳ Ｐゴシック"/>
                    <a:ea typeface="ＭＳ Ｐゴシック"/>
                    <a:cs typeface="ＭＳ Ｐゴシック"/>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入学者数!$D$25:$I$25</c:f>
              <c:strCache>
                <c:ptCount val="6"/>
                <c:pt idx="0">
                  <c:v>２０年度</c:v>
                </c:pt>
                <c:pt idx="1">
                  <c:v>２１年度</c:v>
                </c:pt>
                <c:pt idx="2">
                  <c:v>２２年度</c:v>
                </c:pt>
                <c:pt idx="3">
                  <c:v>２３年度</c:v>
                </c:pt>
                <c:pt idx="4">
                  <c:v>２４年度</c:v>
                </c:pt>
                <c:pt idx="5">
                  <c:v>２５年度</c:v>
                </c:pt>
              </c:strCache>
            </c:strRef>
          </c:cat>
          <c:val>
            <c:numRef>
              <c:f>入学者数!$D$29:$I$29</c:f>
              <c:numCache>
                <c:formatCode>0_);[Red]\(0\)</c:formatCode>
                <c:ptCount val="6"/>
                <c:pt idx="0">
                  <c:v>185</c:v>
                </c:pt>
                <c:pt idx="1">
                  <c:v>207</c:v>
                </c:pt>
                <c:pt idx="2">
                  <c:v>315</c:v>
                </c:pt>
                <c:pt idx="3">
                  <c:v>305</c:v>
                </c:pt>
                <c:pt idx="4">
                  <c:v>267</c:v>
                </c:pt>
                <c:pt idx="5">
                  <c:v>260</c:v>
                </c:pt>
              </c:numCache>
            </c:numRef>
          </c:val>
          <c:smooth val="0"/>
        </c:ser>
        <c:dLbls>
          <c:showLegendKey val="0"/>
          <c:showVal val="0"/>
          <c:showCatName val="0"/>
          <c:showSerName val="0"/>
          <c:showPercent val="0"/>
          <c:showBubbleSize val="0"/>
        </c:dLbls>
        <c:marker val="1"/>
        <c:smooth val="0"/>
        <c:axId val="147616128"/>
        <c:axId val="147617664"/>
      </c:lineChart>
      <c:catAx>
        <c:axId val="147616128"/>
        <c:scaling>
          <c:orientation val="minMax"/>
        </c:scaling>
        <c:delete val="1"/>
        <c:axPos val="b"/>
        <c:numFmt formatCode="General" sourceLinked="1"/>
        <c:majorTickMark val="in"/>
        <c:minorTickMark val="none"/>
        <c:tickLblPos val="nextTo"/>
        <c:crossAx val="147617664"/>
        <c:crosses val="autoZero"/>
        <c:auto val="1"/>
        <c:lblAlgn val="ctr"/>
        <c:lblOffset val="100"/>
        <c:tickLblSkip val="1"/>
        <c:tickMarkSkip val="1"/>
        <c:noMultiLvlLbl val="0"/>
      </c:catAx>
      <c:valAx>
        <c:axId val="147617664"/>
        <c:scaling>
          <c:orientation val="minMax"/>
        </c:scaling>
        <c:delete val="0"/>
        <c:axPos val="l"/>
        <c:majorGridlines>
          <c:spPr>
            <a:ln w="3175">
              <a:solidFill>
                <a:srgbClr val="000000"/>
              </a:solidFill>
              <a:prstDash val="solid"/>
            </a:ln>
          </c:spPr>
        </c:majorGridlines>
        <c:title>
          <c:tx>
            <c:rich>
              <a:bodyPr rot="0" vert="horz"/>
              <a:lstStyle/>
              <a:p>
                <a:pPr algn="ctr">
                  <a:defRPr sz="875" b="0" i="0" u="none" strike="noStrike" baseline="0">
                    <a:solidFill>
                      <a:srgbClr val="000000"/>
                    </a:solidFill>
                    <a:latin typeface="ＭＳ Ｐゴシック"/>
                    <a:ea typeface="ＭＳ Ｐゴシック"/>
                    <a:cs typeface="ＭＳ Ｐゴシック"/>
                  </a:defRPr>
                </a:pPr>
                <a:r>
                  <a:rPr lang="ja-JP" altLang="en-US"/>
                  <a:t>人</a:t>
                </a:r>
              </a:p>
            </c:rich>
          </c:tx>
          <c:layout>
            <c:manualLayout>
              <c:xMode val="edge"/>
              <c:yMode val="edge"/>
              <c:x val="7.281553398058252E-2"/>
              <c:y val="0.05"/>
            </c:manualLayout>
          </c:layout>
          <c:overlay val="0"/>
          <c:spPr>
            <a:noFill/>
            <a:ln w="25400">
              <a:noFill/>
            </a:ln>
          </c:spPr>
        </c:title>
        <c:numFmt formatCode="0_);[Red]\(0\)" sourceLinked="1"/>
        <c:majorTickMark val="in"/>
        <c:minorTickMark val="none"/>
        <c:tickLblPos val="nextTo"/>
        <c:spPr>
          <a:ln w="3175">
            <a:solidFill>
              <a:srgbClr val="000000"/>
            </a:solidFill>
            <a:prstDash val="solid"/>
          </a:ln>
        </c:spPr>
        <c:txPr>
          <a:bodyPr rot="0" vert="horz"/>
          <a:lstStyle/>
          <a:p>
            <a:pPr>
              <a:defRPr sz="875" b="0" i="0" u="none" strike="noStrike" baseline="0">
                <a:solidFill>
                  <a:srgbClr val="000000"/>
                </a:solidFill>
                <a:latin typeface="ＭＳ Ｐゴシック"/>
                <a:ea typeface="ＭＳ Ｐゴシック"/>
                <a:cs typeface="ＭＳ Ｐゴシック"/>
              </a:defRPr>
            </a:pPr>
            <a:endParaRPr lang="ja-JP"/>
          </a:p>
        </c:txPr>
        <c:crossAx val="147616128"/>
        <c:crosses val="autoZero"/>
        <c:crossBetween val="between"/>
      </c:valAx>
      <c:spPr>
        <a:noFill/>
        <a:ln w="12700">
          <a:solidFill>
            <a:srgbClr val="808080"/>
          </a:solidFill>
          <a:prstDash val="solid"/>
        </a:ln>
      </c:spPr>
    </c:plotArea>
    <c:legend>
      <c:legendPos val="r"/>
      <c:layout>
        <c:manualLayout>
          <c:xMode val="edge"/>
          <c:yMode val="edge"/>
          <c:x val="0.80339907754249162"/>
          <c:y val="3.6111111111111108E-2"/>
          <c:w val="0.1771847208419336"/>
          <c:h val="0.18888947214931467"/>
        </c:manualLayout>
      </c:layout>
      <c:overlay val="0"/>
      <c:spPr>
        <a:solidFill>
          <a:srgbClr val="FFFFFF"/>
        </a:solidFill>
        <a:ln w="3175">
          <a:solidFill>
            <a:srgbClr val="000000"/>
          </a:solidFill>
          <a:prstDash val="solid"/>
        </a:ln>
      </c:spPr>
      <c:txPr>
        <a:bodyPr/>
        <a:lstStyle/>
        <a:p>
          <a:pPr>
            <a:defRPr sz="735" b="0" i="0" u="none" strike="noStrike" baseline="0">
              <a:solidFill>
                <a:srgbClr val="000000"/>
              </a:solidFill>
              <a:latin typeface="ＭＳ Ｐゴシック"/>
              <a:ea typeface="ＭＳ Ｐゴシック"/>
              <a:cs typeface="ＭＳ Ｐゴシック"/>
            </a:defRPr>
          </a:pPr>
          <a:endParaRPr lang="ja-JP"/>
        </a:p>
      </c:txPr>
    </c:legend>
    <c:plotVisOnly val="1"/>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楽しいdata!$D$128</c:f>
              <c:strCache>
                <c:ptCount val="1"/>
                <c:pt idx="0">
                  <c:v>percentage of students with positive affect toward science</c:v>
                </c:pt>
              </c:strCache>
            </c:strRef>
          </c:tx>
          <c:spPr>
            <a:ln w="28575">
              <a:noFill/>
            </a:ln>
          </c:spPr>
          <c:dLbls>
            <c:dLbl>
              <c:idx val="0"/>
              <c:tx>
                <c:rich>
                  <a:bodyPr/>
                  <a:lstStyle/>
                  <a:p>
                    <a:r>
                      <a:rPr lang="en-US" altLang="en-US"/>
                      <a:t>Tunisia</a:t>
                    </a:r>
                  </a:p>
                </c:rich>
              </c:tx>
              <c:showLegendKey val="0"/>
              <c:showVal val="1"/>
              <c:showCatName val="0"/>
              <c:showSerName val="0"/>
              <c:showPercent val="0"/>
              <c:showBubbleSize val="0"/>
            </c:dLbl>
            <c:dLbl>
              <c:idx val="1"/>
              <c:tx>
                <c:rich>
                  <a:bodyPr/>
                  <a:lstStyle/>
                  <a:p>
                    <a:r>
                      <a:rPr lang="en-US" altLang="en-US"/>
                      <a:t>Egypt</a:t>
                    </a:r>
                  </a:p>
                </c:rich>
              </c:tx>
              <c:showLegendKey val="0"/>
              <c:showVal val="1"/>
              <c:showCatName val="0"/>
              <c:showSerName val="0"/>
              <c:showPercent val="0"/>
              <c:showBubbleSize val="0"/>
            </c:dLbl>
            <c:dLbl>
              <c:idx val="2"/>
              <c:tx>
                <c:rich>
                  <a:bodyPr/>
                  <a:lstStyle/>
                  <a:p>
                    <a:r>
                      <a:rPr lang="en-US" altLang="en-US"/>
                      <a:t>Colombia</a:t>
                    </a:r>
                  </a:p>
                </c:rich>
              </c:tx>
              <c:showLegendKey val="0"/>
              <c:showVal val="1"/>
              <c:showCatName val="0"/>
              <c:showSerName val="0"/>
              <c:showPercent val="0"/>
              <c:showBubbleSize val="0"/>
            </c:dLbl>
            <c:dLbl>
              <c:idx val="3"/>
              <c:tx>
                <c:rich>
                  <a:bodyPr/>
                  <a:lstStyle/>
                  <a:p>
                    <a:r>
                      <a:rPr lang="en-US" altLang="en-US"/>
                      <a:t>Botswana</a:t>
                    </a:r>
                  </a:p>
                </c:rich>
              </c:tx>
              <c:showLegendKey val="0"/>
              <c:showVal val="1"/>
              <c:showCatName val="0"/>
              <c:showSerName val="0"/>
              <c:showPercent val="0"/>
              <c:showBubbleSize val="0"/>
            </c:dLbl>
            <c:dLbl>
              <c:idx val="4"/>
              <c:tx>
                <c:rich>
                  <a:bodyPr/>
                  <a:lstStyle/>
                  <a:p>
                    <a:r>
                      <a:rPr lang="en-US" altLang="en-US"/>
                      <a:t>Oman</a:t>
                    </a:r>
                  </a:p>
                </c:rich>
              </c:tx>
              <c:showLegendKey val="0"/>
              <c:showVal val="1"/>
              <c:showCatName val="0"/>
              <c:showSerName val="0"/>
              <c:showPercent val="0"/>
              <c:showBubbleSize val="0"/>
            </c:dLbl>
            <c:dLbl>
              <c:idx val="5"/>
              <c:tx>
                <c:rich>
                  <a:bodyPr/>
                  <a:lstStyle/>
                  <a:p>
                    <a:r>
                      <a:rPr lang="en-US" altLang="en-US"/>
                      <a:t>Ghana</a:t>
                    </a:r>
                  </a:p>
                </c:rich>
              </c:tx>
              <c:showLegendKey val="0"/>
              <c:showVal val="1"/>
              <c:showCatName val="0"/>
              <c:showSerName val="0"/>
              <c:showPercent val="0"/>
              <c:showBubbleSize val="0"/>
            </c:dLbl>
            <c:dLbl>
              <c:idx val="6"/>
              <c:tx>
                <c:rich>
                  <a:bodyPr/>
                  <a:lstStyle/>
                  <a:p>
                    <a:r>
                      <a:rPr lang="en-US" altLang="en-US"/>
                      <a:t>Jordan</a:t>
                    </a:r>
                  </a:p>
                </c:rich>
              </c:tx>
              <c:showLegendKey val="0"/>
              <c:showVal val="1"/>
              <c:showCatName val="0"/>
              <c:showSerName val="0"/>
              <c:showPercent val="0"/>
              <c:showBubbleSize val="0"/>
            </c:dLbl>
            <c:dLbl>
              <c:idx val="7"/>
              <c:layout>
                <c:manualLayout>
                  <c:x val="-2.3370786516853932E-2"/>
                  <c:y val="2.8402366863905324E-2"/>
                </c:manualLayout>
              </c:layout>
              <c:tx>
                <c:rich>
                  <a:bodyPr/>
                  <a:lstStyle/>
                  <a:p>
                    <a:r>
                      <a:rPr lang="en-US" altLang="en-US"/>
                      <a:t>Turkey</a:t>
                    </a:r>
                  </a:p>
                </c:rich>
              </c:tx>
              <c:showLegendKey val="0"/>
              <c:showVal val="1"/>
              <c:showCatName val="0"/>
              <c:showSerName val="0"/>
              <c:showPercent val="0"/>
              <c:showBubbleSize val="0"/>
            </c:dLbl>
            <c:dLbl>
              <c:idx val="8"/>
              <c:tx>
                <c:rich>
                  <a:bodyPr/>
                  <a:lstStyle/>
                  <a:p>
                    <a:r>
                      <a:rPr lang="en-US" altLang="en-US"/>
                      <a:t>El Salvador</a:t>
                    </a:r>
                  </a:p>
                </c:rich>
              </c:tx>
              <c:showLegendKey val="0"/>
              <c:showVal val="1"/>
              <c:showCatName val="0"/>
              <c:showSerName val="0"/>
              <c:showPercent val="0"/>
              <c:showBubbleSize val="0"/>
            </c:dLbl>
            <c:dLbl>
              <c:idx val="9"/>
              <c:tx>
                <c:rich>
                  <a:bodyPr/>
                  <a:lstStyle/>
                  <a:p>
                    <a:r>
                      <a:rPr lang="en-US" altLang="en-US"/>
                      <a:t>Bahrain</a:t>
                    </a:r>
                  </a:p>
                </c:rich>
              </c:tx>
              <c:showLegendKey val="0"/>
              <c:showVal val="1"/>
              <c:showCatName val="0"/>
              <c:showSerName val="0"/>
              <c:showPercent val="0"/>
              <c:showBubbleSize val="0"/>
            </c:dLbl>
            <c:dLbl>
              <c:idx val="10"/>
              <c:layout>
                <c:manualLayout>
                  <c:x val="-1.4382022471910113E-2"/>
                  <c:y val="-7.100591715976331E-3"/>
                </c:manualLayout>
              </c:layout>
              <c:tx>
                <c:rich>
                  <a:bodyPr/>
                  <a:lstStyle/>
                  <a:p>
                    <a:r>
                      <a:rPr lang="en-US" altLang="en-US"/>
                      <a:t>Palestinian</a:t>
                    </a:r>
                  </a:p>
                </c:rich>
              </c:tx>
              <c:showLegendKey val="0"/>
              <c:showVal val="1"/>
              <c:showCatName val="0"/>
              <c:showSerName val="0"/>
              <c:showPercent val="0"/>
              <c:showBubbleSize val="0"/>
            </c:dLbl>
            <c:dLbl>
              <c:idx val="11"/>
              <c:layout>
                <c:manualLayout>
                  <c:x val="-2.8764044943820226E-2"/>
                  <c:y val="1.8934911242603551E-2"/>
                </c:manualLayout>
              </c:layout>
              <c:tx>
                <c:rich>
                  <a:bodyPr/>
                  <a:lstStyle/>
                  <a:p>
                    <a:r>
                      <a:rPr lang="en-US" altLang="en-US"/>
                      <a:t>Saudi Arabia</a:t>
                    </a:r>
                  </a:p>
                </c:rich>
              </c:tx>
              <c:showLegendKey val="0"/>
              <c:showVal val="1"/>
              <c:showCatName val="0"/>
              <c:showSerName val="0"/>
              <c:showPercent val="0"/>
              <c:showBubbleSize val="0"/>
            </c:dLbl>
            <c:dLbl>
              <c:idx val="12"/>
              <c:tx>
                <c:rich>
                  <a:bodyPr/>
                  <a:lstStyle/>
                  <a:p>
                    <a:r>
                      <a:rPr lang="en-US" altLang="en-US"/>
                      <a:t>Iran</a:t>
                    </a:r>
                  </a:p>
                </c:rich>
              </c:tx>
              <c:showLegendKey val="0"/>
              <c:showVal val="1"/>
              <c:showCatName val="0"/>
              <c:showSerName val="0"/>
              <c:showPercent val="0"/>
              <c:showBubbleSize val="0"/>
            </c:dLbl>
            <c:dLbl>
              <c:idx val="13"/>
              <c:tx>
                <c:rich>
                  <a:bodyPr/>
                  <a:lstStyle/>
                  <a:p>
                    <a:r>
                      <a:rPr lang="en-US" altLang="en-US"/>
                      <a:t>Qatar</a:t>
                    </a:r>
                  </a:p>
                </c:rich>
              </c:tx>
              <c:showLegendKey val="0"/>
              <c:showVal val="1"/>
              <c:showCatName val="0"/>
              <c:showSerName val="0"/>
              <c:showPercent val="0"/>
              <c:showBubbleSize val="0"/>
            </c:dLbl>
            <c:dLbl>
              <c:idx val="14"/>
              <c:tx>
                <c:rich>
                  <a:bodyPr/>
                  <a:lstStyle/>
                  <a:p>
                    <a:r>
                      <a:rPr lang="en-US" altLang="en-US"/>
                      <a:t>Kuwait</a:t>
                    </a:r>
                  </a:p>
                </c:rich>
              </c:tx>
              <c:showLegendKey val="0"/>
              <c:showVal val="1"/>
              <c:showCatName val="0"/>
              <c:showSerName val="0"/>
              <c:showPercent val="0"/>
              <c:showBubbleSize val="0"/>
            </c:dLbl>
            <c:dLbl>
              <c:idx val="15"/>
              <c:tx>
                <c:rich>
                  <a:bodyPr/>
                  <a:lstStyle/>
                  <a:p>
                    <a:r>
                      <a:rPr lang="en-US" altLang="en-US"/>
                      <a:t>Thailand</a:t>
                    </a:r>
                  </a:p>
                </c:rich>
              </c:tx>
              <c:showLegendKey val="0"/>
              <c:showVal val="1"/>
              <c:showCatName val="0"/>
              <c:showSerName val="0"/>
              <c:showPercent val="0"/>
              <c:showBubbleSize val="0"/>
            </c:dLbl>
            <c:dLbl>
              <c:idx val="16"/>
              <c:tx>
                <c:rich>
                  <a:bodyPr/>
                  <a:lstStyle/>
                  <a:p>
                    <a:r>
                      <a:rPr lang="en-US" altLang="en-US"/>
                      <a:t>Singapore</a:t>
                    </a:r>
                  </a:p>
                </c:rich>
              </c:tx>
              <c:showLegendKey val="0"/>
              <c:showVal val="1"/>
              <c:showCatName val="0"/>
              <c:showSerName val="0"/>
              <c:showPercent val="0"/>
              <c:showBubbleSize val="0"/>
            </c:dLbl>
            <c:dLbl>
              <c:idx val="17"/>
              <c:tx>
                <c:rich>
                  <a:bodyPr/>
                  <a:lstStyle/>
                  <a:p>
                    <a:r>
                      <a:rPr lang="en-US" altLang="en-US"/>
                      <a:t>Malaysia</a:t>
                    </a:r>
                  </a:p>
                </c:rich>
              </c:tx>
              <c:showLegendKey val="0"/>
              <c:showVal val="1"/>
              <c:showCatName val="0"/>
              <c:showSerName val="0"/>
              <c:showPercent val="0"/>
              <c:showBubbleSize val="0"/>
            </c:dLbl>
            <c:dLbl>
              <c:idx val="18"/>
              <c:tx>
                <c:rich>
                  <a:bodyPr/>
                  <a:lstStyle/>
                  <a:p>
                    <a:r>
                      <a:rPr lang="en-US" altLang="en-US"/>
                      <a:t>United States</a:t>
                    </a:r>
                  </a:p>
                </c:rich>
              </c:tx>
              <c:showLegendKey val="0"/>
              <c:showVal val="1"/>
              <c:showCatName val="0"/>
              <c:showSerName val="0"/>
              <c:showPercent val="0"/>
              <c:showBubbleSize val="0"/>
            </c:dLbl>
            <c:dLbl>
              <c:idx val="19"/>
              <c:layout>
                <c:manualLayout>
                  <c:x val="-3.056179775280899E-2"/>
                  <c:y val="2.8402366863905324E-2"/>
                </c:manualLayout>
              </c:layout>
              <c:tx>
                <c:rich>
                  <a:bodyPr/>
                  <a:lstStyle/>
                  <a:p>
                    <a:r>
                      <a:rPr lang="en-US" altLang="en-US"/>
                      <a:t>Israel</a:t>
                    </a:r>
                  </a:p>
                </c:rich>
              </c:tx>
              <c:showLegendKey val="0"/>
              <c:showVal val="1"/>
              <c:showCatName val="0"/>
              <c:showSerName val="0"/>
              <c:showPercent val="0"/>
              <c:showBubbleSize val="0"/>
            </c:dLbl>
            <c:dLbl>
              <c:idx val="20"/>
              <c:tx>
                <c:rich>
                  <a:bodyPr/>
                  <a:lstStyle/>
                  <a:p>
                    <a:r>
                      <a:rPr lang="en-US" altLang="en-US"/>
                      <a:t>Scotland</a:t>
                    </a:r>
                  </a:p>
                </c:rich>
              </c:tx>
              <c:showLegendKey val="0"/>
              <c:showVal val="1"/>
              <c:showCatName val="0"/>
              <c:showSerName val="0"/>
              <c:showPercent val="0"/>
              <c:showBubbleSize val="0"/>
            </c:dLbl>
            <c:dLbl>
              <c:idx val="21"/>
              <c:tx>
                <c:rich>
                  <a:bodyPr/>
                  <a:lstStyle/>
                  <a:p>
                    <a:r>
                      <a:rPr lang="en-US" altLang="en-US"/>
                      <a:t>Norway</a:t>
                    </a:r>
                  </a:p>
                </c:rich>
              </c:tx>
              <c:showLegendKey val="0"/>
              <c:showVal val="1"/>
              <c:showCatName val="0"/>
              <c:showSerName val="0"/>
              <c:showPercent val="0"/>
              <c:showBubbleSize val="0"/>
            </c:dLbl>
            <c:dLbl>
              <c:idx val="22"/>
              <c:tx>
                <c:rich>
                  <a:bodyPr/>
                  <a:lstStyle/>
                  <a:p>
                    <a:r>
                      <a:rPr lang="en-US" altLang="en-US"/>
                      <a:t>England</a:t>
                    </a:r>
                  </a:p>
                </c:rich>
              </c:tx>
              <c:showLegendKey val="0"/>
              <c:showVal val="1"/>
              <c:showCatName val="0"/>
              <c:showSerName val="0"/>
              <c:showPercent val="0"/>
              <c:showBubbleSize val="0"/>
            </c:dLbl>
            <c:dLbl>
              <c:idx val="23"/>
              <c:tx>
                <c:rich>
                  <a:bodyPr/>
                  <a:lstStyle/>
                  <a:p>
                    <a:r>
                      <a:rPr lang="en-US" altLang="en-US"/>
                      <a:t>Australia</a:t>
                    </a:r>
                  </a:p>
                </c:rich>
              </c:tx>
              <c:showLegendKey val="0"/>
              <c:showVal val="1"/>
              <c:showCatName val="0"/>
              <c:showSerName val="0"/>
              <c:showPercent val="0"/>
              <c:showBubbleSize val="0"/>
            </c:dLbl>
            <c:dLbl>
              <c:idx val="24"/>
              <c:tx>
                <c:rich>
                  <a:bodyPr/>
                  <a:lstStyle/>
                  <a:p>
                    <a:r>
                      <a:rPr lang="en-US" altLang="en-US"/>
                      <a:t>Hong Kong SAR</a:t>
                    </a:r>
                  </a:p>
                </c:rich>
              </c:tx>
              <c:showLegendKey val="0"/>
              <c:showVal val="1"/>
              <c:showCatName val="0"/>
              <c:showSerName val="0"/>
              <c:showPercent val="0"/>
              <c:showBubbleSize val="0"/>
            </c:dLbl>
            <c:dLbl>
              <c:idx val="25"/>
              <c:tx>
                <c:rich>
                  <a:bodyPr/>
                  <a:lstStyle/>
                  <a:p>
                    <a:r>
                      <a:rPr lang="en-US" altLang="en-US"/>
                      <a:t>Italy</a:t>
                    </a:r>
                  </a:p>
                </c:rich>
              </c:tx>
              <c:showLegendKey val="0"/>
              <c:showVal val="1"/>
              <c:showCatName val="0"/>
              <c:showSerName val="0"/>
              <c:showPercent val="0"/>
              <c:showBubbleSize val="0"/>
            </c:dLbl>
            <c:dLbl>
              <c:idx val="26"/>
              <c:tx>
                <c:rich>
                  <a:bodyPr/>
                  <a:lstStyle/>
                  <a:p>
                    <a:r>
                      <a:rPr lang="en-US" altLang="en-US"/>
                      <a:t>Japan</a:t>
                    </a:r>
                  </a:p>
                </c:rich>
              </c:tx>
              <c:showLegendKey val="0"/>
              <c:showVal val="1"/>
              <c:showCatName val="0"/>
              <c:showSerName val="0"/>
              <c:showPercent val="0"/>
              <c:showBubbleSize val="0"/>
            </c:dLbl>
            <c:dLbl>
              <c:idx val="27"/>
              <c:layout>
                <c:manualLayout>
                  <c:x val="-3.7752808988764042E-2"/>
                  <c:y val="-2.8402366863905324E-2"/>
                </c:manualLayout>
              </c:layout>
              <c:tx>
                <c:rich>
                  <a:bodyPr/>
                  <a:lstStyle/>
                  <a:p>
                    <a:r>
                      <a:rPr lang="en-US" altLang="en-US"/>
                      <a:t>Chinese Taipei</a:t>
                    </a:r>
                  </a:p>
                </c:rich>
              </c:tx>
              <c:showLegendKey val="0"/>
              <c:showVal val="1"/>
              <c:showCatName val="0"/>
              <c:showSerName val="0"/>
              <c:showPercent val="0"/>
              <c:showBubbleSize val="0"/>
            </c:dLbl>
            <c:dLbl>
              <c:idx val="28"/>
              <c:layout>
                <c:manualLayout>
                  <c:x val="-3.9550561797752806E-2"/>
                  <c:y val="2.6035502958579881E-2"/>
                </c:manualLayout>
              </c:layout>
              <c:tx>
                <c:rich>
                  <a:bodyPr/>
                  <a:lstStyle/>
                  <a:p>
                    <a:r>
                      <a:rPr lang="en-US" altLang="en-US"/>
                      <a:t>Korea </a:t>
                    </a:r>
                  </a:p>
                </c:rich>
              </c:tx>
              <c:showLegendKey val="0"/>
              <c:showVal val="1"/>
              <c:showCatName val="0"/>
              <c:showSerName val="0"/>
              <c:showPercent val="0"/>
              <c:showBubbleSize val="0"/>
            </c:dLbl>
            <c:showLegendKey val="0"/>
            <c:showVal val="0"/>
            <c:showCatName val="0"/>
            <c:showSerName val="0"/>
            <c:showPercent val="0"/>
            <c:showBubbleSize val="0"/>
          </c:dLbls>
          <c:xVal>
            <c:numRef>
              <c:f>楽しいdata!$D$129:$D$157</c:f>
              <c:numCache>
                <c:formatCode>General</c:formatCode>
                <c:ptCount val="29"/>
                <c:pt idx="0">
                  <c:v>82</c:v>
                </c:pt>
                <c:pt idx="1">
                  <c:v>73</c:v>
                </c:pt>
                <c:pt idx="2">
                  <c:v>72</c:v>
                </c:pt>
                <c:pt idx="3">
                  <c:v>72</c:v>
                </c:pt>
                <c:pt idx="4">
                  <c:v>70</c:v>
                </c:pt>
                <c:pt idx="5">
                  <c:v>66</c:v>
                </c:pt>
                <c:pt idx="6">
                  <c:v>64</c:v>
                </c:pt>
                <c:pt idx="7">
                  <c:v>63</c:v>
                </c:pt>
                <c:pt idx="8">
                  <c:v>62</c:v>
                </c:pt>
                <c:pt idx="9">
                  <c:v>59</c:v>
                </c:pt>
                <c:pt idx="10">
                  <c:v>59</c:v>
                </c:pt>
                <c:pt idx="11">
                  <c:v>58</c:v>
                </c:pt>
                <c:pt idx="12">
                  <c:v>53</c:v>
                </c:pt>
                <c:pt idx="13">
                  <c:v>53</c:v>
                </c:pt>
                <c:pt idx="14">
                  <c:v>49</c:v>
                </c:pt>
                <c:pt idx="15">
                  <c:v>44</c:v>
                </c:pt>
                <c:pt idx="16">
                  <c:v>37</c:v>
                </c:pt>
                <c:pt idx="17">
                  <c:v>34</c:v>
                </c:pt>
                <c:pt idx="18">
                  <c:v>33</c:v>
                </c:pt>
                <c:pt idx="19">
                  <c:v>33</c:v>
                </c:pt>
                <c:pt idx="20">
                  <c:v>33</c:v>
                </c:pt>
                <c:pt idx="21">
                  <c:v>32</c:v>
                </c:pt>
                <c:pt idx="22">
                  <c:v>28</c:v>
                </c:pt>
                <c:pt idx="23">
                  <c:v>25</c:v>
                </c:pt>
                <c:pt idx="24">
                  <c:v>20</c:v>
                </c:pt>
                <c:pt idx="25">
                  <c:v>19</c:v>
                </c:pt>
                <c:pt idx="26">
                  <c:v>18</c:v>
                </c:pt>
                <c:pt idx="27">
                  <c:v>16</c:v>
                </c:pt>
                <c:pt idx="28">
                  <c:v>12</c:v>
                </c:pt>
              </c:numCache>
            </c:numRef>
          </c:xVal>
          <c:yVal>
            <c:numRef>
              <c:f>楽しいdata!$C$129:$C$157</c:f>
              <c:numCache>
                <c:formatCode>General</c:formatCode>
                <c:ptCount val="29"/>
                <c:pt idx="0">
                  <c:v>445</c:v>
                </c:pt>
                <c:pt idx="1">
                  <c:v>408</c:v>
                </c:pt>
                <c:pt idx="2">
                  <c:v>417</c:v>
                </c:pt>
                <c:pt idx="3">
                  <c:v>355</c:v>
                </c:pt>
                <c:pt idx="4">
                  <c:v>423</c:v>
                </c:pt>
                <c:pt idx="5">
                  <c:v>303</c:v>
                </c:pt>
                <c:pt idx="6">
                  <c:v>482</c:v>
                </c:pt>
                <c:pt idx="7">
                  <c:v>454</c:v>
                </c:pt>
                <c:pt idx="8">
                  <c:v>387</c:v>
                </c:pt>
                <c:pt idx="9">
                  <c:v>467</c:v>
                </c:pt>
                <c:pt idx="10">
                  <c:v>404</c:v>
                </c:pt>
                <c:pt idx="11">
                  <c:v>403</c:v>
                </c:pt>
                <c:pt idx="12">
                  <c:v>459</c:v>
                </c:pt>
                <c:pt idx="13">
                  <c:v>319</c:v>
                </c:pt>
                <c:pt idx="14">
                  <c:v>418</c:v>
                </c:pt>
                <c:pt idx="15">
                  <c:v>471</c:v>
                </c:pt>
                <c:pt idx="16">
                  <c:v>567</c:v>
                </c:pt>
                <c:pt idx="17">
                  <c:v>471</c:v>
                </c:pt>
                <c:pt idx="18">
                  <c:v>520</c:v>
                </c:pt>
                <c:pt idx="19">
                  <c:v>468</c:v>
                </c:pt>
                <c:pt idx="20">
                  <c:v>496</c:v>
                </c:pt>
                <c:pt idx="21">
                  <c:v>487</c:v>
                </c:pt>
                <c:pt idx="22">
                  <c:v>542</c:v>
                </c:pt>
                <c:pt idx="23">
                  <c:v>515</c:v>
                </c:pt>
                <c:pt idx="24">
                  <c:v>530</c:v>
                </c:pt>
                <c:pt idx="25">
                  <c:v>495</c:v>
                </c:pt>
                <c:pt idx="26">
                  <c:v>554</c:v>
                </c:pt>
                <c:pt idx="27">
                  <c:v>561</c:v>
                </c:pt>
                <c:pt idx="28">
                  <c:v>553</c:v>
                </c:pt>
              </c:numCache>
            </c:numRef>
          </c:yVal>
          <c:smooth val="0"/>
        </c:ser>
        <c:dLbls>
          <c:showLegendKey val="0"/>
          <c:showVal val="0"/>
          <c:showCatName val="0"/>
          <c:showSerName val="0"/>
          <c:showPercent val="0"/>
          <c:showBubbleSize val="0"/>
        </c:dLbls>
        <c:axId val="155157632"/>
        <c:axId val="155159552"/>
      </c:scatterChart>
      <c:valAx>
        <c:axId val="155157632"/>
        <c:scaling>
          <c:orientation val="minMax"/>
          <c:min val="10"/>
        </c:scaling>
        <c:delete val="0"/>
        <c:axPos val="b"/>
        <c:title>
          <c:tx>
            <c:rich>
              <a:bodyPr/>
              <a:lstStyle/>
              <a:p>
                <a:pPr>
                  <a:defRPr sz="1400"/>
                </a:pPr>
                <a:r>
                  <a:rPr lang="en-US" sz="1400"/>
                  <a:t>percentage of students with positive affect toward science</a:t>
                </a:r>
              </a:p>
            </c:rich>
          </c:tx>
          <c:overlay val="0"/>
        </c:title>
        <c:numFmt formatCode="General" sourceLinked="0"/>
        <c:majorTickMark val="out"/>
        <c:minorTickMark val="none"/>
        <c:tickLblPos val="nextTo"/>
        <c:crossAx val="155159552"/>
        <c:crosses val="autoZero"/>
        <c:crossBetween val="midCat"/>
      </c:valAx>
      <c:valAx>
        <c:axId val="155159552"/>
        <c:scaling>
          <c:orientation val="minMax"/>
          <c:min val="300"/>
        </c:scaling>
        <c:delete val="0"/>
        <c:axPos val="l"/>
        <c:title>
          <c:tx>
            <c:rich>
              <a:bodyPr/>
              <a:lstStyle/>
              <a:p>
                <a:pPr>
                  <a:defRPr sz="1400"/>
                </a:pPr>
                <a:r>
                  <a:rPr lang="en-US" sz="1400"/>
                  <a:t>test score of science</a:t>
                </a:r>
              </a:p>
            </c:rich>
          </c:tx>
          <c:overlay val="0"/>
        </c:title>
        <c:numFmt formatCode="General" sourceLinked="0"/>
        <c:majorTickMark val="out"/>
        <c:minorTickMark val="none"/>
        <c:tickLblPos val="nextTo"/>
        <c:crossAx val="155157632"/>
        <c:crosses val="autoZero"/>
        <c:crossBetween val="midCat"/>
      </c:valAx>
    </c:plotArea>
    <c:plotVisOnly val="1"/>
    <c:dispBlanksAs val="gap"/>
    <c:showDLblsOverMax val="0"/>
  </c:chart>
  <c:txPr>
    <a:bodyPr/>
    <a:lstStyle/>
    <a:p>
      <a:pPr>
        <a:defRPr sz="110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94519131334023E-2"/>
          <c:y val="0.16918871994980533"/>
          <c:w val="0.9027921406411582"/>
          <c:h val="0.65825418790342682"/>
        </c:manualLayout>
      </c:layout>
      <c:lineChart>
        <c:grouping val="standard"/>
        <c:varyColors val="0"/>
        <c:ser>
          <c:idx val="0"/>
          <c:order val="0"/>
          <c:tx>
            <c:strRef>
              <c:f>Sheet1!$A$2</c:f>
              <c:strCache>
                <c:ptCount val="1"/>
                <c:pt idx="0">
                  <c:v>世界の人口</c:v>
                </c:pt>
              </c:strCache>
            </c:strRef>
          </c:tx>
          <c:spPr>
            <a:ln w="11057">
              <a:solidFill>
                <a:srgbClr val="FF0000"/>
              </a:solidFill>
              <a:prstDash val="solid"/>
            </a:ln>
          </c:spPr>
          <c:marker>
            <c:symbol val="diamond"/>
            <c:size val="4"/>
            <c:spPr>
              <a:solidFill>
                <a:srgbClr val="FF0000"/>
              </a:solidFill>
              <a:ln>
                <a:solidFill>
                  <a:srgbClr val="FF0000"/>
                </a:solidFill>
                <a:prstDash val="solid"/>
              </a:ln>
            </c:spPr>
          </c:marker>
          <c:cat>
            <c:numRef>
              <c:f>Sheet1!$B$1:$L$1</c:f>
              <c:numCache>
                <c:formatCode>General</c:formatCode>
                <c:ptCount val="11"/>
                <c:pt idx="0">
                  <c:v>1800</c:v>
                </c:pt>
                <c:pt idx="1">
                  <c:v>1927</c:v>
                </c:pt>
                <c:pt idx="2">
                  <c:v>1961</c:v>
                </c:pt>
                <c:pt idx="3">
                  <c:v>1974</c:v>
                </c:pt>
                <c:pt idx="4">
                  <c:v>1987</c:v>
                </c:pt>
                <c:pt idx="5">
                  <c:v>1998</c:v>
                </c:pt>
                <c:pt idx="6">
                  <c:v>2011</c:v>
                </c:pt>
                <c:pt idx="7">
                  <c:v>2013</c:v>
                </c:pt>
                <c:pt idx="8">
                  <c:v>2025</c:v>
                </c:pt>
                <c:pt idx="9">
                  <c:v>2050</c:v>
                </c:pt>
                <c:pt idx="10">
                  <c:v>2100</c:v>
                </c:pt>
              </c:numCache>
            </c:numRef>
          </c:cat>
          <c:val>
            <c:numRef>
              <c:f>Sheet1!$B$2:$L$2</c:f>
              <c:numCache>
                <c:formatCode>#,##0</c:formatCode>
                <c:ptCount val="11"/>
                <c:pt idx="0">
                  <c:v>1000000</c:v>
                </c:pt>
                <c:pt idx="1">
                  <c:v>2000000</c:v>
                </c:pt>
                <c:pt idx="2">
                  <c:v>3000000</c:v>
                </c:pt>
                <c:pt idx="3">
                  <c:v>4000000</c:v>
                </c:pt>
                <c:pt idx="4">
                  <c:v>5000000</c:v>
                </c:pt>
                <c:pt idx="5">
                  <c:v>6000000</c:v>
                </c:pt>
                <c:pt idx="6">
                  <c:v>7000000</c:v>
                </c:pt>
                <c:pt idx="7">
                  <c:v>7200000</c:v>
                </c:pt>
                <c:pt idx="8">
                  <c:v>8100000</c:v>
                </c:pt>
                <c:pt idx="9">
                  <c:v>9600000</c:v>
                </c:pt>
                <c:pt idx="10">
                  <c:v>10900000</c:v>
                </c:pt>
              </c:numCache>
            </c:numRef>
          </c:val>
          <c:smooth val="0"/>
        </c:ser>
        <c:dLbls>
          <c:showLegendKey val="0"/>
          <c:showVal val="0"/>
          <c:showCatName val="0"/>
          <c:showSerName val="0"/>
          <c:showPercent val="0"/>
          <c:showBubbleSize val="0"/>
        </c:dLbls>
        <c:marker val="1"/>
        <c:smooth val="0"/>
        <c:axId val="157506944"/>
        <c:axId val="157525504"/>
      </c:lineChart>
      <c:dateAx>
        <c:axId val="157506944"/>
        <c:scaling>
          <c:orientation val="minMax"/>
        </c:scaling>
        <c:delete val="0"/>
        <c:axPos val="b"/>
        <c:numFmt formatCode="General" sourceLinked="1"/>
        <c:majorTickMark val="in"/>
        <c:minorTickMark val="none"/>
        <c:tickLblPos val="nextTo"/>
        <c:spPr>
          <a:ln w="2764">
            <a:solidFill>
              <a:schemeClr val="tx1"/>
            </a:solidFill>
            <a:prstDash val="solid"/>
          </a:ln>
        </c:spPr>
        <c:txPr>
          <a:bodyPr rot="0" vert="horz"/>
          <a:lstStyle/>
          <a:p>
            <a:pPr>
              <a:defRPr sz="1806" b="1" i="0" u="none" strike="noStrike" baseline="0">
                <a:solidFill>
                  <a:schemeClr val="tx1"/>
                </a:solidFill>
                <a:latin typeface="ＭＳ Ｐゴシック"/>
                <a:ea typeface="ＭＳ Ｐゴシック"/>
                <a:cs typeface="ＭＳ Ｐゴシック"/>
              </a:defRPr>
            </a:pPr>
            <a:endParaRPr lang="ja-JP"/>
          </a:p>
        </c:txPr>
        <c:crossAx val="157525504"/>
        <c:crosses val="autoZero"/>
        <c:auto val="0"/>
        <c:lblOffset val="100"/>
        <c:baseTimeUnit val="days"/>
        <c:majorUnit val="50"/>
        <c:majorTimeUnit val="days"/>
        <c:minorUnit val="1"/>
        <c:minorTimeUnit val="months"/>
      </c:dateAx>
      <c:valAx>
        <c:axId val="157525504"/>
        <c:scaling>
          <c:orientation val="minMax"/>
        </c:scaling>
        <c:delete val="0"/>
        <c:axPos val="l"/>
        <c:majorGridlines>
          <c:spPr>
            <a:ln w="2764">
              <a:solidFill>
                <a:schemeClr val="tx1"/>
              </a:solidFill>
              <a:prstDash val="solid"/>
            </a:ln>
          </c:spPr>
        </c:majorGridlines>
        <c:numFmt formatCode="#,##0" sourceLinked="1"/>
        <c:majorTickMark val="in"/>
        <c:minorTickMark val="none"/>
        <c:tickLblPos val="nextTo"/>
        <c:spPr>
          <a:ln w="2764">
            <a:solidFill>
              <a:schemeClr val="tx1"/>
            </a:solidFill>
            <a:prstDash val="solid"/>
          </a:ln>
        </c:spPr>
        <c:txPr>
          <a:bodyPr rot="0" vert="horz"/>
          <a:lstStyle/>
          <a:p>
            <a:pPr>
              <a:defRPr sz="1806" b="1" i="0" u="none" strike="noStrike" baseline="0">
                <a:solidFill>
                  <a:schemeClr val="tx1"/>
                </a:solidFill>
                <a:latin typeface="ＭＳ Ｐゴシック"/>
                <a:ea typeface="ＭＳ Ｐゴシック"/>
                <a:cs typeface="ＭＳ Ｐゴシック"/>
              </a:defRPr>
            </a:pPr>
            <a:endParaRPr lang="ja-JP"/>
          </a:p>
        </c:txPr>
        <c:crossAx val="157506944"/>
        <c:crosses val="autoZero"/>
        <c:crossBetween val="midCat"/>
      </c:valAx>
      <c:spPr>
        <a:noFill/>
        <a:ln w="11057">
          <a:solidFill>
            <a:schemeClr val="tx1"/>
          </a:solidFill>
          <a:prstDash val="solid"/>
        </a:ln>
      </c:spPr>
    </c:plotArea>
    <c:plotVisOnly val="1"/>
    <c:dispBlanksAs val="gap"/>
    <c:showDLblsOverMax val="0"/>
  </c:chart>
  <c:spPr>
    <a:noFill/>
    <a:ln>
      <a:noFill/>
    </a:ln>
  </c:spPr>
  <c:txPr>
    <a:bodyPr/>
    <a:lstStyle/>
    <a:p>
      <a:pPr>
        <a:defRPr sz="1806" b="1" i="0" u="none" strike="noStrike" baseline="0">
          <a:solidFill>
            <a:schemeClr val="tx1"/>
          </a:solidFill>
          <a:latin typeface="ＭＳ Ｐゴシック"/>
          <a:ea typeface="ＭＳ Ｐゴシック"/>
          <a:cs typeface="ＭＳ Ｐゴシック"/>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rgbClr val="0070C0"/>
            </a:solidFill>
          </c:spPr>
          <c:invertIfNegative val="0"/>
          <c:dLbls>
            <c:showLegendKey val="0"/>
            <c:showVal val="1"/>
            <c:showCatName val="0"/>
            <c:showSerName val="0"/>
            <c:showPercent val="0"/>
            <c:showBubbleSize val="0"/>
            <c:showLeaderLines val="0"/>
          </c:dLbls>
          <c:cat>
            <c:strRef>
              <c:f>Sheet4!$C$11:$C$24</c:f>
              <c:strCache>
                <c:ptCount val="14"/>
                <c:pt idx="0">
                  <c:v>カナダ</c:v>
                </c:pt>
                <c:pt idx="1">
                  <c:v>米国</c:v>
                </c:pt>
                <c:pt idx="2">
                  <c:v>韓国</c:v>
                </c:pt>
                <c:pt idx="3">
                  <c:v>ロシア</c:v>
                </c:pt>
                <c:pt idx="4">
                  <c:v>フランス</c:v>
                </c:pt>
                <c:pt idx="5">
                  <c:v>ドイツ</c:v>
                </c:pt>
                <c:pt idx="6">
                  <c:v>日本</c:v>
                </c:pt>
                <c:pt idx="7">
                  <c:v>英国</c:v>
                </c:pt>
                <c:pt idx="8">
                  <c:v>イタリア</c:v>
                </c:pt>
                <c:pt idx="9">
                  <c:v>世界平均</c:v>
                </c:pt>
                <c:pt idx="10">
                  <c:v>中国</c:v>
                </c:pt>
                <c:pt idx="11">
                  <c:v>メキシコ</c:v>
                </c:pt>
                <c:pt idx="12">
                  <c:v>ブラジル</c:v>
                </c:pt>
                <c:pt idx="13">
                  <c:v>インド</c:v>
                </c:pt>
              </c:strCache>
            </c:strRef>
          </c:cat>
          <c:val>
            <c:numRef>
              <c:f>Sheet4!$D$11:$D$24</c:f>
              <c:numCache>
                <c:formatCode>0.0_ </c:formatCode>
                <c:ptCount val="14"/>
                <c:pt idx="0">
                  <c:v>7.5317131001778312</c:v>
                </c:pt>
                <c:pt idx="1">
                  <c:v>7.0343436971510362</c:v>
                </c:pt>
                <c:pt idx="2">
                  <c:v>4.7011282051282057</c:v>
                </c:pt>
                <c:pt idx="3">
                  <c:v>4.5589499647639178</c:v>
                </c:pt>
                <c:pt idx="4">
                  <c:v>3.9730190727244548</c:v>
                </c:pt>
                <c:pt idx="5">
                  <c:v>3.8902051783097207</c:v>
                </c:pt>
                <c:pt idx="6">
                  <c:v>3.7068247859891628</c:v>
                </c:pt>
                <c:pt idx="7">
                  <c:v>3.1843340346334363</c:v>
                </c:pt>
                <c:pt idx="8">
                  <c:v>2.7351719554743319</c:v>
                </c:pt>
                <c:pt idx="9">
                  <c:v>1.797179286168592</c:v>
                </c:pt>
                <c:pt idx="10">
                  <c:v>1.6974523720582744</c:v>
                </c:pt>
                <c:pt idx="11">
                  <c:v>1.6254653760238271</c:v>
                </c:pt>
                <c:pt idx="12">
                  <c:v>1.2398657718120805</c:v>
                </c:pt>
                <c:pt idx="13">
                  <c:v>0.58498225569116258</c:v>
                </c:pt>
              </c:numCache>
            </c:numRef>
          </c:val>
        </c:ser>
        <c:dLbls>
          <c:showLegendKey val="0"/>
          <c:showVal val="0"/>
          <c:showCatName val="0"/>
          <c:showSerName val="0"/>
          <c:showPercent val="0"/>
          <c:showBubbleSize val="0"/>
        </c:dLbls>
        <c:gapWidth val="150"/>
        <c:axId val="126811136"/>
        <c:axId val="126874368"/>
      </c:barChart>
      <c:catAx>
        <c:axId val="126811136"/>
        <c:scaling>
          <c:orientation val="minMax"/>
        </c:scaling>
        <c:delete val="0"/>
        <c:axPos val="b"/>
        <c:majorTickMark val="out"/>
        <c:minorTickMark val="none"/>
        <c:tickLblPos val="nextTo"/>
        <c:txPr>
          <a:bodyPr/>
          <a:lstStyle/>
          <a:p>
            <a:pPr>
              <a:defRPr baseline="0">
                <a:solidFill>
                  <a:schemeClr val="bg1"/>
                </a:solidFill>
              </a:defRPr>
            </a:pPr>
            <a:endParaRPr lang="ja-JP"/>
          </a:p>
        </c:txPr>
        <c:crossAx val="126874368"/>
        <c:crosses val="autoZero"/>
        <c:auto val="1"/>
        <c:lblAlgn val="ctr"/>
        <c:lblOffset val="100"/>
        <c:noMultiLvlLbl val="0"/>
      </c:catAx>
      <c:valAx>
        <c:axId val="126874368"/>
        <c:scaling>
          <c:orientation val="minMax"/>
        </c:scaling>
        <c:delete val="0"/>
        <c:axPos val="l"/>
        <c:majorGridlines>
          <c:spPr>
            <a:ln>
              <a:prstDash val="dash"/>
            </a:ln>
          </c:spPr>
        </c:majorGridlines>
        <c:numFmt formatCode="#,##0_);\(#,##0\)" sourceLinked="0"/>
        <c:majorTickMark val="out"/>
        <c:minorTickMark val="none"/>
        <c:tickLblPos val="nextTo"/>
        <c:crossAx val="126811136"/>
        <c:crosses val="autoZero"/>
        <c:crossBetween val="between"/>
      </c:valAx>
    </c:plotArea>
    <c:plotVisOnly val="1"/>
    <c:dispBlanksAs val="gap"/>
    <c:showDLblsOverMax val="0"/>
  </c:chart>
  <c:spPr>
    <a:noFill/>
    <a:ln>
      <a:noFill/>
    </a:ln>
  </c:sp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Pt>
            <c:idx val="0"/>
            <c:bubble3D val="0"/>
            <c:spPr>
              <a:solidFill>
                <a:srgbClr val="FF0000"/>
              </a:solidFill>
            </c:spPr>
          </c:dPt>
          <c:dPt>
            <c:idx val="1"/>
            <c:bubble3D val="0"/>
            <c:spPr>
              <a:solidFill>
                <a:srgbClr val="92D050"/>
              </a:solidFill>
            </c:spPr>
          </c:dPt>
          <c:dPt>
            <c:idx val="2"/>
            <c:bubble3D val="0"/>
            <c:spPr>
              <a:solidFill>
                <a:schemeClr val="tx2">
                  <a:lumMod val="60000"/>
                  <a:lumOff val="40000"/>
                </a:schemeClr>
              </a:solidFill>
            </c:spPr>
          </c:dPt>
          <c:dPt>
            <c:idx val="3"/>
            <c:bubble3D val="0"/>
            <c:spPr>
              <a:solidFill>
                <a:schemeClr val="bg2">
                  <a:lumMod val="75000"/>
                </a:schemeClr>
              </a:solidFill>
            </c:spPr>
          </c:dPt>
          <c:dPt>
            <c:idx val="5"/>
            <c:bubble3D val="0"/>
            <c:spPr>
              <a:solidFill>
                <a:srgbClr val="FAB8F1"/>
              </a:solidFill>
            </c:spPr>
          </c:dPt>
          <c:dPt>
            <c:idx val="10"/>
            <c:bubble3D val="0"/>
            <c:spPr>
              <a:solidFill>
                <a:schemeClr val="accent3">
                  <a:lumMod val="85000"/>
                </a:schemeClr>
              </a:solidFill>
            </c:spPr>
          </c:dPt>
          <c:dLbls>
            <c:dLbl>
              <c:idx val="0"/>
              <c:tx>
                <c:rich>
                  <a:bodyPr/>
                  <a:lstStyle/>
                  <a:p>
                    <a:r>
                      <a:rPr lang="en-US" altLang="ja-JP" smtClean="0"/>
                      <a:t>China</a:t>
                    </a:r>
                    <a:r>
                      <a:rPr lang="ja-JP" altLang="en-US"/>
                      <a:t>
</a:t>
                    </a:r>
                    <a:r>
                      <a:rPr lang="en-US" altLang="ja-JP" dirty="0"/>
                      <a:t>20%</a:t>
                    </a:r>
                  </a:p>
                </c:rich>
              </c:tx>
              <c:showLegendKey val="0"/>
              <c:showVal val="0"/>
              <c:showCatName val="1"/>
              <c:showSerName val="0"/>
              <c:showPercent val="1"/>
              <c:showBubbleSize val="0"/>
            </c:dLbl>
            <c:dLbl>
              <c:idx val="1"/>
              <c:tx>
                <c:rich>
                  <a:bodyPr/>
                  <a:lstStyle/>
                  <a:p>
                    <a:r>
                      <a:rPr lang="en-US" altLang="ja-JP" smtClean="0"/>
                      <a:t>India</a:t>
                    </a:r>
                    <a:r>
                      <a:rPr lang="ja-JP" altLang="en-US"/>
                      <a:t>
</a:t>
                    </a:r>
                    <a:r>
                      <a:rPr lang="en-US" altLang="ja-JP" dirty="0"/>
                      <a:t>17%</a:t>
                    </a:r>
                  </a:p>
                </c:rich>
              </c:tx>
              <c:showLegendKey val="0"/>
              <c:showVal val="0"/>
              <c:showCatName val="1"/>
              <c:showSerName val="0"/>
              <c:showPercent val="1"/>
              <c:showBubbleSize val="0"/>
            </c:dLbl>
            <c:dLbl>
              <c:idx val="2"/>
              <c:tx>
                <c:rich>
                  <a:bodyPr/>
                  <a:lstStyle/>
                  <a:p>
                    <a:r>
                      <a:rPr lang="en-US" altLang="ja-JP" smtClean="0"/>
                      <a:t>US</a:t>
                    </a:r>
                    <a:r>
                      <a:rPr lang="ja-JP" altLang="en-US" dirty="0"/>
                      <a:t>
</a:t>
                    </a:r>
                    <a:r>
                      <a:rPr lang="en-US" altLang="ja-JP" dirty="0"/>
                      <a:t>4%</a:t>
                    </a:r>
                  </a:p>
                </c:rich>
              </c:tx>
              <c:showLegendKey val="0"/>
              <c:showVal val="0"/>
              <c:showCatName val="1"/>
              <c:showSerName val="0"/>
              <c:showPercent val="1"/>
              <c:showBubbleSize val="0"/>
            </c:dLbl>
            <c:dLbl>
              <c:idx val="3"/>
              <c:tx>
                <c:rich>
                  <a:bodyPr/>
                  <a:lstStyle/>
                  <a:p>
                    <a:r>
                      <a:rPr lang="en-US" altLang="ja-JP" sz="800" smtClean="0"/>
                      <a:t>Brazil</a:t>
                    </a:r>
                    <a:r>
                      <a:rPr lang="ja-JP" altLang="en-US"/>
                      <a:t>
</a:t>
                    </a:r>
                    <a:r>
                      <a:rPr lang="en-US" altLang="ja-JP" dirty="0"/>
                      <a:t>3%</a:t>
                    </a:r>
                  </a:p>
                </c:rich>
              </c:tx>
              <c:showLegendKey val="0"/>
              <c:showVal val="0"/>
              <c:showCatName val="1"/>
              <c:showSerName val="0"/>
              <c:showPercent val="1"/>
              <c:showBubbleSize val="0"/>
            </c:dLbl>
            <c:dLbl>
              <c:idx val="4"/>
              <c:layout>
                <c:manualLayout>
                  <c:x val="2.490224025507844E-2"/>
                  <c:y val="-1.8362472196966784E-3"/>
                </c:manualLayout>
              </c:layout>
              <c:tx>
                <c:rich>
                  <a:bodyPr/>
                  <a:lstStyle/>
                  <a:p>
                    <a:r>
                      <a:rPr lang="en-US" altLang="ja-JP" sz="800" dirty="0" smtClean="0"/>
                      <a:t>Russia</a:t>
                    </a:r>
                    <a:r>
                      <a:rPr lang="ja-JP" altLang="en-US" dirty="0"/>
                      <a:t>
</a:t>
                    </a:r>
                    <a:r>
                      <a:rPr lang="en-US" altLang="ja-JP" dirty="0"/>
                      <a:t>2%</a:t>
                    </a:r>
                    <a:endParaRPr lang="ja-JP" altLang="en-US" dirty="0"/>
                  </a:p>
                </c:rich>
              </c:tx>
              <c:showLegendKey val="0"/>
              <c:showVal val="0"/>
              <c:showCatName val="1"/>
              <c:showSerName val="0"/>
              <c:showPercent val="1"/>
              <c:showBubbleSize val="0"/>
            </c:dLbl>
            <c:dLbl>
              <c:idx val="5"/>
              <c:layout>
                <c:manualLayout>
                  <c:x val="-7.9968411480352899E-3"/>
                  <c:y val="-4.0208967711070652E-2"/>
                </c:manualLayout>
              </c:layout>
              <c:tx>
                <c:rich>
                  <a:bodyPr/>
                  <a:lstStyle/>
                  <a:p>
                    <a:r>
                      <a:rPr lang="en-US" altLang="ja-JP" sz="800" dirty="0" smtClean="0"/>
                      <a:t>Japan</a:t>
                    </a:r>
                    <a:r>
                      <a:rPr lang="ja-JP" altLang="en-US" dirty="0"/>
                      <a:t>
</a:t>
                    </a:r>
                    <a:r>
                      <a:rPr lang="en-US" altLang="ja-JP" dirty="0"/>
                      <a:t>2%</a:t>
                    </a:r>
                    <a:endParaRPr lang="ja-JP" altLang="en-US" dirty="0"/>
                  </a:p>
                </c:rich>
              </c:tx>
              <c:showLegendKey val="0"/>
              <c:showVal val="0"/>
              <c:showCatName val="1"/>
              <c:showSerName val="0"/>
              <c:showPercent val="1"/>
              <c:showBubbleSize val="0"/>
            </c:dLbl>
            <c:dLbl>
              <c:idx val="6"/>
              <c:layout>
                <c:manualLayout>
                  <c:x val="-1.1534026032039785E-2"/>
                  <c:y val="-0.12237869261692011"/>
                </c:manualLayout>
              </c:layout>
              <c:tx>
                <c:rich>
                  <a:bodyPr/>
                  <a:lstStyle/>
                  <a:p>
                    <a:r>
                      <a:rPr lang="en-US" altLang="ja-JP" sz="800" dirty="0" smtClean="0"/>
                      <a:t>Mexico</a:t>
                    </a:r>
                    <a:r>
                      <a:rPr lang="ja-JP" altLang="en-US" dirty="0"/>
                      <a:t>
</a:t>
                    </a:r>
                    <a:r>
                      <a:rPr lang="en-US" altLang="ja-JP" dirty="0"/>
                      <a:t>2%</a:t>
                    </a:r>
                    <a:endParaRPr lang="ja-JP" altLang="en-US" dirty="0"/>
                  </a:p>
                </c:rich>
              </c:tx>
              <c:showLegendKey val="0"/>
              <c:showVal val="0"/>
              <c:showCatName val="1"/>
              <c:showSerName val="0"/>
              <c:showPercent val="1"/>
              <c:showBubbleSize val="0"/>
            </c:dLbl>
            <c:dLbl>
              <c:idx val="7"/>
              <c:tx>
                <c:rich>
                  <a:bodyPr/>
                  <a:lstStyle/>
                  <a:p>
                    <a:r>
                      <a:rPr lang="en-US" altLang="ja-JP" sz="800" smtClean="0"/>
                      <a:t>Germany</a:t>
                    </a:r>
                    <a:r>
                      <a:rPr lang="ja-JP" altLang="en-US" dirty="0"/>
                      <a:t>
</a:t>
                    </a:r>
                    <a:r>
                      <a:rPr lang="en-US" altLang="ja-JP" dirty="0"/>
                      <a:t>1%</a:t>
                    </a:r>
                    <a:endParaRPr lang="ja-JP" altLang="en-US" dirty="0"/>
                  </a:p>
                </c:rich>
              </c:tx>
              <c:showLegendKey val="0"/>
              <c:showVal val="0"/>
              <c:showCatName val="1"/>
              <c:showSerName val="0"/>
              <c:showPercent val="1"/>
              <c:showBubbleSize val="0"/>
            </c:dLbl>
            <c:dLbl>
              <c:idx val="8"/>
              <c:layout>
                <c:manualLayout>
                  <c:x val="-0.16886055127208746"/>
                  <c:y val="-0.1184953372527769"/>
                </c:manualLayout>
              </c:layout>
              <c:tx>
                <c:rich>
                  <a:bodyPr/>
                  <a:lstStyle/>
                  <a:p>
                    <a:r>
                      <a:rPr lang="en-US" altLang="ja-JP" dirty="0" smtClean="0"/>
                      <a:t>France</a:t>
                    </a:r>
                    <a:r>
                      <a:rPr lang="ja-JP" altLang="en-US" dirty="0"/>
                      <a:t>
</a:t>
                    </a:r>
                    <a:r>
                      <a:rPr lang="en-US" altLang="ja-JP" dirty="0"/>
                      <a:t>1%</a:t>
                    </a:r>
                    <a:endParaRPr lang="ja-JP" altLang="en-US" dirty="0"/>
                  </a:p>
                </c:rich>
              </c:tx>
              <c:showLegendKey val="0"/>
              <c:showVal val="0"/>
              <c:showCatName val="1"/>
              <c:showSerName val="0"/>
              <c:showPercent val="1"/>
              <c:showBubbleSize val="0"/>
            </c:dLbl>
            <c:dLbl>
              <c:idx val="9"/>
              <c:tx>
                <c:rich>
                  <a:bodyPr/>
                  <a:lstStyle/>
                  <a:p>
                    <a:r>
                      <a:rPr lang="en-US" altLang="ja-JP" smtClean="0"/>
                      <a:t>UK</a:t>
                    </a:r>
                    <a:r>
                      <a:rPr lang="ja-JP" altLang="en-US"/>
                      <a:t>
</a:t>
                    </a:r>
                    <a:r>
                      <a:rPr lang="en-US" altLang="ja-JP" dirty="0"/>
                      <a:t>1%</a:t>
                    </a:r>
                    <a:endParaRPr lang="ja-JP" altLang="en-US" dirty="0"/>
                  </a:p>
                </c:rich>
              </c:tx>
              <c:showLegendKey val="0"/>
              <c:showVal val="0"/>
              <c:showCatName val="1"/>
              <c:showSerName val="0"/>
              <c:showPercent val="1"/>
              <c:showBubbleSize val="0"/>
            </c:dLbl>
            <c:dLbl>
              <c:idx val="10"/>
              <c:tx>
                <c:rich>
                  <a:bodyPr/>
                  <a:lstStyle/>
                  <a:p>
                    <a:r>
                      <a:rPr lang="en-US" altLang="ja-JP" smtClean="0"/>
                      <a:t>others</a:t>
                    </a:r>
                    <a:r>
                      <a:rPr lang="ja-JP" altLang="en-US"/>
                      <a:t>
</a:t>
                    </a:r>
                    <a:r>
                      <a:rPr lang="en-US" altLang="ja-JP" dirty="0"/>
                      <a:t>47%</a:t>
                    </a:r>
                    <a:endParaRPr lang="ja-JP" altLang="en-US" dirty="0"/>
                  </a:p>
                </c:rich>
              </c:tx>
              <c:showLegendKey val="0"/>
              <c:showVal val="0"/>
              <c:showCatName val="1"/>
              <c:showSerName val="0"/>
              <c:showPercent val="1"/>
              <c:showBubbleSize val="0"/>
            </c:dLbl>
            <c:txPr>
              <a:bodyPr/>
              <a:lstStyle/>
              <a:p>
                <a:pPr>
                  <a:defRPr sz="1000"/>
                </a:pPr>
                <a:endParaRPr lang="ja-JP"/>
              </a:p>
            </c:txPr>
            <c:showLegendKey val="0"/>
            <c:showVal val="0"/>
            <c:showCatName val="1"/>
            <c:showSerName val="0"/>
            <c:showPercent val="1"/>
            <c:showBubbleSize val="0"/>
            <c:showLeaderLines val="1"/>
          </c:dLbls>
          <c:cat>
            <c:strRef>
              <c:f>Sheet4!$D$41:$D$51</c:f>
              <c:strCache>
                <c:ptCount val="11"/>
                <c:pt idx="0">
                  <c:v>中国</c:v>
                </c:pt>
                <c:pt idx="1">
                  <c:v>インド</c:v>
                </c:pt>
                <c:pt idx="2">
                  <c:v>米国</c:v>
                </c:pt>
                <c:pt idx="3">
                  <c:v>ブラジル</c:v>
                </c:pt>
                <c:pt idx="4">
                  <c:v>ロシア</c:v>
                </c:pt>
                <c:pt idx="5">
                  <c:v>日本</c:v>
                </c:pt>
                <c:pt idx="6">
                  <c:v>メキシコ</c:v>
                </c:pt>
                <c:pt idx="7">
                  <c:v>ドイツ</c:v>
                </c:pt>
                <c:pt idx="8">
                  <c:v>フランス</c:v>
                </c:pt>
                <c:pt idx="9">
                  <c:v>英国</c:v>
                </c:pt>
                <c:pt idx="10">
                  <c:v>その他</c:v>
                </c:pt>
              </c:strCache>
            </c:strRef>
          </c:cat>
          <c:val>
            <c:numRef>
              <c:f>Sheet4!$E$41:$E$51</c:f>
              <c:numCache>
                <c:formatCode>General</c:formatCode>
                <c:ptCount val="11"/>
                <c:pt idx="0">
                  <c:v>1338.5</c:v>
                </c:pt>
                <c:pt idx="1">
                  <c:v>1155.3</c:v>
                </c:pt>
                <c:pt idx="2">
                  <c:v>307.47999999999996</c:v>
                </c:pt>
                <c:pt idx="3">
                  <c:v>193.7</c:v>
                </c:pt>
                <c:pt idx="4">
                  <c:v>141.9</c:v>
                </c:pt>
                <c:pt idx="5">
                  <c:v>127.33</c:v>
                </c:pt>
                <c:pt idx="6">
                  <c:v>107.44000000000001</c:v>
                </c:pt>
                <c:pt idx="7">
                  <c:v>81.88</c:v>
                </c:pt>
                <c:pt idx="8">
                  <c:v>64.489999999999995</c:v>
                </c:pt>
                <c:pt idx="9">
                  <c:v>61.790000000000006</c:v>
                </c:pt>
                <c:pt idx="10">
                  <c:v>3180.8900000000003</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noFill/>
    <a:ln>
      <a:noFill/>
    </a:ln>
  </c:sp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Pt>
            <c:idx val="0"/>
            <c:bubble3D val="0"/>
            <c:spPr>
              <a:solidFill>
                <a:srgbClr val="FF0000"/>
              </a:solidFill>
            </c:spPr>
          </c:dPt>
          <c:dPt>
            <c:idx val="1"/>
            <c:bubble3D val="0"/>
            <c:spPr>
              <a:solidFill>
                <a:schemeClr val="tx2">
                  <a:lumMod val="60000"/>
                  <a:lumOff val="40000"/>
                </a:schemeClr>
              </a:solidFill>
            </c:spPr>
          </c:dPt>
          <c:dPt>
            <c:idx val="2"/>
            <c:bubble3D val="0"/>
            <c:spPr>
              <a:solidFill>
                <a:srgbClr val="92D050"/>
              </a:solidFill>
            </c:spPr>
          </c:dPt>
          <c:dPt>
            <c:idx val="3"/>
            <c:bubble3D val="0"/>
            <c:spPr>
              <a:solidFill>
                <a:schemeClr val="accent3">
                  <a:lumMod val="85000"/>
                </a:schemeClr>
              </a:solidFill>
            </c:spPr>
          </c:dPt>
          <c:dPt>
            <c:idx val="4"/>
            <c:bubble3D val="0"/>
            <c:spPr>
              <a:solidFill>
                <a:srgbClr val="FAB8F1"/>
              </a:solidFill>
            </c:spPr>
          </c:dPt>
          <c:dLbls>
            <c:dLbl>
              <c:idx val="0"/>
              <c:tx>
                <c:rich>
                  <a:bodyPr/>
                  <a:lstStyle/>
                  <a:p>
                    <a:r>
                      <a:rPr lang="en-US" altLang="ja-JP" smtClean="0"/>
                      <a:t>China</a:t>
                    </a:r>
                    <a:r>
                      <a:rPr lang="ja-JP" altLang="en-US"/>
                      <a:t>
</a:t>
                    </a:r>
                    <a:r>
                      <a:rPr lang="en-US" altLang="ja-JP" dirty="0"/>
                      <a:t>19%</a:t>
                    </a:r>
                  </a:p>
                </c:rich>
              </c:tx>
              <c:showLegendKey val="0"/>
              <c:showVal val="0"/>
              <c:showCatName val="1"/>
              <c:showSerName val="0"/>
              <c:showPercent val="1"/>
              <c:showBubbleSize val="0"/>
            </c:dLbl>
            <c:dLbl>
              <c:idx val="1"/>
              <c:tx>
                <c:rich>
                  <a:bodyPr/>
                  <a:lstStyle/>
                  <a:p>
                    <a:r>
                      <a:rPr lang="en-US" altLang="ja-JP" smtClean="0"/>
                      <a:t>US</a:t>
                    </a:r>
                    <a:r>
                      <a:rPr lang="ja-JP" altLang="en-US"/>
                      <a:t>
</a:t>
                    </a:r>
                    <a:r>
                      <a:rPr lang="en-US" altLang="ja-JP" dirty="0"/>
                      <a:t>18%</a:t>
                    </a:r>
                    <a:endParaRPr lang="ja-JP" altLang="en-US" dirty="0"/>
                  </a:p>
                </c:rich>
              </c:tx>
              <c:showLegendKey val="0"/>
              <c:showVal val="0"/>
              <c:showCatName val="1"/>
              <c:showSerName val="0"/>
              <c:showPercent val="1"/>
              <c:showBubbleSize val="0"/>
            </c:dLbl>
            <c:dLbl>
              <c:idx val="2"/>
              <c:tx>
                <c:rich>
                  <a:bodyPr/>
                  <a:lstStyle/>
                  <a:p>
                    <a:r>
                      <a:rPr lang="en-US" altLang="ja-JP" smtClean="0"/>
                      <a:t>India</a:t>
                    </a:r>
                    <a:r>
                      <a:rPr lang="ja-JP" altLang="en-US"/>
                      <a:t>
</a:t>
                    </a:r>
                    <a:r>
                      <a:rPr lang="en-US" altLang="ja-JP" dirty="0"/>
                      <a:t>5%</a:t>
                    </a:r>
                  </a:p>
                </c:rich>
              </c:tx>
              <c:showLegendKey val="0"/>
              <c:showVal val="0"/>
              <c:showCatName val="1"/>
              <c:showSerName val="0"/>
              <c:showPercent val="1"/>
              <c:showBubbleSize val="0"/>
            </c:dLbl>
            <c:dLbl>
              <c:idx val="3"/>
              <c:tx>
                <c:rich>
                  <a:bodyPr/>
                  <a:lstStyle/>
                  <a:p>
                    <a:r>
                      <a:rPr lang="en-US" altLang="ja-JP" sz="800" smtClean="0"/>
                      <a:t>Russia</a:t>
                    </a:r>
                    <a:r>
                      <a:rPr lang="ja-JP" altLang="en-US"/>
                      <a:t>
</a:t>
                    </a:r>
                    <a:r>
                      <a:rPr lang="en-US" altLang="ja-JP" dirty="0"/>
                      <a:t>5%</a:t>
                    </a:r>
                    <a:endParaRPr lang="ja-JP" altLang="en-US" dirty="0"/>
                  </a:p>
                </c:rich>
              </c:tx>
              <c:showLegendKey val="0"/>
              <c:showVal val="0"/>
              <c:showCatName val="1"/>
              <c:showSerName val="0"/>
              <c:showPercent val="1"/>
              <c:showBubbleSize val="0"/>
            </c:dLbl>
            <c:dLbl>
              <c:idx val="4"/>
              <c:tx>
                <c:rich>
                  <a:bodyPr/>
                  <a:lstStyle/>
                  <a:p>
                    <a:r>
                      <a:rPr lang="en-US" altLang="ja-JP" sz="800" smtClean="0"/>
                      <a:t>Japan</a:t>
                    </a:r>
                    <a:r>
                      <a:rPr lang="ja-JP" altLang="en-US"/>
                      <a:t>
</a:t>
                    </a:r>
                    <a:r>
                      <a:rPr lang="en-US" altLang="ja-JP" dirty="0"/>
                      <a:t>4%</a:t>
                    </a:r>
                  </a:p>
                </c:rich>
              </c:tx>
              <c:showLegendKey val="0"/>
              <c:showVal val="0"/>
              <c:showCatName val="1"/>
              <c:showSerName val="0"/>
              <c:showPercent val="1"/>
              <c:showBubbleSize val="0"/>
            </c:dLbl>
            <c:dLbl>
              <c:idx val="5"/>
              <c:tx>
                <c:rich>
                  <a:bodyPr/>
                  <a:lstStyle/>
                  <a:p>
                    <a:r>
                      <a:rPr lang="en-US" altLang="ja-JP" sz="800" smtClean="0"/>
                      <a:t>Ger</a:t>
                    </a:r>
                    <a:r>
                      <a:rPr lang="ja-JP" altLang="en-US" dirty="0"/>
                      <a:t>
</a:t>
                    </a:r>
                    <a:r>
                      <a:rPr lang="en-US" altLang="ja-JP" dirty="0"/>
                      <a:t>3%</a:t>
                    </a:r>
                  </a:p>
                </c:rich>
              </c:tx>
              <c:showLegendKey val="0"/>
              <c:showVal val="0"/>
              <c:showCatName val="1"/>
              <c:showSerName val="0"/>
              <c:showPercent val="1"/>
              <c:showBubbleSize val="0"/>
            </c:dLbl>
            <c:dLbl>
              <c:idx val="6"/>
              <c:tx>
                <c:rich>
                  <a:bodyPr/>
                  <a:lstStyle/>
                  <a:p>
                    <a:r>
                      <a:rPr lang="en-US" altLang="ja-JP" sz="800" smtClean="0"/>
                      <a:t>France</a:t>
                    </a:r>
                    <a:r>
                      <a:rPr lang="ja-JP" altLang="en-US"/>
                      <a:t>
</a:t>
                    </a:r>
                    <a:r>
                      <a:rPr lang="en-US" altLang="ja-JP" dirty="0"/>
                      <a:t>2%</a:t>
                    </a:r>
                    <a:endParaRPr lang="ja-JP" altLang="en-US" dirty="0"/>
                  </a:p>
                </c:rich>
              </c:tx>
              <c:showLegendKey val="0"/>
              <c:showVal val="0"/>
              <c:showCatName val="1"/>
              <c:showSerName val="0"/>
              <c:showPercent val="1"/>
              <c:showBubbleSize val="0"/>
            </c:dLbl>
            <c:dLbl>
              <c:idx val="7"/>
              <c:tx>
                <c:rich>
                  <a:bodyPr/>
                  <a:lstStyle/>
                  <a:p>
                    <a:r>
                      <a:rPr lang="en-US" altLang="ja-JP" sz="800" smtClean="0"/>
                      <a:t>Canada</a:t>
                    </a:r>
                    <a:r>
                      <a:rPr lang="ja-JP" altLang="en-US"/>
                      <a:t>
</a:t>
                    </a:r>
                    <a:r>
                      <a:rPr lang="en-US" altLang="ja-JP" dirty="0"/>
                      <a:t>2%</a:t>
                    </a:r>
                  </a:p>
                </c:rich>
              </c:tx>
              <c:showLegendKey val="0"/>
              <c:showVal val="0"/>
              <c:showCatName val="1"/>
              <c:showSerName val="0"/>
              <c:showPercent val="1"/>
              <c:showBubbleSize val="0"/>
            </c:dLbl>
            <c:dLbl>
              <c:idx val="8"/>
              <c:tx>
                <c:rich>
                  <a:bodyPr/>
                  <a:lstStyle/>
                  <a:p>
                    <a:r>
                      <a:rPr lang="en-US" altLang="ja-JP" sz="800" smtClean="0"/>
                      <a:t>Brazil</a:t>
                    </a:r>
                    <a:r>
                      <a:rPr lang="en-US" altLang="ja-JP" smtClean="0"/>
                      <a:t>2</a:t>
                    </a:r>
                    <a:r>
                      <a:rPr lang="en-US" altLang="ja-JP" dirty="0"/>
                      <a:t>%</a:t>
                    </a:r>
                    <a:endParaRPr lang="ja-JP" altLang="en-US" dirty="0"/>
                  </a:p>
                </c:rich>
              </c:tx>
              <c:showLegendKey val="0"/>
              <c:showVal val="0"/>
              <c:showCatName val="1"/>
              <c:showSerName val="0"/>
              <c:showPercent val="1"/>
              <c:showBubbleSize val="0"/>
            </c:dLbl>
            <c:dLbl>
              <c:idx val="9"/>
              <c:tx>
                <c:rich>
                  <a:bodyPr/>
                  <a:lstStyle/>
                  <a:p>
                    <a:r>
                      <a:rPr lang="en-US" altLang="ja-JP" sz="800" smtClean="0"/>
                      <a:t>Korea</a:t>
                    </a:r>
                    <a:r>
                      <a:rPr lang="ja-JP" altLang="en-US"/>
                      <a:t>
</a:t>
                    </a:r>
                    <a:r>
                      <a:rPr lang="en-US" altLang="ja-JP" dirty="0"/>
                      <a:t>2%</a:t>
                    </a:r>
                    <a:endParaRPr lang="ja-JP" altLang="en-US" dirty="0"/>
                  </a:p>
                </c:rich>
              </c:tx>
              <c:showLegendKey val="0"/>
              <c:showVal val="0"/>
              <c:showCatName val="1"/>
              <c:showSerName val="0"/>
              <c:showPercent val="1"/>
              <c:showBubbleSize val="0"/>
            </c:dLbl>
            <c:dLbl>
              <c:idx val="10"/>
              <c:tx>
                <c:rich>
                  <a:bodyPr/>
                  <a:lstStyle/>
                  <a:p>
                    <a:r>
                      <a:rPr lang="en-US" altLang="ja-JP" smtClean="0"/>
                      <a:t>UK</a:t>
                    </a:r>
                    <a:r>
                      <a:rPr lang="ja-JP" altLang="en-US"/>
                      <a:t>
</a:t>
                    </a:r>
                    <a:r>
                      <a:rPr lang="en-US" altLang="ja-JP" dirty="0"/>
                      <a:t>2%</a:t>
                    </a:r>
                  </a:p>
                </c:rich>
              </c:tx>
              <c:showLegendKey val="0"/>
              <c:showVal val="0"/>
              <c:showCatName val="1"/>
              <c:showSerName val="0"/>
              <c:showPercent val="1"/>
              <c:showBubbleSize val="0"/>
            </c:dLbl>
            <c:dLbl>
              <c:idx val="11"/>
              <c:layout>
                <c:manualLayout>
                  <c:x val="-0.12664757814364114"/>
                  <c:y val="7.8074281652458222E-2"/>
                </c:manualLayout>
              </c:layout>
              <c:tx>
                <c:rich>
                  <a:bodyPr/>
                  <a:lstStyle/>
                  <a:p>
                    <a:r>
                      <a:rPr lang="en-US" altLang="ja-JP" dirty="0" smtClean="0"/>
                      <a:t>Mexico</a:t>
                    </a:r>
                    <a:r>
                      <a:rPr lang="ja-JP" altLang="en-US" dirty="0"/>
                      <a:t>
</a:t>
                    </a:r>
                    <a:r>
                      <a:rPr lang="en-US" altLang="ja-JP" dirty="0"/>
                      <a:t>1%</a:t>
                    </a:r>
                  </a:p>
                </c:rich>
              </c:tx>
              <c:showLegendKey val="0"/>
              <c:showVal val="0"/>
              <c:showCatName val="1"/>
              <c:showSerName val="0"/>
              <c:showPercent val="1"/>
              <c:showBubbleSize val="0"/>
            </c:dLbl>
            <c:dLbl>
              <c:idx val="12"/>
              <c:tx>
                <c:rich>
                  <a:bodyPr/>
                  <a:lstStyle/>
                  <a:p>
                    <a:r>
                      <a:rPr lang="en-US" altLang="ja-JP" smtClean="0"/>
                      <a:t>Itary</a:t>
                    </a:r>
                    <a:r>
                      <a:rPr lang="ja-JP" altLang="en-US"/>
                      <a:t>
</a:t>
                    </a:r>
                    <a:r>
                      <a:rPr lang="en-US" altLang="ja-JP" dirty="0"/>
                      <a:t>1%</a:t>
                    </a:r>
                    <a:endParaRPr lang="ja-JP" altLang="en-US" dirty="0"/>
                  </a:p>
                </c:rich>
              </c:tx>
              <c:showLegendKey val="0"/>
              <c:showVal val="0"/>
              <c:showCatName val="1"/>
              <c:showSerName val="0"/>
              <c:showPercent val="1"/>
              <c:showBubbleSize val="0"/>
            </c:dLbl>
            <c:dLbl>
              <c:idx val="13"/>
              <c:tx>
                <c:rich>
                  <a:bodyPr/>
                  <a:lstStyle/>
                  <a:p>
                    <a:r>
                      <a:rPr lang="en-US" altLang="ja-JP" smtClean="0"/>
                      <a:t>others</a:t>
                    </a:r>
                    <a:r>
                      <a:rPr lang="ja-JP" altLang="en-US"/>
                      <a:t>
</a:t>
                    </a:r>
                    <a:r>
                      <a:rPr lang="en-US" altLang="ja-JP" dirty="0"/>
                      <a:t>34%</a:t>
                    </a:r>
                  </a:p>
                </c:rich>
              </c:tx>
              <c:showLegendKey val="0"/>
              <c:showVal val="0"/>
              <c:showCatName val="1"/>
              <c:showSerName val="0"/>
              <c:showPercent val="1"/>
              <c:showBubbleSize val="0"/>
            </c:dLbl>
            <c:showLegendKey val="0"/>
            <c:showVal val="0"/>
            <c:showCatName val="1"/>
            <c:showSerName val="0"/>
            <c:showPercent val="1"/>
            <c:showBubbleSize val="0"/>
            <c:showLeaderLines val="1"/>
          </c:dLbls>
          <c:cat>
            <c:strRef>
              <c:f>Sheet5!$C$11:$C$24</c:f>
              <c:strCache>
                <c:ptCount val="14"/>
                <c:pt idx="0">
                  <c:v>中国</c:v>
                </c:pt>
                <c:pt idx="1">
                  <c:v>米国</c:v>
                </c:pt>
                <c:pt idx="2">
                  <c:v>インド</c:v>
                </c:pt>
                <c:pt idx="3">
                  <c:v>ロシア</c:v>
                </c:pt>
                <c:pt idx="4">
                  <c:v>日本</c:v>
                </c:pt>
                <c:pt idx="5">
                  <c:v>ドイツ</c:v>
                </c:pt>
                <c:pt idx="6">
                  <c:v>フランス</c:v>
                </c:pt>
                <c:pt idx="7">
                  <c:v>カナダ</c:v>
                </c:pt>
                <c:pt idx="8">
                  <c:v>ブラジル</c:v>
                </c:pt>
                <c:pt idx="9">
                  <c:v>韓国</c:v>
                </c:pt>
                <c:pt idx="10">
                  <c:v>英国</c:v>
                </c:pt>
                <c:pt idx="11">
                  <c:v>メキシコ</c:v>
                </c:pt>
                <c:pt idx="12">
                  <c:v>イタリア</c:v>
                </c:pt>
                <c:pt idx="13">
                  <c:v>その他</c:v>
                </c:pt>
              </c:strCache>
            </c:strRef>
          </c:cat>
          <c:val>
            <c:numRef>
              <c:f>Sheet5!$D$11:$D$24</c:f>
              <c:numCache>
                <c:formatCode>General</c:formatCode>
                <c:ptCount val="14"/>
                <c:pt idx="0">
                  <c:v>2272.04</c:v>
                </c:pt>
                <c:pt idx="1">
                  <c:v>2162.92</c:v>
                </c:pt>
                <c:pt idx="2">
                  <c:v>675.82999999999993</c:v>
                </c:pt>
                <c:pt idx="3">
                  <c:v>646.91499999999996</c:v>
                </c:pt>
                <c:pt idx="4">
                  <c:v>471.98999999999995</c:v>
                </c:pt>
                <c:pt idx="5">
                  <c:v>318.52999999999992</c:v>
                </c:pt>
                <c:pt idx="6">
                  <c:v>256.22000000000003</c:v>
                </c:pt>
                <c:pt idx="7">
                  <c:v>254.12</c:v>
                </c:pt>
                <c:pt idx="8">
                  <c:v>240.16200000000001</c:v>
                </c:pt>
                <c:pt idx="9">
                  <c:v>229.18</c:v>
                </c:pt>
                <c:pt idx="10">
                  <c:v>196.76</c:v>
                </c:pt>
                <c:pt idx="11">
                  <c:v>174.64</c:v>
                </c:pt>
                <c:pt idx="12">
                  <c:v>164.63</c:v>
                </c:pt>
                <c:pt idx="13">
                  <c:v>4086.2529999999988</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spPr>
    <a:noFill/>
    <a:ln>
      <a:no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stacked"/>
        <c:varyColors val="0"/>
        <c:ser>
          <c:idx val="0"/>
          <c:order val="0"/>
          <c:tx>
            <c:strRef>
              <c:f>Sheet2!$D$31</c:f>
              <c:strCache>
                <c:ptCount val="1"/>
                <c:pt idx="0">
                  <c:v>エネルギー自給率（原子力無し）</c:v>
                </c:pt>
              </c:strCache>
            </c:strRef>
          </c:tx>
          <c:spPr>
            <a:solidFill>
              <a:srgbClr val="EBF7FF">
                <a:lumMod val="75000"/>
              </a:srgbClr>
            </a:solidFill>
          </c:spPr>
          <c:invertIfNegative val="0"/>
          <c:dLbls>
            <c:spPr>
              <a:noFill/>
            </c:spPr>
            <c:showLegendKey val="0"/>
            <c:showVal val="1"/>
            <c:showCatName val="0"/>
            <c:showSerName val="0"/>
            <c:showPercent val="0"/>
            <c:showBubbleSize val="0"/>
            <c:showLeaderLines val="0"/>
          </c:dLbls>
          <c:cat>
            <c:strRef>
              <c:f>Sheet2!$C$32:$C$38</c:f>
              <c:strCache>
                <c:ptCount val="7"/>
                <c:pt idx="0">
                  <c:v>イタリア</c:v>
                </c:pt>
                <c:pt idx="1">
                  <c:v>日本</c:v>
                </c:pt>
                <c:pt idx="2">
                  <c:v>ドイツ</c:v>
                </c:pt>
                <c:pt idx="3">
                  <c:v>フランス</c:v>
                </c:pt>
                <c:pt idx="4">
                  <c:v>米国</c:v>
                </c:pt>
                <c:pt idx="5">
                  <c:v>英国</c:v>
                </c:pt>
                <c:pt idx="6">
                  <c:v>カナダ</c:v>
                </c:pt>
              </c:strCache>
            </c:strRef>
          </c:cat>
          <c:val>
            <c:numRef>
              <c:f>Sheet2!$D$32:$D$38</c:f>
              <c:numCache>
                <c:formatCode>0_ </c:formatCode>
                <c:ptCount val="7"/>
                <c:pt idx="0">
                  <c:v>16.406487274494317</c:v>
                </c:pt>
                <c:pt idx="1">
                  <c:v>4.42594122756838</c:v>
                </c:pt>
                <c:pt idx="2">
                  <c:v>28.860703858349289</c:v>
                </c:pt>
                <c:pt idx="3">
                  <c:v>8.8673795956599797</c:v>
                </c:pt>
                <c:pt idx="4">
                  <c:v>67.965528082407133</c:v>
                </c:pt>
                <c:pt idx="5">
                  <c:v>71.610083350274451</c:v>
                </c:pt>
                <c:pt idx="6">
                  <c:v>144.12482291830631</c:v>
                </c:pt>
              </c:numCache>
            </c:numRef>
          </c:val>
        </c:ser>
        <c:ser>
          <c:idx val="1"/>
          <c:order val="1"/>
          <c:tx>
            <c:strRef>
              <c:f>Sheet2!$E$31</c:f>
              <c:strCache>
                <c:ptCount val="1"/>
                <c:pt idx="0">
                  <c:v>原子力</c:v>
                </c:pt>
              </c:strCache>
            </c:strRef>
          </c:tx>
          <c:spPr>
            <a:solidFill>
              <a:srgbClr val="FF0000"/>
            </a:solidFill>
          </c:spPr>
          <c:invertIfNegative val="0"/>
          <c:dLbls>
            <c:showLegendKey val="0"/>
            <c:showVal val="1"/>
            <c:showCatName val="0"/>
            <c:showSerName val="0"/>
            <c:showPercent val="0"/>
            <c:showBubbleSize val="0"/>
            <c:showLeaderLines val="0"/>
          </c:dLbls>
          <c:cat>
            <c:strRef>
              <c:f>Sheet2!$C$32:$C$38</c:f>
              <c:strCache>
                <c:ptCount val="7"/>
                <c:pt idx="0">
                  <c:v>イタリア</c:v>
                </c:pt>
                <c:pt idx="1">
                  <c:v>日本</c:v>
                </c:pt>
                <c:pt idx="2">
                  <c:v>ドイツ</c:v>
                </c:pt>
                <c:pt idx="3">
                  <c:v>フランス</c:v>
                </c:pt>
                <c:pt idx="4">
                  <c:v>米国</c:v>
                </c:pt>
                <c:pt idx="5">
                  <c:v>英国</c:v>
                </c:pt>
                <c:pt idx="6">
                  <c:v>カナダ</c:v>
                </c:pt>
              </c:strCache>
            </c:strRef>
          </c:cat>
          <c:val>
            <c:numRef>
              <c:f>Sheet2!$E$32:$E$38</c:f>
              <c:numCache>
                <c:formatCode>0_ </c:formatCode>
                <c:ptCount val="7"/>
                <c:pt idx="0">
                  <c:v>0</c:v>
                </c:pt>
                <c:pt idx="1">
                  <c:v>15.445242483950935</c:v>
                </c:pt>
                <c:pt idx="2">
                  <c:v>11.038206762314379</c:v>
                </c:pt>
                <c:pt idx="3">
                  <c:v>41.675122941222391</c:v>
                </c:pt>
                <c:pt idx="4">
                  <c:v>10.003143898063726</c:v>
                </c:pt>
                <c:pt idx="5">
                  <c:v>9.1532831876397704</c:v>
                </c:pt>
                <c:pt idx="6">
                  <c:v>9.2712104517550795</c:v>
                </c:pt>
              </c:numCache>
            </c:numRef>
          </c:val>
        </c:ser>
        <c:dLbls>
          <c:showLegendKey val="0"/>
          <c:showVal val="0"/>
          <c:showCatName val="0"/>
          <c:showSerName val="0"/>
          <c:showPercent val="0"/>
          <c:showBubbleSize val="0"/>
        </c:dLbls>
        <c:gapWidth val="150"/>
        <c:overlap val="100"/>
        <c:axId val="145915264"/>
        <c:axId val="145953920"/>
      </c:barChart>
      <c:catAx>
        <c:axId val="145915264"/>
        <c:scaling>
          <c:orientation val="minMax"/>
        </c:scaling>
        <c:delete val="0"/>
        <c:axPos val="b"/>
        <c:majorTickMark val="out"/>
        <c:minorTickMark val="none"/>
        <c:tickLblPos val="nextTo"/>
        <c:crossAx val="145953920"/>
        <c:crosses val="autoZero"/>
        <c:auto val="1"/>
        <c:lblAlgn val="ctr"/>
        <c:lblOffset val="100"/>
        <c:noMultiLvlLbl val="0"/>
      </c:catAx>
      <c:valAx>
        <c:axId val="145953920"/>
        <c:scaling>
          <c:orientation val="minMax"/>
        </c:scaling>
        <c:delete val="0"/>
        <c:axPos val="l"/>
        <c:majorGridlines>
          <c:spPr>
            <a:ln>
              <a:prstDash val="dash"/>
            </a:ln>
          </c:spPr>
        </c:majorGridlines>
        <c:numFmt formatCode="0_ " sourceLinked="1"/>
        <c:majorTickMark val="out"/>
        <c:minorTickMark val="none"/>
        <c:tickLblPos val="nextTo"/>
        <c:crossAx val="145915264"/>
        <c:crosses val="autoZero"/>
        <c:crossBetween val="between"/>
      </c:valAx>
    </c:plotArea>
    <c:legend>
      <c:legendPos val="r"/>
      <c:layout>
        <c:manualLayout>
          <c:xMode val="edge"/>
          <c:yMode val="edge"/>
          <c:x val="8.4627585280973222E-2"/>
          <c:y val="6.3765807683130532E-2"/>
          <c:w val="0.3254575322541467"/>
          <c:h val="0.22852899069434501"/>
        </c:manualLayout>
      </c:layout>
      <c:overlay val="0"/>
    </c:legend>
    <c:plotVisOnly val="1"/>
    <c:dispBlanksAs val="gap"/>
    <c:showDLblsOverMax val="0"/>
  </c:chart>
  <c:spPr>
    <a:noFill/>
    <a:ln>
      <a:noFill/>
    </a:ln>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rgbClr val="92D050"/>
            </a:solidFill>
          </c:spPr>
          <c:invertIfNegative val="0"/>
          <c:dLbls>
            <c:showLegendKey val="0"/>
            <c:showVal val="1"/>
            <c:showCatName val="0"/>
            <c:showSerName val="0"/>
            <c:showPercent val="0"/>
            <c:showBubbleSize val="0"/>
            <c:showLeaderLines val="0"/>
          </c:dLbls>
          <c:cat>
            <c:strRef>
              <c:f>Sheet3!$A$3:$A$9</c:f>
              <c:strCache>
                <c:ptCount val="7"/>
                <c:pt idx="0">
                  <c:v>イタリア</c:v>
                </c:pt>
                <c:pt idx="1">
                  <c:v>日本</c:v>
                </c:pt>
                <c:pt idx="2">
                  <c:v>ドイツ</c:v>
                </c:pt>
                <c:pt idx="3">
                  <c:v>フランス</c:v>
                </c:pt>
                <c:pt idx="4">
                  <c:v>アメリカ</c:v>
                </c:pt>
                <c:pt idx="5">
                  <c:v>イギリス</c:v>
                </c:pt>
                <c:pt idx="6">
                  <c:v>カナダ</c:v>
                </c:pt>
              </c:strCache>
            </c:strRef>
          </c:cat>
          <c:val>
            <c:numRef>
              <c:f>Sheet3!$B$3:$B$9</c:f>
              <c:numCache>
                <c:formatCode>General</c:formatCode>
                <c:ptCount val="7"/>
                <c:pt idx="0">
                  <c:v>63</c:v>
                </c:pt>
                <c:pt idx="1">
                  <c:v>40</c:v>
                </c:pt>
                <c:pt idx="2">
                  <c:v>80</c:v>
                </c:pt>
                <c:pt idx="3">
                  <c:v>111</c:v>
                </c:pt>
                <c:pt idx="4">
                  <c:v>124</c:v>
                </c:pt>
                <c:pt idx="5">
                  <c:v>65</c:v>
                </c:pt>
                <c:pt idx="6">
                  <c:v>168</c:v>
                </c:pt>
              </c:numCache>
            </c:numRef>
          </c:val>
        </c:ser>
        <c:dLbls>
          <c:showLegendKey val="0"/>
          <c:showVal val="0"/>
          <c:showCatName val="0"/>
          <c:showSerName val="0"/>
          <c:showPercent val="0"/>
          <c:showBubbleSize val="0"/>
        </c:dLbls>
        <c:gapWidth val="150"/>
        <c:axId val="146508032"/>
        <c:axId val="146550784"/>
      </c:barChart>
      <c:catAx>
        <c:axId val="146508032"/>
        <c:scaling>
          <c:orientation val="minMax"/>
        </c:scaling>
        <c:delete val="0"/>
        <c:axPos val="b"/>
        <c:majorTickMark val="out"/>
        <c:minorTickMark val="none"/>
        <c:tickLblPos val="nextTo"/>
        <c:crossAx val="146550784"/>
        <c:crosses val="autoZero"/>
        <c:auto val="1"/>
        <c:lblAlgn val="ctr"/>
        <c:lblOffset val="100"/>
        <c:noMultiLvlLbl val="0"/>
      </c:catAx>
      <c:valAx>
        <c:axId val="146550784"/>
        <c:scaling>
          <c:orientation val="minMax"/>
        </c:scaling>
        <c:delete val="0"/>
        <c:axPos val="l"/>
        <c:majorGridlines>
          <c:spPr>
            <a:ln>
              <a:prstDash val="dash"/>
            </a:ln>
          </c:spPr>
        </c:majorGridlines>
        <c:numFmt formatCode="General" sourceLinked="1"/>
        <c:majorTickMark val="out"/>
        <c:minorTickMark val="none"/>
        <c:tickLblPos val="nextTo"/>
        <c:crossAx val="146508032"/>
        <c:crosses val="autoZero"/>
        <c:crossBetween val="between"/>
      </c:valAx>
    </c:plotArea>
    <c:plotVisOnly val="1"/>
    <c:dispBlanksAs val="gap"/>
    <c:showDLblsOverMax val="0"/>
  </c:chart>
  <c:spPr>
    <a:noFill/>
    <a:ln>
      <a:noFill/>
    </a:ln>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i="0" u="none" strike="noStrike" baseline="0">
                <a:solidFill>
                  <a:srgbClr val="000000"/>
                </a:solidFill>
                <a:latin typeface="ＭＳ Ｐゴシック"/>
                <a:ea typeface="ＭＳ Ｐゴシック"/>
                <a:cs typeface="ＭＳ Ｐゴシック"/>
              </a:defRPr>
            </a:pPr>
            <a:r>
              <a:rPr lang="ja-JP" altLang="en-US"/>
              <a:t>志願者数</a:t>
            </a:r>
          </a:p>
        </c:rich>
      </c:tx>
      <c:layout>
        <c:manualLayout>
          <c:xMode val="edge"/>
          <c:yMode val="edge"/>
          <c:x val="0.40534034680091219"/>
          <c:y val="1.9444444444444445E-2"/>
        </c:manualLayout>
      </c:layout>
      <c:overlay val="0"/>
      <c:spPr>
        <a:noFill/>
        <a:ln w="25400">
          <a:noFill/>
        </a:ln>
      </c:spPr>
    </c:title>
    <c:autoTitleDeleted val="0"/>
    <c:plotArea>
      <c:layout>
        <c:manualLayout>
          <c:layoutTarget val="inner"/>
          <c:xMode val="edge"/>
          <c:yMode val="edge"/>
          <c:x val="0.14563124055583537"/>
          <c:y val="0.11944476845911584"/>
          <c:w val="0.7384751086442064"/>
          <c:h val="0.78333545826675965"/>
        </c:manualLayout>
      </c:layout>
      <c:lineChart>
        <c:grouping val="standard"/>
        <c:varyColors val="0"/>
        <c:ser>
          <c:idx val="0"/>
          <c:order val="0"/>
          <c:tx>
            <c:strRef>
              <c:f>応募者数!$C$26</c:f>
              <c:strCache>
                <c:ptCount val="1"/>
                <c:pt idx="0">
                  <c:v>学部</c:v>
                </c:pt>
              </c:strCache>
            </c:strRef>
          </c:tx>
          <c:spPr>
            <a:ln w="25400">
              <a:solidFill>
                <a:srgbClr val="000080"/>
              </a:solidFill>
              <a:prstDash val="solid"/>
            </a:ln>
          </c:spPr>
          <c:marker>
            <c:symbol val="diamond"/>
            <c:size val="7"/>
            <c:spPr>
              <a:solidFill>
                <a:srgbClr val="000080"/>
              </a:solidFill>
              <a:ln>
                <a:solidFill>
                  <a:srgbClr val="000080"/>
                </a:solidFill>
                <a:prstDash val="solid"/>
              </a:ln>
            </c:spPr>
          </c:marker>
          <c:dLbls>
            <c:dLbl>
              <c:idx val="0"/>
              <c:layout>
                <c:manualLayout>
                  <c:x val="-4.8220092297785962E-2"/>
                  <c:y val="3.8370446357081499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w="25400">
                <a:noFill/>
              </a:ln>
            </c:spPr>
            <c:txPr>
              <a:bodyPr/>
              <a:lstStyle/>
              <a:p>
                <a:pPr>
                  <a:defRPr sz="800" b="0" i="0" u="none" strike="noStrike" baseline="0">
                    <a:solidFill>
                      <a:srgbClr val="000000"/>
                    </a:solidFill>
                    <a:latin typeface="ＭＳ Ｐゴシック"/>
                    <a:ea typeface="ＭＳ Ｐゴシック"/>
                    <a:cs typeface="ＭＳ Ｐゴシック"/>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応募者数!$D$25:$I$25</c:f>
              <c:strCache>
                <c:ptCount val="6"/>
                <c:pt idx="0">
                  <c:v>２０年度</c:v>
                </c:pt>
                <c:pt idx="1">
                  <c:v>２１年度</c:v>
                </c:pt>
                <c:pt idx="2">
                  <c:v>２２年度</c:v>
                </c:pt>
                <c:pt idx="3">
                  <c:v>２３年度</c:v>
                </c:pt>
                <c:pt idx="4">
                  <c:v>２４年度</c:v>
                </c:pt>
                <c:pt idx="5">
                  <c:v>２５年度</c:v>
                </c:pt>
              </c:strCache>
            </c:strRef>
          </c:cat>
          <c:val>
            <c:numRef>
              <c:f>応募者数!$D$26:$I$26</c:f>
              <c:numCache>
                <c:formatCode>0_);[Red]\(0\)</c:formatCode>
                <c:ptCount val="6"/>
                <c:pt idx="0">
                  <c:v>156</c:v>
                </c:pt>
                <c:pt idx="1">
                  <c:v>239</c:v>
                </c:pt>
                <c:pt idx="2">
                  <c:v>541</c:v>
                </c:pt>
                <c:pt idx="3">
                  <c:v>521</c:v>
                </c:pt>
                <c:pt idx="4">
                  <c:v>468</c:v>
                </c:pt>
                <c:pt idx="5">
                  <c:v>447</c:v>
                </c:pt>
              </c:numCache>
            </c:numRef>
          </c:val>
          <c:smooth val="0"/>
        </c:ser>
        <c:ser>
          <c:idx val="1"/>
          <c:order val="1"/>
          <c:tx>
            <c:strRef>
              <c:f>応募者数!$C$27</c:f>
              <c:strCache>
                <c:ptCount val="1"/>
                <c:pt idx="0">
                  <c:v>修士</c:v>
                </c:pt>
              </c:strCache>
            </c:strRef>
          </c:tx>
          <c:spPr>
            <a:ln w="25400">
              <a:solidFill>
                <a:srgbClr val="FF00FF"/>
              </a:solidFill>
              <a:prstDash val="solid"/>
            </a:ln>
          </c:spPr>
          <c:marker>
            <c:symbol val="square"/>
            <c:size val="7"/>
            <c:spPr>
              <a:solidFill>
                <a:srgbClr val="FF00FF"/>
              </a:solidFill>
              <a:ln>
                <a:solidFill>
                  <a:srgbClr val="FF00FF"/>
                </a:solidFill>
                <a:prstDash val="solid"/>
              </a:ln>
            </c:spPr>
          </c:marker>
          <c:dLbls>
            <c:dLbl>
              <c:idx val="1"/>
              <c:layout>
                <c:manualLayout>
                  <c:x val="-5.1618235654636774E-2"/>
                  <c:y val="4.2796442745864756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w="25400">
                <a:noFill/>
              </a:ln>
            </c:spPr>
            <c:txPr>
              <a:bodyPr/>
              <a:lstStyle/>
              <a:p>
                <a:pPr>
                  <a:defRPr sz="800" b="0" i="0" u="none" strike="noStrike" baseline="0">
                    <a:solidFill>
                      <a:srgbClr val="000000"/>
                    </a:solidFill>
                    <a:latin typeface="ＭＳ Ｐゴシック"/>
                    <a:ea typeface="ＭＳ Ｐゴシック"/>
                    <a:cs typeface="ＭＳ Ｐゴシック"/>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応募者数!$D$25:$I$25</c:f>
              <c:strCache>
                <c:ptCount val="6"/>
                <c:pt idx="0">
                  <c:v>２０年度</c:v>
                </c:pt>
                <c:pt idx="1">
                  <c:v>２１年度</c:v>
                </c:pt>
                <c:pt idx="2">
                  <c:v>２２年度</c:v>
                </c:pt>
                <c:pt idx="3">
                  <c:v>２３年度</c:v>
                </c:pt>
                <c:pt idx="4">
                  <c:v>２４年度</c:v>
                </c:pt>
                <c:pt idx="5">
                  <c:v>２５年度</c:v>
                </c:pt>
              </c:strCache>
            </c:strRef>
          </c:cat>
          <c:val>
            <c:numRef>
              <c:f>応募者数!$D$27:$I$27</c:f>
              <c:numCache>
                <c:formatCode>0_);[Red]\(0\)</c:formatCode>
                <c:ptCount val="6"/>
                <c:pt idx="0">
                  <c:v>191</c:v>
                </c:pt>
                <c:pt idx="1">
                  <c:v>193</c:v>
                </c:pt>
                <c:pt idx="2">
                  <c:v>257</c:v>
                </c:pt>
                <c:pt idx="3">
                  <c:v>264</c:v>
                </c:pt>
                <c:pt idx="4">
                  <c:v>251</c:v>
                </c:pt>
                <c:pt idx="5">
                  <c:v>222</c:v>
                </c:pt>
              </c:numCache>
            </c:numRef>
          </c:val>
          <c:smooth val="0"/>
        </c:ser>
        <c:ser>
          <c:idx val="2"/>
          <c:order val="2"/>
          <c:tx>
            <c:strRef>
              <c:f>応募者数!$C$28</c:f>
              <c:strCache>
                <c:ptCount val="1"/>
                <c:pt idx="0">
                  <c:v>博士</c:v>
                </c:pt>
              </c:strCache>
            </c:strRef>
          </c:tx>
          <c:spPr>
            <a:ln w="25400">
              <a:solidFill>
                <a:srgbClr val="FFFF00"/>
              </a:solidFill>
              <a:prstDash val="solid"/>
            </a:ln>
          </c:spPr>
          <c:marker>
            <c:symbol val="triangle"/>
            <c:size val="7"/>
            <c:spPr>
              <a:solidFill>
                <a:srgbClr val="FFFF00"/>
              </a:solidFill>
              <a:ln>
                <a:solidFill>
                  <a:srgbClr val="FFFF00"/>
                </a:solidFill>
                <a:prstDash val="solid"/>
              </a:ln>
            </c:spPr>
          </c:marker>
          <c:dLbls>
            <c:dLbl>
              <c:idx val="0"/>
              <c:layout>
                <c:manualLayout>
                  <c:x val="-4.3365717612591406E-2"/>
                  <c:y val="-2.685194693175488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1"/>
              <c:layout>
                <c:manualLayout>
                  <c:x val="-4.1909486284247684E-2"/>
                  <c:y val="-3.1870349776066696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w="25400">
                <a:noFill/>
              </a:ln>
            </c:spPr>
            <c:txPr>
              <a:bodyPr/>
              <a:lstStyle/>
              <a:p>
                <a:pPr>
                  <a:defRPr sz="800" b="0" i="0" u="none" strike="noStrike" baseline="0">
                    <a:solidFill>
                      <a:srgbClr val="000000"/>
                    </a:solidFill>
                    <a:latin typeface="ＭＳ Ｐゴシック"/>
                    <a:ea typeface="ＭＳ Ｐゴシック"/>
                    <a:cs typeface="ＭＳ Ｐゴシック"/>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応募者数!$D$25:$I$25</c:f>
              <c:strCache>
                <c:ptCount val="6"/>
                <c:pt idx="0">
                  <c:v>２０年度</c:v>
                </c:pt>
                <c:pt idx="1">
                  <c:v>２１年度</c:v>
                </c:pt>
                <c:pt idx="2">
                  <c:v>２２年度</c:v>
                </c:pt>
                <c:pt idx="3">
                  <c:v>２３年度</c:v>
                </c:pt>
                <c:pt idx="4">
                  <c:v>２４年度</c:v>
                </c:pt>
                <c:pt idx="5">
                  <c:v>２５年度</c:v>
                </c:pt>
              </c:strCache>
            </c:strRef>
          </c:cat>
          <c:val>
            <c:numRef>
              <c:f>応募者数!$D$28:$I$28</c:f>
              <c:numCache>
                <c:formatCode>0_);[Red]\(0\)</c:formatCode>
                <c:ptCount val="6"/>
                <c:pt idx="0">
                  <c:v>30</c:v>
                </c:pt>
                <c:pt idx="1">
                  <c:v>37</c:v>
                </c:pt>
                <c:pt idx="2">
                  <c:v>25</c:v>
                </c:pt>
                <c:pt idx="3">
                  <c:v>35</c:v>
                </c:pt>
                <c:pt idx="4">
                  <c:v>17</c:v>
                </c:pt>
                <c:pt idx="5">
                  <c:v>15</c:v>
                </c:pt>
              </c:numCache>
            </c:numRef>
          </c:val>
          <c:smooth val="0"/>
        </c:ser>
        <c:ser>
          <c:idx val="3"/>
          <c:order val="3"/>
          <c:tx>
            <c:strRef>
              <c:f>応募者数!$C$29</c:f>
              <c:strCache>
                <c:ptCount val="1"/>
                <c:pt idx="0">
                  <c:v>トータル</c:v>
                </c:pt>
              </c:strCache>
            </c:strRef>
          </c:tx>
          <c:spPr>
            <a:ln w="25400">
              <a:solidFill>
                <a:srgbClr val="00FFFF"/>
              </a:solidFill>
              <a:prstDash val="solid"/>
            </a:ln>
          </c:spPr>
          <c:marker>
            <c:symbol val="x"/>
            <c:size val="7"/>
            <c:spPr>
              <a:noFill/>
              <a:ln>
                <a:solidFill>
                  <a:srgbClr val="00FFFF"/>
                </a:solidFill>
                <a:prstDash val="solid"/>
              </a:ln>
            </c:spPr>
          </c:marker>
          <c:dLbls>
            <c:dLbl>
              <c:idx val="4"/>
              <c:layout>
                <c:manualLayout>
                  <c:x val="-4.9676474189686834E-2"/>
                  <c:y val="4.6129676682263705E-2"/>
                </c:manualLayout>
              </c:layout>
              <c:dLblPos val="r"/>
              <c:showLegendKey val="0"/>
              <c:showVal val="1"/>
              <c:showCatName val="0"/>
              <c:showSerName val="0"/>
              <c:showPercent val="0"/>
              <c:showBubbleSize val="0"/>
              <c:extLst>
                <c:ext xmlns:c15="http://schemas.microsoft.com/office/drawing/2012/chart" uri="{CE6537A1-D6FC-4f65-9D91-7224C49458BB}"/>
              </c:extLst>
            </c:dLbl>
            <c:spPr>
              <a:noFill/>
              <a:ln w="25400">
                <a:noFill/>
              </a:ln>
            </c:spPr>
            <c:txPr>
              <a:bodyPr/>
              <a:lstStyle/>
              <a:p>
                <a:pPr>
                  <a:defRPr sz="800" b="0" i="0" u="none" strike="noStrike" baseline="0">
                    <a:solidFill>
                      <a:srgbClr val="000000"/>
                    </a:solidFill>
                    <a:latin typeface="ＭＳ Ｐゴシック"/>
                    <a:ea typeface="ＭＳ Ｐゴシック"/>
                    <a:cs typeface="ＭＳ Ｐゴシック"/>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応募者数!$D$25:$I$25</c:f>
              <c:strCache>
                <c:ptCount val="6"/>
                <c:pt idx="0">
                  <c:v>２０年度</c:v>
                </c:pt>
                <c:pt idx="1">
                  <c:v>２１年度</c:v>
                </c:pt>
                <c:pt idx="2">
                  <c:v>２２年度</c:v>
                </c:pt>
                <c:pt idx="3">
                  <c:v>２３年度</c:v>
                </c:pt>
                <c:pt idx="4">
                  <c:v>２４年度</c:v>
                </c:pt>
                <c:pt idx="5">
                  <c:v>２５年度</c:v>
                </c:pt>
              </c:strCache>
            </c:strRef>
          </c:cat>
          <c:val>
            <c:numRef>
              <c:f>応募者数!$D$29:$I$29</c:f>
              <c:numCache>
                <c:formatCode>0_);[Red]\(0\)</c:formatCode>
                <c:ptCount val="6"/>
                <c:pt idx="0">
                  <c:v>377</c:v>
                </c:pt>
                <c:pt idx="1">
                  <c:v>469</c:v>
                </c:pt>
                <c:pt idx="2">
                  <c:v>823</c:v>
                </c:pt>
                <c:pt idx="3">
                  <c:v>820</c:v>
                </c:pt>
                <c:pt idx="4">
                  <c:v>736</c:v>
                </c:pt>
                <c:pt idx="5">
                  <c:v>684</c:v>
                </c:pt>
              </c:numCache>
            </c:numRef>
          </c:val>
          <c:smooth val="0"/>
        </c:ser>
        <c:dLbls>
          <c:showLegendKey val="0"/>
          <c:showVal val="0"/>
          <c:showCatName val="0"/>
          <c:showSerName val="0"/>
          <c:showPercent val="0"/>
          <c:showBubbleSize val="0"/>
        </c:dLbls>
        <c:marker val="1"/>
        <c:smooth val="0"/>
        <c:axId val="146060800"/>
        <c:axId val="146062336"/>
      </c:lineChart>
      <c:catAx>
        <c:axId val="146060800"/>
        <c:scaling>
          <c:orientation val="minMax"/>
        </c:scaling>
        <c:delete val="1"/>
        <c:axPos val="b"/>
        <c:numFmt formatCode="General" sourceLinked="1"/>
        <c:majorTickMark val="in"/>
        <c:minorTickMark val="none"/>
        <c:tickLblPos val="nextTo"/>
        <c:crossAx val="146062336"/>
        <c:crosses val="autoZero"/>
        <c:auto val="1"/>
        <c:lblAlgn val="ctr"/>
        <c:lblOffset val="100"/>
        <c:tickLblSkip val="1"/>
        <c:tickMarkSkip val="1"/>
        <c:noMultiLvlLbl val="0"/>
      </c:catAx>
      <c:valAx>
        <c:axId val="146062336"/>
        <c:scaling>
          <c:orientation val="minMax"/>
        </c:scaling>
        <c:delete val="0"/>
        <c:axPos val="l"/>
        <c:majorGridlines>
          <c:spPr>
            <a:ln w="3175">
              <a:solidFill>
                <a:srgbClr val="000000"/>
              </a:solidFill>
              <a:prstDash val="solid"/>
            </a:ln>
          </c:spPr>
        </c:majorGridlines>
        <c:title>
          <c:tx>
            <c:rich>
              <a:bodyPr rot="0" vert="horz"/>
              <a:lstStyle/>
              <a:p>
                <a:pPr algn="ctr">
                  <a:defRPr sz="875" b="0" i="0" u="none" strike="noStrike" baseline="0">
                    <a:solidFill>
                      <a:srgbClr val="000000"/>
                    </a:solidFill>
                    <a:latin typeface="ＭＳ Ｐゴシック"/>
                    <a:ea typeface="ＭＳ Ｐゴシック"/>
                    <a:cs typeface="ＭＳ Ｐゴシック"/>
                  </a:defRPr>
                </a:pPr>
                <a:r>
                  <a:rPr lang="ja-JP" altLang="en-US"/>
                  <a:t>人</a:t>
                </a:r>
              </a:p>
            </c:rich>
          </c:tx>
          <c:layout>
            <c:manualLayout>
              <c:xMode val="edge"/>
              <c:yMode val="edge"/>
              <c:x val="7.2815498472526996E-2"/>
              <c:y val="0.05"/>
            </c:manualLayout>
          </c:layout>
          <c:overlay val="0"/>
          <c:spPr>
            <a:noFill/>
            <a:ln w="25400">
              <a:noFill/>
            </a:ln>
          </c:spPr>
        </c:title>
        <c:numFmt formatCode="0_);[Red]\(0\)" sourceLinked="1"/>
        <c:majorTickMark val="in"/>
        <c:minorTickMark val="none"/>
        <c:tickLblPos val="nextTo"/>
        <c:spPr>
          <a:ln w="3175">
            <a:solidFill>
              <a:srgbClr val="000000"/>
            </a:solidFill>
            <a:prstDash val="solid"/>
          </a:ln>
        </c:spPr>
        <c:txPr>
          <a:bodyPr rot="0" vert="horz"/>
          <a:lstStyle/>
          <a:p>
            <a:pPr>
              <a:defRPr sz="875" b="0" i="0" u="none" strike="noStrike" baseline="0">
                <a:solidFill>
                  <a:srgbClr val="000000"/>
                </a:solidFill>
                <a:latin typeface="ＭＳ Ｐゴシック"/>
                <a:ea typeface="ＭＳ Ｐゴシック"/>
                <a:cs typeface="ＭＳ Ｐゴシック"/>
              </a:defRPr>
            </a:pPr>
            <a:endParaRPr lang="ja-JP"/>
          </a:p>
        </c:txPr>
        <c:crossAx val="146060800"/>
        <c:crosses val="autoZero"/>
        <c:crossBetween val="between"/>
      </c:valAx>
      <c:spPr>
        <a:noFill/>
        <a:ln w="12700">
          <a:solidFill>
            <a:srgbClr val="808080"/>
          </a:solidFill>
          <a:prstDash val="solid"/>
        </a:ln>
      </c:spPr>
    </c:plotArea>
    <c:legend>
      <c:legendPos val="r"/>
      <c:layout>
        <c:manualLayout>
          <c:xMode val="edge"/>
          <c:yMode val="edge"/>
          <c:x val="0.71869971171636338"/>
          <c:y val="3.2407407407407406E-2"/>
          <c:w val="0.1771847166645153"/>
          <c:h val="0.18888947214931467"/>
        </c:manualLayout>
      </c:layout>
      <c:overlay val="0"/>
      <c:spPr>
        <a:solidFill>
          <a:srgbClr val="FFFFFF"/>
        </a:solidFill>
        <a:ln w="3175">
          <a:solidFill>
            <a:srgbClr val="000000"/>
          </a:solidFill>
          <a:prstDash val="solid"/>
        </a:ln>
      </c:spPr>
      <c:txPr>
        <a:bodyPr/>
        <a:lstStyle/>
        <a:p>
          <a:pPr>
            <a:defRPr sz="735" b="0" i="0" u="none" strike="noStrike" baseline="0">
              <a:solidFill>
                <a:srgbClr val="000000"/>
              </a:solidFill>
              <a:latin typeface="ＭＳ Ｐゴシック"/>
              <a:ea typeface="ＭＳ Ｐゴシック"/>
              <a:cs typeface="ＭＳ Ｐゴシック"/>
            </a:defRPr>
          </a:pPr>
          <a:endParaRPr lang="ja-JP"/>
        </a:p>
      </c:txPr>
    </c:legend>
    <c:plotVisOnly val="1"/>
    <c:dispBlanksAs val="gap"/>
    <c:showDLblsOverMax val="0"/>
  </c:chart>
  <c:spPr>
    <a:solidFill>
      <a:srgbClr val="FFFFFF"/>
    </a:solidFill>
    <a:ln w="3175">
      <a:solidFill>
        <a:srgbClr val="000000"/>
      </a:solidFill>
      <a:prstDash val="solid"/>
    </a:ln>
  </c:spPr>
  <c:txPr>
    <a:bodyPr/>
    <a:lstStyle/>
    <a:p>
      <a:pPr>
        <a:defRPr sz="925"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drawing1.xml><?xml version="1.0" encoding="utf-8"?>
<c:userShapes xmlns:c="http://schemas.openxmlformats.org/drawingml/2006/chart">
  <cdr:relSizeAnchor xmlns:cdr="http://schemas.openxmlformats.org/drawingml/2006/chartDrawing">
    <cdr:from>
      <cdr:x>0.03622</cdr:x>
      <cdr:y>0.95275</cdr:y>
    </cdr:from>
    <cdr:to>
      <cdr:x>0.99311</cdr:x>
      <cdr:y>0.98793</cdr:y>
    </cdr:to>
    <cdr:sp macro="" textlink="">
      <cdr:nvSpPr>
        <cdr:cNvPr id="2" name="テキスト ボックス 1"/>
        <cdr:cNvSpPr txBox="1"/>
      </cdr:nvSpPr>
      <cdr:spPr>
        <a:xfrm xmlns:a="http://schemas.openxmlformats.org/drawingml/2006/main">
          <a:off x="297342" y="2931220"/>
          <a:ext cx="7855024" cy="10820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0.04457</cdr:x>
      <cdr:y>0.88779</cdr:y>
    </cdr:from>
    <cdr:to>
      <cdr:x>1</cdr:x>
      <cdr:y>1</cdr:y>
    </cdr:to>
    <cdr:sp macro="" textlink="">
      <cdr:nvSpPr>
        <cdr:cNvPr id="3" name="テキスト ボックス 2"/>
        <cdr:cNvSpPr txBox="1"/>
      </cdr:nvSpPr>
      <cdr:spPr>
        <a:xfrm xmlns:a="http://schemas.openxmlformats.org/drawingml/2006/main">
          <a:off x="365833" y="2731343"/>
          <a:ext cx="7843079" cy="34523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000" dirty="0" smtClean="0"/>
            <a:t>Canada     US     Korea     Russia  France  Germany  Japan  UK         Italy    Average  China   Mexico    Brazil   India</a:t>
          </a:r>
          <a:endParaRPr lang="ja-JP" altLang="en-US" sz="1000" dirty="0"/>
        </a:p>
      </cdr:txBody>
    </cdr:sp>
  </cdr:relSizeAnchor>
</c:userShapes>
</file>

<file path=ppt/drawings/drawing2.xml><?xml version="1.0" encoding="utf-8"?>
<c:userShapes xmlns:c="http://schemas.openxmlformats.org/drawingml/2006/chart">
  <cdr:relSizeAnchor xmlns:cdr="http://schemas.openxmlformats.org/drawingml/2006/chartDrawing">
    <cdr:from>
      <cdr:x>0.15495</cdr:x>
      <cdr:y>0.9138</cdr:y>
    </cdr:from>
    <cdr:to>
      <cdr:x>0.87838</cdr:x>
      <cdr:y>0.96552</cdr:y>
    </cdr:to>
    <cdr:sp macro="" textlink="">
      <cdr:nvSpPr>
        <cdr:cNvPr id="3" name="テキスト ボックス 2"/>
        <cdr:cNvSpPr txBox="1"/>
      </cdr:nvSpPr>
      <cdr:spPr>
        <a:xfrm xmlns:a="http://schemas.openxmlformats.org/drawingml/2006/main">
          <a:off x="647750" y="3816970"/>
          <a:ext cx="3024336"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ja-JP" altLang="en-US" sz="1100" dirty="0"/>
        </a:p>
      </cdr:txBody>
    </cdr:sp>
  </cdr:relSizeAnchor>
  <cdr:relSizeAnchor xmlns:cdr="http://schemas.openxmlformats.org/drawingml/2006/chartDrawing">
    <cdr:from>
      <cdr:x>0.13772</cdr:x>
      <cdr:y>0.9138</cdr:y>
    </cdr:from>
    <cdr:to>
      <cdr:x>0.87838</cdr:x>
      <cdr:y>0.96552</cdr:y>
    </cdr:to>
    <cdr:sp macro="" textlink="">
      <cdr:nvSpPr>
        <cdr:cNvPr id="4" name="テキスト ボックス 3"/>
        <cdr:cNvSpPr txBox="1"/>
      </cdr:nvSpPr>
      <cdr:spPr>
        <a:xfrm xmlns:a="http://schemas.openxmlformats.org/drawingml/2006/main">
          <a:off x="575742" y="3816970"/>
          <a:ext cx="3096344"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ja-JP" sz="1200" dirty="0" smtClean="0"/>
            <a:t>   2008     2009    2010      2011     2012     2013  </a:t>
          </a:r>
          <a:endParaRPr lang="ja-JP" altLang="en-US" sz="1200" dirty="0"/>
        </a:p>
      </cdr:txBody>
    </cdr:sp>
  </cdr:relSizeAnchor>
</c:userShapes>
</file>

<file path=ppt/drawings/drawing3.xml><?xml version="1.0" encoding="utf-8"?>
<c:userShapes xmlns:c="http://schemas.openxmlformats.org/drawingml/2006/chart">
  <cdr:relSizeAnchor xmlns:cdr="http://schemas.openxmlformats.org/drawingml/2006/chartDrawing">
    <cdr:from>
      <cdr:x>0.15003</cdr:x>
      <cdr:y>0.92619</cdr:y>
    </cdr:from>
    <cdr:to>
      <cdr:x>0.8915</cdr:x>
      <cdr:y>0.97792</cdr:y>
    </cdr:to>
    <cdr:sp macro="" textlink="">
      <cdr:nvSpPr>
        <cdr:cNvPr id="2" name="テキスト ボックス 1"/>
        <cdr:cNvSpPr txBox="1"/>
      </cdr:nvSpPr>
      <cdr:spPr>
        <a:xfrm xmlns:a="http://schemas.openxmlformats.org/drawingml/2006/main">
          <a:off x="626542" y="3867770"/>
          <a:ext cx="3096344" cy="21602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200" dirty="0" smtClean="0"/>
            <a:t>   2008     2009    2010      2011     2012     2013  </a:t>
          </a:r>
          <a:endParaRPr lang="ja-JP" altLang="en-US" sz="12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1C37CAA7-A375-4F95-9FFC-EA77B86EFA2D}" type="datetimeFigureOut">
              <a:rPr kumimoji="1" lang="ja-JP" altLang="en-US" smtClean="0"/>
              <a:t>2014/4/24</a:t>
            </a:fld>
            <a:endParaRPr kumimoji="1" lang="ja-JP" altLang="en-US"/>
          </a:p>
        </p:txBody>
      </p:sp>
      <p:sp>
        <p:nvSpPr>
          <p:cNvPr id="4" name="フッター プレースホルダー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66DE1EE5-C7DA-438C-8E8F-3FF745F2C72A}" type="slidenum">
              <a:rPr kumimoji="1" lang="ja-JP" altLang="en-US" smtClean="0"/>
              <a:t>‹#›</a:t>
            </a:fld>
            <a:endParaRPr kumimoji="1" lang="ja-JP" altLang="en-US"/>
          </a:p>
        </p:txBody>
      </p:sp>
    </p:spTree>
    <p:extLst>
      <p:ext uri="{BB962C8B-B14F-4D97-AF65-F5344CB8AC3E}">
        <p14:creationId xmlns:p14="http://schemas.microsoft.com/office/powerpoint/2010/main" val="37526047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DA620000-B4AC-47EE-9772-53DAE20368E8}" type="datetimeFigureOut">
              <a:rPr kumimoji="1" lang="ja-JP" altLang="en-US" smtClean="0"/>
              <a:t>2014/4/24</a:t>
            </a:fld>
            <a:endParaRPr kumimoji="1" lang="ja-JP" altLang="en-US"/>
          </a:p>
        </p:txBody>
      </p:sp>
      <p:sp>
        <p:nvSpPr>
          <p:cNvPr id="4" name="スライド イメージ プレースホルダー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A5468B43-9654-4870-A4B9-D6D7384905B9}" type="slidenum">
              <a:rPr kumimoji="1" lang="ja-JP" altLang="en-US" smtClean="0"/>
              <a:t>‹#›</a:t>
            </a:fld>
            <a:endParaRPr kumimoji="1" lang="ja-JP" altLang="en-US"/>
          </a:p>
        </p:txBody>
      </p:sp>
    </p:spTree>
    <p:extLst>
      <p:ext uri="{BB962C8B-B14F-4D97-AF65-F5344CB8AC3E}">
        <p14:creationId xmlns:p14="http://schemas.microsoft.com/office/powerpoint/2010/main" val="13930225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5468B43-9654-4870-A4B9-D6D7384905B9}" type="slidenum">
              <a:rPr kumimoji="1" lang="ja-JP" altLang="en-US" smtClean="0"/>
              <a:t>3</a:t>
            </a:fld>
            <a:endParaRPr kumimoji="1" lang="ja-JP" altLang="en-US"/>
          </a:p>
        </p:txBody>
      </p:sp>
    </p:spTree>
    <p:extLst>
      <p:ext uri="{BB962C8B-B14F-4D97-AF65-F5344CB8AC3E}">
        <p14:creationId xmlns:p14="http://schemas.microsoft.com/office/powerpoint/2010/main" val="2343559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A1216DC-ECB6-4C1D-A930-D31079B0A2F0}" type="slidenum">
              <a:rPr lang="en-US" altLang="ja-JP"/>
              <a:pPr/>
              <a:t>61</a:t>
            </a:fld>
            <a:endParaRPr lang="en-US" altLang="ja-JP"/>
          </a:p>
        </p:txBody>
      </p:sp>
      <p:sp>
        <p:nvSpPr>
          <p:cNvPr id="5122" name="Rectangle 7"/>
          <p:cNvSpPr txBox="1">
            <a:spLocks noGrp="1" noChangeArrowheads="1"/>
          </p:cNvSpPr>
          <p:nvPr/>
        </p:nvSpPr>
        <p:spPr bwMode="auto">
          <a:xfrm>
            <a:off x="3815373" y="9369572"/>
            <a:ext cx="2918831" cy="495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228" tIns="45614" rIns="91228" bIns="45614" anchor="b"/>
          <a:lstStyle>
            <a:lvl1pPr>
              <a:defRPr kumimoji="1">
                <a:solidFill>
                  <a:schemeClr val="tx1"/>
                </a:solidFill>
                <a:latin typeface="Arial" pitchFamily="34" charset="0"/>
                <a:ea typeface="ＭＳ Ｐゴシック" pitchFamily="50" charset="-128"/>
              </a:defRPr>
            </a:lvl1pPr>
            <a:lvl2pPr marL="511175" indent="-195263">
              <a:defRPr kumimoji="1">
                <a:solidFill>
                  <a:schemeClr val="tx1"/>
                </a:solidFill>
                <a:latin typeface="Arial" pitchFamily="34" charset="0"/>
                <a:ea typeface="ＭＳ Ｐゴシック" pitchFamily="50" charset="-128"/>
              </a:defRPr>
            </a:lvl2pPr>
            <a:lvl3pPr marL="785813" indent="-157163">
              <a:defRPr kumimoji="1">
                <a:solidFill>
                  <a:schemeClr val="tx1"/>
                </a:solidFill>
                <a:latin typeface="Arial" pitchFamily="34" charset="0"/>
                <a:ea typeface="ＭＳ Ｐゴシック" pitchFamily="50" charset="-128"/>
              </a:defRPr>
            </a:lvl3pPr>
            <a:lvl4pPr marL="1100138" indent="-157163">
              <a:defRPr kumimoji="1">
                <a:solidFill>
                  <a:schemeClr val="tx1"/>
                </a:solidFill>
                <a:latin typeface="Arial" pitchFamily="34" charset="0"/>
                <a:ea typeface="ＭＳ Ｐゴシック" pitchFamily="50" charset="-128"/>
              </a:defRPr>
            </a:lvl4pPr>
            <a:lvl5pPr marL="1412875" indent="-155575">
              <a:defRPr kumimoji="1">
                <a:solidFill>
                  <a:schemeClr val="tx1"/>
                </a:solidFill>
                <a:latin typeface="Arial" pitchFamily="34" charset="0"/>
                <a:ea typeface="ＭＳ Ｐゴシック" pitchFamily="50" charset="-128"/>
              </a:defRPr>
            </a:lvl5pPr>
            <a:lvl6pPr marL="1870075" indent="-155575" fontAlgn="base">
              <a:spcBef>
                <a:spcPct val="0"/>
              </a:spcBef>
              <a:spcAft>
                <a:spcPct val="0"/>
              </a:spcAft>
              <a:defRPr kumimoji="1">
                <a:solidFill>
                  <a:schemeClr val="tx1"/>
                </a:solidFill>
                <a:latin typeface="Arial" pitchFamily="34" charset="0"/>
                <a:ea typeface="ＭＳ Ｐゴシック" pitchFamily="50" charset="-128"/>
              </a:defRPr>
            </a:lvl6pPr>
            <a:lvl7pPr marL="2327275" indent="-155575" fontAlgn="base">
              <a:spcBef>
                <a:spcPct val="0"/>
              </a:spcBef>
              <a:spcAft>
                <a:spcPct val="0"/>
              </a:spcAft>
              <a:defRPr kumimoji="1">
                <a:solidFill>
                  <a:schemeClr val="tx1"/>
                </a:solidFill>
                <a:latin typeface="Arial" pitchFamily="34" charset="0"/>
                <a:ea typeface="ＭＳ Ｐゴシック" pitchFamily="50" charset="-128"/>
              </a:defRPr>
            </a:lvl7pPr>
            <a:lvl8pPr marL="2784475" indent="-155575" fontAlgn="base">
              <a:spcBef>
                <a:spcPct val="0"/>
              </a:spcBef>
              <a:spcAft>
                <a:spcPct val="0"/>
              </a:spcAft>
              <a:defRPr kumimoji="1">
                <a:solidFill>
                  <a:schemeClr val="tx1"/>
                </a:solidFill>
                <a:latin typeface="Arial" pitchFamily="34" charset="0"/>
                <a:ea typeface="ＭＳ Ｐゴシック" pitchFamily="50" charset="-128"/>
              </a:defRPr>
            </a:lvl8pPr>
            <a:lvl9pPr marL="3241675" indent="-155575" fontAlgn="base">
              <a:spcBef>
                <a:spcPct val="0"/>
              </a:spcBef>
              <a:spcAft>
                <a:spcPct val="0"/>
              </a:spcAft>
              <a:defRPr kumimoji="1">
                <a:solidFill>
                  <a:schemeClr val="tx1"/>
                </a:solidFill>
                <a:latin typeface="Arial" pitchFamily="34" charset="0"/>
                <a:ea typeface="ＭＳ Ｐゴシック" pitchFamily="50" charset="-128"/>
              </a:defRPr>
            </a:lvl9pPr>
          </a:lstStyle>
          <a:p>
            <a:pPr algn="r"/>
            <a:fld id="{E4282B80-A582-4D5A-BF9B-9D41381488D4}" type="slidenum">
              <a:rPr lang="en-US" altLang="ja-JP" sz="1100"/>
              <a:pPr algn="r"/>
              <a:t>61</a:t>
            </a:fld>
            <a:endParaRPr lang="en-US" altLang="ja-JP" sz="1100"/>
          </a:p>
        </p:txBody>
      </p:sp>
      <p:sp>
        <p:nvSpPr>
          <p:cNvPr id="5123" name="Rectangle 2"/>
          <p:cNvSpPr>
            <a:spLocks noGrp="1" noRot="1" noChangeAspect="1" noChangeArrowheads="1" noTextEdit="1"/>
          </p:cNvSpPr>
          <p:nvPr>
            <p:ph type="sldImg"/>
          </p:nvPr>
        </p:nvSpPr>
        <p:spPr>
          <a:xfrm>
            <a:off x="901700" y="738188"/>
            <a:ext cx="4937125" cy="3703637"/>
          </a:xfrm>
          <a:ln/>
        </p:spPr>
      </p:sp>
      <p:sp>
        <p:nvSpPr>
          <p:cNvPr id="5124" name="Rectangle 3"/>
          <p:cNvSpPr>
            <a:spLocks noGrp="1" noChangeArrowheads="1"/>
          </p:cNvSpPr>
          <p:nvPr>
            <p:ph type="body" idx="1"/>
          </p:nvPr>
        </p:nvSpPr>
        <p:spPr>
          <a:xfrm>
            <a:off x="672018" y="4688212"/>
            <a:ext cx="5391729" cy="4439841"/>
          </a:xfrm>
        </p:spPr>
        <p:txBody>
          <a:bodyPr lIns="91228" tIns="45614" rIns="91228" bIns="45614"/>
          <a:lstStyle/>
          <a:p>
            <a:endParaRPr lang="ja-JP" altLang="ja-JP">
              <a:latin typeface="HG丸ｺﾞｼｯｸM-PRO" pitchFamily="50" charset="-128"/>
              <a:ea typeface="ＭＳ ゴシック" pitchFamily="49"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488F01-6FDB-4FF3-AE32-E2EBE5975291}" type="slidenum">
              <a:rPr lang="en-US" altLang="ja-JP"/>
              <a:pPr/>
              <a:t>62</a:t>
            </a:fld>
            <a:endParaRPr lang="en-US" altLang="ja-JP"/>
          </a:p>
        </p:txBody>
      </p:sp>
      <p:sp>
        <p:nvSpPr>
          <p:cNvPr id="2808834" name="Rectangle 2"/>
          <p:cNvSpPr>
            <a:spLocks noGrp="1" noRot="1" noChangeAspect="1" noChangeArrowheads="1" noTextEdit="1"/>
          </p:cNvSpPr>
          <p:nvPr>
            <p:ph type="sldImg"/>
          </p:nvPr>
        </p:nvSpPr>
        <p:spPr>
          <a:xfrm>
            <a:off x="903288" y="739775"/>
            <a:ext cx="4932362" cy="3700463"/>
          </a:xfrm>
          <a:ln/>
        </p:spPr>
      </p:sp>
      <p:sp>
        <p:nvSpPr>
          <p:cNvPr id="2808835" name="Rectangle 3"/>
          <p:cNvSpPr>
            <a:spLocks noGrp="1" noChangeArrowheads="1"/>
          </p:cNvSpPr>
          <p:nvPr>
            <p:ph type="body" idx="1"/>
          </p:nvPr>
        </p:nvSpPr>
        <p:spPr/>
        <p:txBody>
          <a:bodyPr/>
          <a:lstStyle/>
          <a:p>
            <a:endParaRPr lang="ja-JP" altLang="ja-JP"/>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ー 1"/>
          <p:cNvSpPr>
            <a:spLocks noGrp="1" noRot="1" noChangeAspect="1" noTextEdit="1"/>
          </p:cNvSpPr>
          <p:nvPr>
            <p:ph type="sldImg"/>
          </p:nvPr>
        </p:nvSpPr>
        <p:spPr>
          <a:ln/>
        </p:spPr>
      </p:sp>
      <p:sp>
        <p:nvSpPr>
          <p:cNvPr id="21507" name="ノート プレースホルダー 2"/>
          <p:cNvSpPr>
            <a:spLocks noGrp="1"/>
          </p:cNvSpPr>
          <p:nvPr>
            <p:ph type="body" idx="1"/>
          </p:nvPr>
        </p:nvSpPr>
        <p:spPr>
          <a:noFill/>
        </p:spPr>
        <p:txBody>
          <a:bodyPr/>
          <a:lstStyle/>
          <a:p>
            <a:endParaRPr lang="ja-JP" altLang="en-US" smtClean="0">
              <a:latin typeface="Arial" charset="0"/>
            </a:endParaRPr>
          </a:p>
        </p:txBody>
      </p:sp>
      <p:sp>
        <p:nvSpPr>
          <p:cNvPr id="21508" name="スライド番号プレースホルダー 3"/>
          <p:cNvSpPr>
            <a:spLocks noGrp="1"/>
          </p:cNvSpPr>
          <p:nvPr>
            <p:ph type="sldNum" sz="quarter" idx="5"/>
          </p:nvPr>
        </p:nvSpPr>
        <p:spPr>
          <a:noFill/>
        </p:spPr>
        <p:txBody>
          <a:bodyPr/>
          <a:lstStyle>
            <a:lvl1pPr defTabSz="627063">
              <a:defRPr kumimoji="1" sz="1000" b="1">
                <a:solidFill>
                  <a:schemeClr val="bg1"/>
                </a:solidFill>
                <a:latin typeface="Arial" charset="0"/>
                <a:ea typeface="ＭＳ Ｐゴシック" pitchFamily="50" charset="-128"/>
              </a:defRPr>
            </a:lvl1pPr>
            <a:lvl2pPr marL="742950" indent="-285750" defTabSz="627063">
              <a:defRPr kumimoji="1" sz="1000" b="1">
                <a:solidFill>
                  <a:schemeClr val="bg1"/>
                </a:solidFill>
                <a:latin typeface="Arial" charset="0"/>
                <a:ea typeface="ＭＳ Ｐゴシック" pitchFamily="50" charset="-128"/>
              </a:defRPr>
            </a:lvl2pPr>
            <a:lvl3pPr marL="1143000" indent="-228600" defTabSz="627063">
              <a:defRPr kumimoji="1" sz="1000" b="1">
                <a:solidFill>
                  <a:schemeClr val="bg1"/>
                </a:solidFill>
                <a:latin typeface="Arial" charset="0"/>
                <a:ea typeface="ＭＳ Ｐゴシック" pitchFamily="50" charset="-128"/>
              </a:defRPr>
            </a:lvl3pPr>
            <a:lvl4pPr marL="1600200" indent="-228600" defTabSz="627063">
              <a:defRPr kumimoji="1" sz="1000" b="1">
                <a:solidFill>
                  <a:schemeClr val="bg1"/>
                </a:solidFill>
                <a:latin typeface="Arial" charset="0"/>
                <a:ea typeface="ＭＳ Ｐゴシック" pitchFamily="50" charset="-128"/>
              </a:defRPr>
            </a:lvl4pPr>
            <a:lvl5pPr marL="2057400" indent="-228600" defTabSz="627063">
              <a:defRPr kumimoji="1" sz="1000" b="1">
                <a:solidFill>
                  <a:schemeClr val="bg1"/>
                </a:solidFill>
                <a:latin typeface="Arial" charset="0"/>
                <a:ea typeface="ＭＳ Ｐゴシック" pitchFamily="50" charset="-128"/>
              </a:defRPr>
            </a:lvl5pPr>
            <a:lvl6pPr marL="2514600" indent="-228600" defTabSz="627063" eaLnBrk="0" fontAlgn="base" hangingPunct="0">
              <a:spcBef>
                <a:spcPct val="0"/>
              </a:spcBef>
              <a:spcAft>
                <a:spcPct val="0"/>
              </a:spcAft>
              <a:defRPr kumimoji="1" sz="1000" b="1">
                <a:solidFill>
                  <a:schemeClr val="bg1"/>
                </a:solidFill>
                <a:latin typeface="Arial" charset="0"/>
                <a:ea typeface="ＭＳ Ｐゴシック" pitchFamily="50" charset="-128"/>
              </a:defRPr>
            </a:lvl6pPr>
            <a:lvl7pPr marL="2971800" indent="-228600" defTabSz="627063" eaLnBrk="0" fontAlgn="base" hangingPunct="0">
              <a:spcBef>
                <a:spcPct val="0"/>
              </a:spcBef>
              <a:spcAft>
                <a:spcPct val="0"/>
              </a:spcAft>
              <a:defRPr kumimoji="1" sz="1000" b="1">
                <a:solidFill>
                  <a:schemeClr val="bg1"/>
                </a:solidFill>
                <a:latin typeface="Arial" charset="0"/>
                <a:ea typeface="ＭＳ Ｐゴシック" pitchFamily="50" charset="-128"/>
              </a:defRPr>
            </a:lvl7pPr>
            <a:lvl8pPr marL="3429000" indent="-228600" defTabSz="627063" eaLnBrk="0" fontAlgn="base" hangingPunct="0">
              <a:spcBef>
                <a:spcPct val="0"/>
              </a:spcBef>
              <a:spcAft>
                <a:spcPct val="0"/>
              </a:spcAft>
              <a:defRPr kumimoji="1" sz="1000" b="1">
                <a:solidFill>
                  <a:schemeClr val="bg1"/>
                </a:solidFill>
                <a:latin typeface="Arial" charset="0"/>
                <a:ea typeface="ＭＳ Ｐゴシック" pitchFamily="50" charset="-128"/>
              </a:defRPr>
            </a:lvl8pPr>
            <a:lvl9pPr marL="3886200" indent="-228600" defTabSz="627063" eaLnBrk="0" fontAlgn="base" hangingPunct="0">
              <a:spcBef>
                <a:spcPct val="0"/>
              </a:spcBef>
              <a:spcAft>
                <a:spcPct val="0"/>
              </a:spcAft>
              <a:defRPr kumimoji="1" sz="1000" b="1">
                <a:solidFill>
                  <a:schemeClr val="bg1"/>
                </a:solidFill>
                <a:latin typeface="Arial" charset="0"/>
                <a:ea typeface="ＭＳ Ｐゴシック" pitchFamily="50" charset="-128"/>
              </a:defRPr>
            </a:lvl9pPr>
          </a:lstStyle>
          <a:p>
            <a:fld id="{222ACD05-8B86-4DF3-A980-4BEF4F76A264}" type="slidenum">
              <a:rPr lang="en-US" altLang="ja-JP" sz="900" b="0">
                <a:solidFill>
                  <a:schemeClr val="tx1"/>
                </a:solidFill>
              </a:rPr>
              <a:pPr/>
              <a:t>63</a:t>
            </a:fld>
            <a:endParaRPr lang="en-US" altLang="ja-JP" sz="900" b="0">
              <a:solidFill>
                <a:schemeClr val="tx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ー 1"/>
          <p:cNvSpPr>
            <a:spLocks noGrp="1" noRot="1" noChangeAspect="1" noTextEdit="1"/>
          </p:cNvSpPr>
          <p:nvPr>
            <p:ph type="sldImg"/>
          </p:nvPr>
        </p:nvSpPr>
        <p:spPr>
          <a:ln/>
        </p:spPr>
      </p:sp>
      <p:sp>
        <p:nvSpPr>
          <p:cNvPr id="17411" name="ノート プレースホルダー 2"/>
          <p:cNvSpPr>
            <a:spLocks noGrp="1"/>
          </p:cNvSpPr>
          <p:nvPr>
            <p:ph type="body" idx="1"/>
          </p:nvPr>
        </p:nvSpPr>
        <p:spPr>
          <a:noFill/>
        </p:spPr>
        <p:txBody>
          <a:bodyPr/>
          <a:lstStyle/>
          <a:p>
            <a:endParaRPr lang="ja-JP" altLang="en-US" smtClean="0">
              <a:latin typeface="Arial" charset="0"/>
            </a:endParaRPr>
          </a:p>
        </p:txBody>
      </p:sp>
      <p:sp>
        <p:nvSpPr>
          <p:cNvPr id="17412" name="スライド番号プレースホルダー 3"/>
          <p:cNvSpPr>
            <a:spLocks noGrp="1"/>
          </p:cNvSpPr>
          <p:nvPr>
            <p:ph type="sldNum" sz="quarter" idx="5"/>
          </p:nvPr>
        </p:nvSpPr>
        <p:spPr>
          <a:noFill/>
        </p:spPr>
        <p:txBody>
          <a:bodyPr/>
          <a:lstStyle>
            <a:lvl1pPr defTabSz="627063">
              <a:defRPr kumimoji="1" sz="1000" b="1">
                <a:solidFill>
                  <a:schemeClr val="bg1"/>
                </a:solidFill>
                <a:latin typeface="Arial" charset="0"/>
                <a:ea typeface="ＭＳ Ｐゴシック" pitchFamily="50" charset="-128"/>
              </a:defRPr>
            </a:lvl1pPr>
            <a:lvl2pPr marL="742950" indent="-285750" defTabSz="627063">
              <a:defRPr kumimoji="1" sz="1000" b="1">
                <a:solidFill>
                  <a:schemeClr val="bg1"/>
                </a:solidFill>
                <a:latin typeface="Arial" charset="0"/>
                <a:ea typeface="ＭＳ Ｐゴシック" pitchFamily="50" charset="-128"/>
              </a:defRPr>
            </a:lvl2pPr>
            <a:lvl3pPr marL="1143000" indent="-228600" defTabSz="627063">
              <a:defRPr kumimoji="1" sz="1000" b="1">
                <a:solidFill>
                  <a:schemeClr val="bg1"/>
                </a:solidFill>
                <a:latin typeface="Arial" charset="0"/>
                <a:ea typeface="ＭＳ Ｐゴシック" pitchFamily="50" charset="-128"/>
              </a:defRPr>
            </a:lvl3pPr>
            <a:lvl4pPr marL="1600200" indent="-228600" defTabSz="627063">
              <a:defRPr kumimoji="1" sz="1000" b="1">
                <a:solidFill>
                  <a:schemeClr val="bg1"/>
                </a:solidFill>
                <a:latin typeface="Arial" charset="0"/>
                <a:ea typeface="ＭＳ Ｐゴシック" pitchFamily="50" charset="-128"/>
              </a:defRPr>
            </a:lvl4pPr>
            <a:lvl5pPr marL="2057400" indent="-228600" defTabSz="627063">
              <a:defRPr kumimoji="1" sz="1000" b="1">
                <a:solidFill>
                  <a:schemeClr val="bg1"/>
                </a:solidFill>
                <a:latin typeface="Arial" charset="0"/>
                <a:ea typeface="ＭＳ Ｐゴシック" pitchFamily="50" charset="-128"/>
              </a:defRPr>
            </a:lvl5pPr>
            <a:lvl6pPr marL="2514600" indent="-228600" defTabSz="627063" eaLnBrk="0" fontAlgn="base" hangingPunct="0">
              <a:spcBef>
                <a:spcPct val="0"/>
              </a:spcBef>
              <a:spcAft>
                <a:spcPct val="0"/>
              </a:spcAft>
              <a:defRPr kumimoji="1" sz="1000" b="1">
                <a:solidFill>
                  <a:schemeClr val="bg1"/>
                </a:solidFill>
                <a:latin typeface="Arial" charset="0"/>
                <a:ea typeface="ＭＳ Ｐゴシック" pitchFamily="50" charset="-128"/>
              </a:defRPr>
            </a:lvl6pPr>
            <a:lvl7pPr marL="2971800" indent="-228600" defTabSz="627063" eaLnBrk="0" fontAlgn="base" hangingPunct="0">
              <a:spcBef>
                <a:spcPct val="0"/>
              </a:spcBef>
              <a:spcAft>
                <a:spcPct val="0"/>
              </a:spcAft>
              <a:defRPr kumimoji="1" sz="1000" b="1">
                <a:solidFill>
                  <a:schemeClr val="bg1"/>
                </a:solidFill>
                <a:latin typeface="Arial" charset="0"/>
                <a:ea typeface="ＭＳ Ｐゴシック" pitchFamily="50" charset="-128"/>
              </a:defRPr>
            </a:lvl7pPr>
            <a:lvl8pPr marL="3429000" indent="-228600" defTabSz="627063" eaLnBrk="0" fontAlgn="base" hangingPunct="0">
              <a:spcBef>
                <a:spcPct val="0"/>
              </a:spcBef>
              <a:spcAft>
                <a:spcPct val="0"/>
              </a:spcAft>
              <a:defRPr kumimoji="1" sz="1000" b="1">
                <a:solidFill>
                  <a:schemeClr val="bg1"/>
                </a:solidFill>
                <a:latin typeface="Arial" charset="0"/>
                <a:ea typeface="ＭＳ Ｐゴシック" pitchFamily="50" charset="-128"/>
              </a:defRPr>
            </a:lvl8pPr>
            <a:lvl9pPr marL="3886200" indent="-228600" defTabSz="627063" eaLnBrk="0" fontAlgn="base" hangingPunct="0">
              <a:spcBef>
                <a:spcPct val="0"/>
              </a:spcBef>
              <a:spcAft>
                <a:spcPct val="0"/>
              </a:spcAft>
              <a:defRPr kumimoji="1" sz="1000" b="1">
                <a:solidFill>
                  <a:schemeClr val="bg1"/>
                </a:solidFill>
                <a:latin typeface="Arial" charset="0"/>
                <a:ea typeface="ＭＳ Ｐゴシック" pitchFamily="50" charset="-128"/>
              </a:defRPr>
            </a:lvl9pPr>
          </a:lstStyle>
          <a:p>
            <a:fld id="{86ADF4BB-8503-4810-A427-F957F87C6E2F}" type="slidenum">
              <a:rPr lang="en-US" altLang="ja-JP" sz="900" b="0">
                <a:solidFill>
                  <a:schemeClr val="tx1"/>
                </a:solidFill>
              </a:rPr>
              <a:pPr/>
              <a:t>64</a:t>
            </a:fld>
            <a:endParaRPr lang="en-US" altLang="ja-JP" sz="900" b="0">
              <a:solidFill>
                <a:schemeClr val="tx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ー 1"/>
          <p:cNvSpPr>
            <a:spLocks noGrp="1" noRot="1" noChangeAspect="1" noTextEdit="1"/>
          </p:cNvSpPr>
          <p:nvPr>
            <p:ph type="sldImg"/>
          </p:nvPr>
        </p:nvSpPr>
        <p:spPr>
          <a:ln/>
        </p:spPr>
      </p:sp>
      <p:sp>
        <p:nvSpPr>
          <p:cNvPr id="18435" name="ノート プレースホルダー 2"/>
          <p:cNvSpPr>
            <a:spLocks noGrp="1"/>
          </p:cNvSpPr>
          <p:nvPr>
            <p:ph type="body" idx="1"/>
          </p:nvPr>
        </p:nvSpPr>
        <p:spPr>
          <a:noFill/>
        </p:spPr>
        <p:txBody>
          <a:bodyPr/>
          <a:lstStyle/>
          <a:p>
            <a:endParaRPr lang="ja-JP" altLang="en-US" smtClean="0">
              <a:latin typeface="Arial" charset="0"/>
            </a:endParaRPr>
          </a:p>
        </p:txBody>
      </p:sp>
      <p:sp>
        <p:nvSpPr>
          <p:cNvPr id="18436" name="スライド番号プレースホルダー 3"/>
          <p:cNvSpPr>
            <a:spLocks noGrp="1"/>
          </p:cNvSpPr>
          <p:nvPr>
            <p:ph type="sldNum" sz="quarter" idx="5"/>
          </p:nvPr>
        </p:nvSpPr>
        <p:spPr>
          <a:noFill/>
        </p:spPr>
        <p:txBody>
          <a:bodyPr/>
          <a:lstStyle>
            <a:lvl1pPr defTabSz="627063">
              <a:defRPr kumimoji="1" sz="1000" b="1">
                <a:solidFill>
                  <a:schemeClr val="bg1"/>
                </a:solidFill>
                <a:latin typeface="Arial" charset="0"/>
                <a:ea typeface="ＭＳ Ｐゴシック" pitchFamily="50" charset="-128"/>
              </a:defRPr>
            </a:lvl1pPr>
            <a:lvl2pPr marL="742950" indent="-285750" defTabSz="627063">
              <a:defRPr kumimoji="1" sz="1000" b="1">
                <a:solidFill>
                  <a:schemeClr val="bg1"/>
                </a:solidFill>
                <a:latin typeface="Arial" charset="0"/>
                <a:ea typeface="ＭＳ Ｐゴシック" pitchFamily="50" charset="-128"/>
              </a:defRPr>
            </a:lvl2pPr>
            <a:lvl3pPr marL="1143000" indent="-228600" defTabSz="627063">
              <a:defRPr kumimoji="1" sz="1000" b="1">
                <a:solidFill>
                  <a:schemeClr val="bg1"/>
                </a:solidFill>
                <a:latin typeface="Arial" charset="0"/>
                <a:ea typeface="ＭＳ Ｐゴシック" pitchFamily="50" charset="-128"/>
              </a:defRPr>
            </a:lvl3pPr>
            <a:lvl4pPr marL="1600200" indent="-228600" defTabSz="627063">
              <a:defRPr kumimoji="1" sz="1000" b="1">
                <a:solidFill>
                  <a:schemeClr val="bg1"/>
                </a:solidFill>
                <a:latin typeface="Arial" charset="0"/>
                <a:ea typeface="ＭＳ Ｐゴシック" pitchFamily="50" charset="-128"/>
              </a:defRPr>
            </a:lvl4pPr>
            <a:lvl5pPr marL="2057400" indent="-228600" defTabSz="627063">
              <a:defRPr kumimoji="1" sz="1000" b="1">
                <a:solidFill>
                  <a:schemeClr val="bg1"/>
                </a:solidFill>
                <a:latin typeface="Arial" charset="0"/>
                <a:ea typeface="ＭＳ Ｐゴシック" pitchFamily="50" charset="-128"/>
              </a:defRPr>
            </a:lvl5pPr>
            <a:lvl6pPr marL="2514600" indent="-228600" defTabSz="627063" eaLnBrk="0" fontAlgn="base" hangingPunct="0">
              <a:spcBef>
                <a:spcPct val="0"/>
              </a:spcBef>
              <a:spcAft>
                <a:spcPct val="0"/>
              </a:spcAft>
              <a:defRPr kumimoji="1" sz="1000" b="1">
                <a:solidFill>
                  <a:schemeClr val="bg1"/>
                </a:solidFill>
                <a:latin typeface="Arial" charset="0"/>
                <a:ea typeface="ＭＳ Ｐゴシック" pitchFamily="50" charset="-128"/>
              </a:defRPr>
            </a:lvl6pPr>
            <a:lvl7pPr marL="2971800" indent="-228600" defTabSz="627063" eaLnBrk="0" fontAlgn="base" hangingPunct="0">
              <a:spcBef>
                <a:spcPct val="0"/>
              </a:spcBef>
              <a:spcAft>
                <a:spcPct val="0"/>
              </a:spcAft>
              <a:defRPr kumimoji="1" sz="1000" b="1">
                <a:solidFill>
                  <a:schemeClr val="bg1"/>
                </a:solidFill>
                <a:latin typeface="Arial" charset="0"/>
                <a:ea typeface="ＭＳ Ｐゴシック" pitchFamily="50" charset="-128"/>
              </a:defRPr>
            </a:lvl7pPr>
            <a:lvl8pPr marL="3429000" indent="-228600" defTabSz="627063" eaLnBrk="0" fontAlgn="base" hangingPunct="0">
              <a:spcBef>
                <a:spcPct val="0"/>
              </a:spcBef>
              <a:spcAft>
                <a:spcPct val="0"/>
              </a:spcAft>
              <a:defRPr kumimoji="1" sz="1000" b="1">
                <a:solidFill>
                  <a:schemeClr val="bg1"/>
                </a:solidFill>
                <a:latin typeface="Arial" charset="0"/>
                <a:ea typeface="ＭＳ Ｐゴシック" pitchFamily="50" charset="-128"/>
              </a:defRPr>
            </a:lvl8pPr>
            <a:lvl9pPr marL="3886200" indent="-228600" defTabSz="627063" eaLnBrk="0" fontAlgn="base" hangingPunct="0">
              <a:spcBef>
                <a:spcPct val="0"/>
              </a:spcBef>
              <a:spcAft>
                <a:spcPct val="0"/>
              </a:spcAft>
              <a:defRPr kumimoji="1" sz="1000" b="1">
                <a:solidFill>
                  <a:schemeClr val="bg1"/>
                </a:solidFill>
                <a:latin typeface="Arial" charset="0"/>
                <a:ea typeface="ＭＳ Ｐゴシック" pitchFamily="50" charset="-128"/>
              </a:defRPr>
            </a:lvl9pPr>
          </a:lstStyle>
          <a:p>
            <a:fld id="{5EDF14DE-5891-423D-9139-D17E69DC8A18}" type="slidenum">
              <a:rPr lang="en-US" altLang="ja-JP" sz="900" b="0">
                <a:solidFill>
                  <a:schemeClr val="tx1"/>
                </a:solidFill>
              </a:rPr>
              <a:pPr/>
              <a:t>65</a:t>
            </a:fld>
            <a:endParaRPr lang="en-US" altLang="ja-JP" sz="900" b="0">
              <a:solidFill>
                <a:schemeClr val="tx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スライド イメージ プレースホルダ 1"/>
          <p:cNvSpPr>
            <a:spLocks noGrp="1" noRot="1" noChangeAspect="1"/>
          </p:cNvSpPr>
          <p:nvPr>
            <p:ph type="sldImg"/>
          </p:nvPr>
        </p:nvSpPr>
        <p:spPr bwMode="auto">
          <a:noFill/>
          <a:ln>
            <a:solidFill>
              <a:srgbClr val="000000"/>
            </a:solidFill>
            <a:miter lim="800000"/>
            <a:headEnd/>
            <a:tailEnd/>
          </a:ln>
        </p:spPr>
      </p:sp>
      <p:sp>
        <p:nvSpPr>
          <p:cNvPr id="15362"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ja-JP" altLang="en-US" smtClean="0"/>
          </a:p>
        </p:txBody>
      </p:sp>
      <p:sp>
        <p:nvSpPr>
          <p:cNvPr id="15363"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A27DDBD-DBE3-46D1-A1FB-634BE265FFB7}" type="slidenum">
              <a:rPr lang="ja-JP" altLang="en-US"/>
              <a:pPr fontAlgn="base">
                <a:spcBef>
                  <a:spcPct val="0"/>
                </a:spcBef>
                <a:spcAft>
                  <a:spcPct val="0"/>
                </a:spcAft>
              </a:pPr>
              <a:t>67</a:t>
            </a:fld>
            <a:endParaRPr lang="en-US" altLang="ja-JP"/>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4875">
              <a:defRPr kumimoji="1">
                <a:solidFill>
                  <a:schemeClr val="tx1"/>
                </a:solidFill>
                <a:latin typeface="Calibri" pitchFamily="34" charset="0"/>
                <a:ea typeface="ＭＳ Ｐゴシック" charset="-128"/>
              </a:defRPr>
            </a:lvl1pPr>
            <a:lvl2pPr marL="742950" indent="-285750" defTabSz="904875">
              <a:defRPr kumimoji="1">
                <a:solidFill>
                  <a:schemeClr val="tx1"/>
                </a:solidFill>
                <a:latin typeface="Calibri" pitchFamily="34" charset="0"/>
                <a:ea typeface="ＭＳ Ｐゴシック" charset="-128"/>
              </a:defRPr>
            </a:lvl2pPr>
            <a:lvl3pPr marL="1143000" indent="-228600" defTabSz="904875">
              <a:defRPr kumimoji="1">
                <a:solidFill>
                  <a:schemeClr val="tx1"/>
                </a:solidFill>
                <a:latin typeface="Calibri" pitchFamily="34" charset="0"/>
                <a:ea typeface="ＭＳ Ｐゴシック" charset="-128"/>
              </a:defRPr>
            </a:lvl3pPr>
            <a:lvl4pPr marL="1600200" indent="-228600" defTabSz="904875">
              <a:defRPr kumimoji="1">
                <a:solidFill>
                  <a:schemeClr val="tx1"/>
                </a:solidFill>
                <a:latin typeface="Calibri" pitchFamily="34" charset="0"/>
                <a:ea typeface="ＭＳ Ｐゴシック" charset="-128"/>
              </a:defRPr>
            </a:lvl4pPr>
            <a:lvl5pPr marL="2057400" indent="-228600" defTabSz="904875">
              <a:defRPr kumimoji="1">
                <a:solidFill>
                  <a:schemeClr val="tx1"/>
                </a:solidFill>
                <a:latin typeface="Calibri" pitchFamily="34" charset="0"/>
                <a:ea typeface="ＭＳ Ｐゴシック" charset="-128"/>
              </a:defRPr>
            </a:lvl5pPr>
            <a:lvl6pPr marL="2514600" indent="-228600" defTabSz="904875" fontAlgn="base">
              <a:spcBef>
                <a:spcPct val="0"/>
              </a:spcBef>
              <a:spcAft>
                <a:spcPct val="0"/>
              </a:spcAft>
              <a:defRPr kumimoji="1">
                <a:solidFill>
                  <a:schemeClr val="tx1"/>
                </a:solidFill>
                <a:latin typeface="Calibri" pitchFamily="34" charset="0"/>
                <a:ea typeface="ＭＳ Ｐゴシック" charset="-128"/>
              </a:defRPr>
            </a:lvl6pPr>
            <a:lvl7pPr marL="2971800" indent="-228600" defTabSz="904875" fontAlgn="base">
              <a:spcBef>
                <a:spcPct val="0"/>
              </a:spcBef>
              <a:spcAft>
                <a:spcPct val="0"/>
              </a:spcAft>
              <a:defRPr kumimoji="1">
                <a:solidFill>
                  <a:schemeClr val="tx1"/>
                </a:solidFill>
                <a:latin typeface="Calibri" pitchFamily="34" charset="0"/>
                <a:ea typeface="ＭＳ Ｐゴシック" charset="-128"/>
              </a:defRPr>
            </a:lvl7pPr>
            <a:lvl8pPr marL="3429000" indent="-228600" defTabSz="904875" fontAlgn="base">
              <a:spcBef>
                <a:spcPct val="0"/>
              </a:spcBef>
              <a:spcAft>
                <a:spcPct val="0"/>
              </a:spcAft>
              <a:defRPr kumimoji="1">
                <a:solidFill>
                  <a:schemeClr val="tx1"/>
                </a:solidFill>
                <a:latin typeface="Calibri" pitchFamily="34" charset="0"/>
                <a:ea typeface="ＭＳ Ｐゴシック" charset="-128"/>
              </a:defRPr>
            </a:lvl8pPr>
            <a:lvl9pPr marL="3886200" indent="-228600" defTabSz="904875"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790F8215-D7A6-480B-85F3-E3A7EE7BC7F2}" type="slidenum">
              <a:rPr lang="en-US" altLang="ja-JP">
                <a:latin typeface="Arial" charset="0"/>
              </a:rPr>
              <a:pPr fontAlgn="base">
                <a:spcBef>
                  <a:spcPct val="0"/>
                </a:spcBef>
                <a:spcAft>
                  <a:spcPct val="0"/>
                </a:spcAft>
              </a:pPr>
              <a:t>72</a:t>
            </a:fld>
            <a:endParaRPr lang="en-US" altLang="ja-JP">
              <a:latin typeface="Arial" charset="0"/>
            </a:endParaRPr>
          </a:p>
        </p:txBody>
      </p:sp>
      <p:sp>
        <p:nvSpPr>
          <p:cNvPr id="71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95" tIns="45698" rIns="91395" bIns="45698" numCol="1" anchor="t" anchorCtr="0" compatLnSpc="1">
            <a:prstTxWarp prst="textNoShape">
              <a:avLst/>
            </a:prstTxWarp>
          </a:bodyPr>
          <a:lstStyle/>
          <a:p>
            <a:pPr>
              <a:spcBef>
                <a:spcPct val="0"/>
              </a:spcBef>
            </a:pPr>
            <a:endParaRPr lang="en-US" altLang="ja-JP"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6463">
              <a:defRPr kumimoji="1">
                <a:solidFill>
                  <a:schemeClr val="tx1"/>
                </a:solidFill>
                <a:latin typeface="Calibri" pitchFamily="34" charset="0"/>
                <a:ea typeface="ＭＳ Ｐゴシック" charset="-128"/>
              </a:defRPr>
            </a:lvl1pPr>
            <a:lvl2pPr marL="742950" indent="-285750" defTabSz="906463">
              <a:defRPr kumimoji="1">
                <a:solidFill>
                  <a:schemeClr val="tx1"/>
                </a:solidFill>
                <a:latin typeface="Calibri" pitchFamily="34" charset="0"/>
                <a:ea typeface="ＭＳ Ｐゴシック" charset="-128"/>
              </a:defRPr>
            </a:lvl2pPr>
            <a:lvl3pPr marL="1143000" indent="-228600" defTabSz="906463">
              <a:defRPr kumimoji="1">
                <a:solidFill>
                  <a:schemeClr val="tx1"/>
                </a:solidFill>
                <a:latin typeface="Calibri" pitchFamily="34" charset="0"/>
                <a:ea typeface="ＭＳ Ｐゴシック" charset="-128"/>
              </a:defRPr>
            </a:lvl3pPr>
            <a:lvl4pPr marL="1600200" indent="-228600" defTabSz="906463">
              <a:defRPr kumimoji="1">
                <a:solidFill>
                  <a:schemeClr val="tx1"/>
                </a:solidFill>
                <a:latin typeface="Calibri" pitchFamily="34" charset="0"/>
                <a:ea typeface="ＭＳ Ｐゴシック" charset="-128"/>
              </a:defRPr>
            </a:lvl4pPr>
            <a:lvl5pPr marL="2057400" indent="-228600" defTabSz="906463">
              <a:defRPr kumimoji="1">
                <a:solidFill>
                  <a:schemeClr val="tx1"/>
                </a:solidFill>
                <a:latin typeface="Calibri" pitchFamily="34" charset="0"/>
                <a:ea typeface="ＭＳ Ｐゴシック" charset="-128"/>
              </a:defRPr>
            </a:lvl5pPr>
            <a:lvl6pPr marL="2514600" indent="-228600" defTabSz="906463" fontAlgn="base">
              <a:spcBef>
                <a:spcPct val="0"/>
              </a:spcBef>
              <a:spcAft>
                <a:spcPct val="0"/>
              </a:spcAft>
              <a:defRPr kumimoji="1">
                <a:solidFill>
                  <a:schemeClr val="tx1"/>
                </a:solidFill>
                <a:latin typeface="Calibri" pitchFamily="34" charset="0"/>
                <a:ea typeface="ＭＳ Ｐゴシック" charset="-128"/>
              </a:defRPr>
            </a:lvl6pPr>
            <a:lvl7pPr marL="2971800" indent="-228600" defTabSz="906463" fontAlgn="base">
              <a:spcBef>
                <a:spcPct val="0"/>
              </a:spcBef>
              <a:spcAft>
                <a:spcPct val="0"/>
              </a:spcAft>
              <a:defRPr kumimoji="1">
                <a:solidFill>
                  <a:schemeClr val="tx1"/>
                </a:solidFill>
                <a:latin typeface="Calibri" pitchFamily="34" charset="0"/>
                <a:ea typeface="ＭＳ Ｐゴシック" charset="-128"/>
              </a:defRPr>
            </a:lvl7pPr>
            <a:lvl8pPr marL="3429000" indent="-228600" defTabSz="906463" fontAlgn="base">
              <a:spcBef>
                <a:spcPct val="0"/>
              </a:spcBef>
              <a:spcAft>
                <a:spcPct val="0"/>
              </a:spcAft>
              <a:defRPr kumimoji="1">
                <a:solidFill>
                  <a:schemeClr val="tx1"/>
                </a:solidFill>
                <a:latin typeface="Calibri" pitchFamily="34" charset="0"/>
                <a:ea typeface="ＭＳ Ｐゴシック" charset="-128"/>
              </a:defRPr>
            </a:lvl8pPr>
            <a:lvl9pPr marL="3886200" indent="-228600" defTabSz="906463"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B29947F8-C705-4076-B3FC-FA733CF0357C}" type="slidenum">
              <a:rPr lang="en-US" altLang="ja-JP">
                <a:latin typeface="Arial" charset="0"/>
              </a:rPr>
              <a:pPr fontAlgn="base">
                <a:spcBef>
                  <a:spcPct val="0"/>
                </a:spcBef>
                <a:spcAft>
                  <a:spcPct val="0"/>
                </a:spcAft>
              </a:pPr>
              <a:t>74</a:t>
            </a:fld>
            <a:endParaRPr lang="en-US" altLang="ja-JP">
              <a:latin typeface="Arial" charset="0"/>
            </a:endParaRPr>
          </a:p>
        </p:txBody>
      </p:sp>
      <p:sp>
        <p:nvSpPr>
          <p:cNvPr id="81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ja-JP" smtClean="0"/>
              <a:t>Reference 4: Embankment Protection</a:t>
            </a:r>
          </a:p>
          <a:p>
            <a:pPr>
              <a:spcBef>
                <a:spcPct val="0"/>
              </a:spcBef>
            </a:pPr>
            <a:endParaRPr lang="en-US" altLang="ja-JP" smtClean="0"/>
          </a:p>
          <a:p>
            <a:pPr>
              <a:spcBef>
                <a:spcPct val="0"/>
              </a:spcBef>
            </a:pPr>
            <a:r>
              <a:rPr lang="en-US" altLang="ja-JP" smtClean="0"/>
              <a:t>Estimated tsunami height: 9.1m when the construction permit on unit 2 was applied in 1987</a:t>
            </a:r>
          </a:p>
          <a:p>
            <a:pPr>
              <a:spcBef>
                <a:spcPct val="0"/>
              </a:spcBef>
            </a:pPr>
            <a:endParaRPr lang="en-US" altLang="ja-JP" smtClean="0"/>
          </a:p>
          <a:p>
            <a:pPr>
              <a:spcBef>
                <a:spcPct val="0"/>
              </a:spcBef>
            </a:pPr>
            <a:r>
              <a:rPr lang="en-US" altLang="ja-JP" smtClean="0"/>
              <a:t>Concrete protection constructed up to 9.7m </a:t>
            </a:r>
          </a:p>
          <a:p>
            <a:pPr>
              <a:spcBef>
                <a:spcPct val="0"/>
              </a:spcBef>
            </a:pPr>
            <a:endParaRPr lang="en-US" altLang="ja-JP" smtClean="0"/>
          </a:p>
          <a:p>
            <a:pPr>
              <a:spcBef>
                <a:spcPct val="0"/>
              </a:spcBef>
            </a:pPr>
            <a:r>
              <a:rPr lang="en-US" altLang="ja-JP" smtClean="0"/>
              <a:t>Design consideration</a:t>
            </a:r>
          </a:p>
          <a:p>
            <a:pPr>
              <a:spcBef>
                <a:spcPct val="0"/>
              </a:spcBef>
            </a:pPr>
            <a:r>
              <a:rPr lang="en-US" altLang="ja-JP" smtClean="0"/>
              <a:t>Stability against ebb tide</a:t>
            </a:r>
          </a:p>
          <a:p>
            <a:pPr>
              <a:spcBef>
                <a:spcPct val="0"/>
              </a:spcBef>
            </a:pPr>
            <a:r>
              <a:rPr lang="en-US" altLang="ja-JP" smtClean="0"/>
              <a:t>Seismic performance</a:t>
            </a:r>
          </a:p>
          <a:p>
            <a:pPr>
              <a:spcBef>
                <a:spcPct val="0"/>
              </a:spcBef>
            </a:pPr>
            <a:endParaRPr lang="en-US" altLang="ja-JP" smtClean="0"/>
          </a:p>
          <a:p>
            <a:pPr>
              <a:spcBef>
                <a:spcPct val="0"/>
              </a:spcBef>
            </a:pPr>
            <a:r>
              <a:rPr lang="en-US" altLang="ja-JP" smtClean="0"/>
              <a:t>Withstood against the repeated tsunami</a:t>
            </a:r>
          </a:p>
          <a:p>
            <a:pPr>
              <a:spcBef>
                <a:spcPct val="0"/>
              </a:spcBef>
            </a:pPr>
            <a:endParaRPr lang="en-US" altLang="ja-JP" smtClean="0"/>
          </a:p>
          <a:p>
            <a:pPr>
              <a:spcBef>
                <a:spcPct val="0"/>
              </a:spcBef>
            </a:pPr>
            <a:r>
              <a:rPr lang="en-US" altLang="ja-JP" smtClean="0"/>
              <a:t>Concrete protection</a:t>
            </a:r>
          </a:p>
          <a:p>
            <a:pPr>
              <a:spcBef>
                <a:spcPct val="0"/>
              </a:spcBef>
            </a:pPr>
            <a:endParaRPr lang="en-US" altLang="ja-JP" smtClean="0"/>
          </a:p>
          <a:p>
            <a:pPr>
              <a:spcBef>
                <a:spcPct val="0"/>
              </a:spcBef>
            </a:pPr>
            <a:r>
              <a:rPr lang="en-US" altLang="ja-JP" smtClean="0"/>
              <a:t>Foundation</a:t>
            </a:r>
          </a:p>
          <a:p>
            <a:pPr>
              <a:spcBef>
                <a:spcPct val="0"/>
              </a:spcBef>
            </a:pPr>
            <a:endParaRPr lang="en-US" altLang="ja-JP" smtClean="0"/>
          </a:p>
          <a:p>
            <a:pPr>
              <a:spcBef>
                <a:spcPct val="0"/>
              </a:spcBef>
            </a:pPr>
            <a:r>
              <a:rPr lang="en-US" altLang="ja-JP" smtClean="0"/>
              <a:t>*: Design height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6463">
              <a:defRPr kumimoji="1">
                <a:solidFill>
                  <a:schemeClr val="tx1"/>
                </a:solidFill>
                <a:latin typeface="Calibri" pitchFamily="34" charset="0"/>
                <a:ea typeface="ＭＳ Ｐゴシック" charset="-128"/>
              </a:defRPr>
            </a:lvl1pPr>
            <a:lvl2pPr marL="742950" indent="-285750" defTabSz="906463">
              <a:defRPr kumimoji="1">
                <a:solidFill>
                  <a:schemeClr val="tx1"/>
                </a:solidFill>
                <a:latin typeface="Calibri" pitchFamily="34" charset="0"/>
                <a:ea typeface="ＭＳ Ｐゴシック" charset="-128"/>
              </a:defRPr>
            </a:lvl2pPr>
            <a:lvl3pPr marL="1143000" indent="-228600" defTabSz="906463">
              <a:defRPr kumimoji="1">
                <a:solidFill>
                  <a:schemeClr val="tx1"/>
                </a:solidFill>
                <a:latin typeface="Calibri" pitchFamily="34" charset="0"/>
                <a:ea typeface="ＭＳ Ｐゴシック" charset="-128"/>
              </a:defRPr>
            </a:lvl3pPr>
            <a:lvl4pPr marL="1600200" indent="-228600" defTabSz="906463">
              <a:defRPr kumimoji="1">
                <a:solidFill>
                  <a:schemeClr val="tx1"/>
                </a:solidFill>
                <a:latin typeface="Calibri" pitchFamily="34" charset="0"/>
                <a:ea typeface="ＭＳ Ｐゴシック" charset="-128"/>
              </a:defRPr>
            </a:lvl4pPr>
            <a:lvl5pPr marL="2057400" indent="-228600" defTabSz="906463">
              <a:defRPr kumimoji="1">
                <a:solidFill>
                  <a:schemeClr val="tx1"/>
                </a:solidFill>
                <a:latin typeface="Calibri" pitchFamily="34" charset="0"/>
                <a:ea typeface="ＭＳ Ｐゴシック" charset="-128"/>
              </a:defRPr>
            </a:lvl5pPr>
            <a:lvl6pPr marL="2514600" indent="-228600" defTabSz="906463" fontAlgn="base">
              <a:spcBef>
                <a:spcPct val="0"/>
              </a:spcBef>
              <a:spcAft>
                <a:spcPct val="0"/>
              </a:spcAft>
              <a:defRPr kumimoji="1">
                <a:solidFill>
                  <a:schemeClr val="tx1"/>
                </a:solidFill>
                <a:latin typeface="Calibri" pitchFamily="34" charset="0"/>
                <a:ea typeface="ＭＳ Ｐゴシック" charset="-128"/>
              </a:defRPr>
            </a:lvl6pPr>
            <a:lvl7pPr marL="2971800" indent="-228600" defTabSz="906463" fontAlgn="base">
              <a:spcBef>
                <a:spcPct val="0"/>
              </a:spcBef>
              <a:spcAft>
                <a:spcPct val="0"/>
              </a:spcAft>
              <a:defRPr kumimoji="1">
                <a:solidFill>
                  <a:schemeClr val="tx1"/>
                </a:solidFill>
                <a:latin typeface="Calibri" pitchFamily="34" charset="0"/>
                <a:ea typeface="ＭＳ Ｐゴシック" charset="-128"/>
              </a:defRPr>
            </a:lvl7pPr>
            <a:lvl8pPr marL="3429000" indent="-228600" defTabSz="906463" fontAlgn="base">
              <a:spcBef>
                <a:spcPct val="0"/>
              </a:spcBef>
              <a:spcAft>
                <a:spcPct val="0"/>
              </a:spcAft>
              <a:defRPr kumimoji="1">
                <a:solidFill>
                  <a:schemeClr val="tx1"/>
                </a:solidFill>
                <a:latin typeface="Calibri" pitchFamily="34" charset="0"/>
                <a:ea typeface="ＭＳ Ｐゴシック" charset="-128"/>
              </a:defRPr>
            </a:lvl8pPr>
            <a:lvl9pPr marL="3886200" indent="-228600" defTabSz="906463"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A4EEB81F-BFC0-485D-9AB3-F2D316FEDB50}" type="slidenum">
              <a:rPr lang="en-US" altLang="ja-JP">
                <a:latin typeface="Arial" charset="0"/>
              </a:rPr>
              <a:pPr fontAlgn="base">
                <a:spcBef>
                  <a:spcPct val="0"/>
                </a:spcBef>
                <a:spcAft>
                  <a:spcPct val="0"/>
                </a:spcAft>
              </a:pPr>
              <a:t>75</a:t>
            </a:fld>
            <a:endParaRPr lang="en-US" altLang="ja-JP">
              <a:latin typeface="Arial" charset="0"/>
            </a:endParaRPr>
          </a:p>
        </p:txBody>
      </p:sp>
      <p:sp>
        <p:nvSpPr>
          <p:cNvPr id="9219" name="スライド イメージ プレースホルダー 1"/>
          <p:cNvSpPr>
            <a:spLocks noGrp="1" noRot="1" noChangeAspect="1" noTextEdit="1"/>
          </p:cNvSpPr>
          <p:nvPr>
            <p:ph type="sldImg"/>
          </p:nvPr>
        </p:nvSpPr>
        <p:spPr bwMode="auto">
          <a:xfrm>
            <a:off x="900113" y="739775"/>
            <a:ext cx="4932362"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0" name="ノート プレースホルダー 2"/>
          <p:cNvSpPr>
            <a:spLocks noGrp="1"/>
          </p:cNvSpPr>
          <p:nvPr>
            <p:ph type="body" idx="1"/>
          </p:nvPr>
        </p:nvSpPr>
        <p:spPr bwMode="auto">
          <a:xfrm>
            <a:off x="673577" y="4686499"/>
            <a:ext cx="5388610" cy="46333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53" tIns="45581" rIns="91153" bIns="45581" numCol="1" anchor="t" anchorCtr="0" compatLnSpc="1">
            <a:prstTxWarp prst="textNoShape">
              <a:avLst/>
            </a:prstTxWarp>
          </a:bodyPr>
          <a:lstStyle/>
          <a:p>
            <a:pPr marL="166688" indent="-166688">
              <a:spcBef>
                <a:spcPct val="0"/>
              </a:spcBef>
            </a:pPr>
            <a:r>
              <a:rPr lang="en-US" altLang="ja-JP" smtClean="0"/>
              <a:t>Reference 2: Evacuees in Onagawa Nuclear Power Station</a:t>
            </a:r>
          </a:p>
          <a:p>
            <a:pPr marL="166688" indent="-166688">
              <a:spcBef>
                <a:spcPct val="0"/>
              </a:spcBef>
            </a:pPr>
            <a:r>
              <a:rPr lang="en-US" altLang="ja-JP" smtClean="0"/>
              <a:t>Number of evacuees in Onagawa Nuclear Power Station</a:t>
            </a:r>
          </a:p>
          <a:p>
            <a:pPr marL="166688" indent="-166688">
              <a:spcBef>
                <a:spcPct val="0"/>
              </a:spcBef>
            </a:pPr>
            <a:r>
              <a:rPr lang="en-US" altLang="ja-JP" smtClean="0"/>
              <a:t>Downtown Onagawa</a:t>
            </a:r>
          </a:p>
          <a:p>
            <a:pPr marL="166688" indent="-166688">
              <a:spcBef>
                <a:spcPct val="0"/>
              </a:spcBef>
            </a:pPr>
            <a:endParaRPr lang="en-US" altLang="ja-JP" smtClean="0"/>
          </a:p>
          <a:p>
            <a:pPr marL="166688" indent="-166688">
              <a:spcBef>
                <a:spcPct val="0"/>
              </a:spcBef>
            </a:pPr>
            <a:r>
              <a:rPr lang="en-US" altLang="ja-JP" smtClean="0"/>
              <a:t>Evacuees stayed from March 11 to June 6, 2011</a:t>
            </a:r>
          </a:p>
          <a:p>
            <a:pPr marL="166688" indent="-166688">
              <a:spcBef>
                <a:spcPct val="0"/>
              </a:spcBef>
            </a:pPr>
            <a:r>
              <a:rPr lang="en-US" altLang="ja-JP" smtClean="0"/>
              <a:t>Maximum number: 364 on March 14</a:t>
            </a:r>
          </a:p>
          <a:p>
            <a:pPr marL="166688" indent="-166688">
              <a:spcBef>
                <a:spcPct val="0"/>
              </a:spcBef>
            </a:pPr>
            <a:endParaRPr lang="en-US" altLang="ja-JP" smtClean="0"/>
          </a:p>
          <a:p>
            <a:pPr marL="166688" indent="-166688">
              <a:spcBef>
                <a:spcPct val="0"/>
              </a:spcBef>
            </a:pPr>
            <a:r>
              <a:rPr lang="en-US" altLang="ja-JP" smtClean="0"/>
              <a:t>Evacuation places</a:t>
            </a:r>
          </a:p>
          <a:p>
            <a:pPr marL="166688" indent="-166688">
              <a:spcBef>
                <a:spcPct val="0"/>
              </a:spcBef>
            </a:pPr>
            <a:r>
              <a:rPr lang="en-US" altLang="ja-JP" smtClean="0"/>
              <a:t>Visitor center</a:t>
            </a:r>
          </a:p>
          <a:p>
            <a:pPr marL="166688" indent="-166688">
              <a:spcBef>
                <a:spcPct val="0"/>
              </a:spcBef>
            </a:pPr>
            <a:r>
              <a:rPr lang="en-US" altLang="ja-JP" smtClean="0"/>
              <a:t>Former office building</a:t>
            </a:r>
          </a:p>
          <a:p>
            <a:pPr marL="166688" indent="-166688">
              <a:spcBef>
                <a:spcPct val="0"/>
              </a:spcBef>
            </a:pPr>
            <a:r>
              <a:rPr lang="en-US" altLang="ja-JP" smtClean="0"/>
              <a:t>Gymnasium</a:t>
            </a:r>
          </a:p>
          <a:p>
            <a:pPr marL="166688" indent="-166688">
              <a:spcBef>
                <a:spcPct val="0"/>
              </a:spcBef>
            </a:pPr>
            <a:endParaRPr lang="en-US" altLang="ja-JP" smtClean="0"/>
          </a:p>
          <a:p>
            <a:pPr marL="166688" indent="-166688">
              <a:spcBef>
                <a:spcPct val="0"/>
              </a:spcBef>
            </a:pPr>
            <a:r>
              <a:rPr lang="en-US" altLang="ja-JP" smtClean="0"/>
              <a:t>Number of evacuee/regional population</a:t>
            </a:r>
          </a:p>
          <a:p>
            <a:pPr marL="166688" indent="-166688">
              <a:spcBef>
                <a:spcPct val="0"/>
              </a:spcBef>
            </a:pPr>
            <a:r>
              <a:rPr lang="en-US" altLang="ja-JP" smtClean="0"/>
              <a:t>Location of road collapse after earthquake</a:t>
            </a:r>
          </a:p>
          <a:p>
            <a:pPr marL="166688" indent="-166688">
              <a:spcBef>
                <a:spcPct val="0"/>
              </a:spcBef>
            </a:pPr>
            <a:r>
              <a:rPr lang="en-US" altLang="ja-JP" smtClean="0"/>
              <a:t>Miscellaneous region (12)</a:t>
            </a:r>
          </a:p>
          <a:p>
            <a:pPr marL="166688" indent="-166688">
              <a:spcBef>
                <a:spcPct val="0"/>
              </a:spcBef>
            </a:pPr>
            <a:endParaRPr lang="en-US" altLang="ja-JP" smtClean="0"/>
          </a:p>
          <a:p>
            <a:pPr marL="166688" indent="-166688">
              <a:spcBef>
                <a:spcPct val="0"/>
              </a:spcBef>
            </a:pPr>
            <a:endParaRPr lang="en-US" altLang="ja-JP" smtClean="0"/>
          </a:p>
        </p:txBody>
      </p:sp>
      <p:sp>
        <p:nvSpPr>
          <p:cNvPr id="9221" name="スライド番号プレースホルダー 3"/>
          <p:cNvSpPr txBox="1">
            <a:spLocks noGrp="1"/>
          </p:cNvSpPr>
          <p:nvPr/>
        </p:nvSpPr>
        <p:spPr bwMode="auto">
          <a:xfrm>
            <a:off x="3815373" y="9371285"/>
            <a:ext cx="2918831" cy="493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3" tIns="45581" rIns="91153" bIns="45581" anchor="b"/>
          <a:lstStyle>
            <a:lvl1pPr defTabSz="954088">
              <a:defRPr kumimoji="1">
                <a:solidFill>
                  <a:schemeClr val="tx1"/>
                </a:solidFill>
                <a:latin typeface="Calibri" pitchFamily="34" charset="0"/>
                <a:ea typeface="ＭＳ Ｐゴシック" charset="-128"/>
              </a:defRPr>
            </a:lvl1pPr>
            <a:lvl2pPr marL="742950" indent="-285750" defTabSz="954088">
              <a:defRPr kumimoji="1">
                <a:solidFill>
                  <a:schemeClr val="tx1"/>
                </a:solidFill>
                <a:latin typeface="Calibri" pitchFamily="34" charset="0"/>
                <a:ea typeface="ＭＳ Ｐゴシック" charset="-128"/>
              </a:defRPr>
            </a:lvl2pPr>
            <a:lvl3pPr marL="1143000" indent="-228600" defTabSz="954088">
              <a:defRPr kumimoji="1">
                <a:solidFill>
                  <a:schemeClr val="tx1"/>
                </a:solidFill>
                <a:latin typeface="Calibri" pitchFamily="34" charset="0"/>
                <a:ea typeface="ＭＳ Ｐゴシック" charset="-128"/>
              </a:defRPr>
            </a:lvl3pPr>
            <a:lvl4pPr marL="1600200" indent="-228600" defTabSz="954088">
              <a:defRPr kumimoji="1">
                <a:solidFill>
                  <a:schemeClr val="tx1"/>
                </a:solidFill>
                <a:latin typeface="Calibri" pitchFamily="34" charset="0"/>
                <a:ea typeface="ＭＳ Ｐゴシック" charset="-128"/>
              </a:defRPr>
            </a:lvl4pPr>
            <a:lvl5pPr marL="2057400" indent="-228600" defTabSz="954088">
              <a:defRPr kumimoji="1">
                <a:solidFill>
                  <a:schemeClr val="tx1"/>
                </a:solidFill>
                <a:latin typeface="Calibri" pitchFamily="34" charset="0"/>
                <a:ea typeface="ＭＳ Ｐゴシック" charset="-128"/>
              </a:defRPr>
            </a:lvl5pPr>
            <a:lvl6pPr marL="2514600" indent="-228600" defTabSz="954088" fontAlgn="base">
              <a:spcBef>
                <a:spcPct val="0"/>
              </a:spcBef>
              <a:spcAft>
                <a:spcPct val="0"/>
              </a:spcAft>
              <a:defRPr kumimoji="1">
                <a:solidFill>
                  <a:schemeClr val="tx1"/>
                </a:solidFill>
                <a:latin typeface="Calibri" pitchFamily="34" charset="0"/>
                <a:ea typeface="ＭＳ Ｐゴシック" charset="-128"/>
              </a:defRPr>
            </a:lvl6pPr>
            <a:lvl7pPr marL="2971800" indent="-228600" defTabSz="954088" fontAlgn="base">
              <a:spcBef>
                <a:spcPct val="0"/>
              </a:spcBef>
              <a:spcAft>
                <a:spcPct val="0"/>
              </a:spcAft>
              <a:defRPr kumimoji="1">
                <a:solidFill>
                  <a:schemeClr val="tx1"/>
                </a:solidFill>
                <a:latin typeface="Calibri" pitchFamily="34" charset="0"/>
                <a:ea typeface="ＭＳ Ｐゴシック" charset="-128"/>
              </a:defRPr>
            </a:lvl7pPr>
            <a:lvl8pPr marL="3429000" indent="-228600" defTabSz="954088" fontAlgn="base">
              <a:spcBef>
                <a:spcPct val="0"/>
              </a:spcBef>
              <a:spcAft>
                <a:spcPct val="0"/>
              </a:spcAft>
              <a:defRPr kumimoji="1">
                <a:solidFill>
                  <a:schemeClr val="tx1"/>
                </a:solidFill>
                <a:latin typeface="Calibri" pitchFamily="34" charset="0"/>
                <a:ea typeface="ＭＳ Ｐゴシック" charset="-128"/>
              </a:defRPr>
            </a:lvl8pPr>
            <a:lvl9pPr marL="3886200" indent="-228600" defTabSz="954088" fontAlgn="base">
              <a:spcBef>
                <a:spcPct val="0"/>
              </a:spcBef>
              <a:spcAft>
                <a:spcPct val="0"/>
              </a:spcAft>
              <a:defRPr kumimoji="1">
                <a:solidFill>
                  <a:schemeClr val="tx1"/>
                </a:solidFill>
                <a:latin typeface="Calibri" pitchFamily="34" charset="0"/>
                <a:ea typeface="ＭＳ Ｐゴシック" charset="-128"/>
              </a:defRPr>
            </a:lvl9pPr>
          </a:lstStyle>
          <a:p>
            <a:pPr algn="r"/>
            <a:fld id="{B9FE232F-7E48-44A5-8D3E-A6482F0A9A31}" type="slidenum">
              <a:rPr lang="en-US" altLang="ja-JP" sz="1200">
                <a:latin typeface="Arial" charset="0"/>
              </a:rPr>
              <a:pPr algn="r"/>
              <a:t>75</a:t>
            </a:fld>
            <a:endParaRPr lang="en-US" altLang="ja-JP" sz="120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03263" y="828675"/>
            <a:ext cx="4932362" cy="3700463"/>
          </a:xfrm>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5468B43-9654-4870-A4B9-D6D7384905B9}" type="slidenum">
              <a:rPr kumimoji="1" lang="ja-JP" altLang="en-US" smtClean="0"/>
              <a:t>80</a:t>
            </a:fld>
            <a:endParaRPr kumimoji="1" lang="ja-JP" altLang="en-US"/>
          </a:p>
        </p:txBody>
      </p:sp>
    </p:spTree>
    <p:extLst>
      <p:ext uri="{BB962C8B-B14F-4D97-AF65-F5344CB8AC3E}">
        <p14:creationId xmlns:p14="http://schemas.microsoft.com/office/powerpoint/2010/main" val="1332545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1023CF0B-E643-42C2-A6DC-B30E8D34D746}" type="slidenum">
              <a:rPr lang="en-US" altLang="ja-JP"/>
              <a:pPr/>
              <a:t>12</a:t>
            </a:fld>
            <a:endParaRPr lang="en-US" altLang="ja-JP"/>
          </a:p>
        </p:txBody>
      </p:sp>
      <p:sp>
        <p:nvSpPr>
          <p:cNvPr id="22530" name="Rectangle 7"/>
          <p:cNvSpPr txBox="1">
            <a:spLocks noGrp="1" noChangeArrowheads="1"/>
          </p:cNvSpPr>
          <p:nvPr/>
        </p:nvSpPr>
        <p:spPr bwMode="auto">
          <a:xfrm>
            <a:off x="3815373" y="9371285"/>
            <a:ext cx="2918831" cy="493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Arial" charset="0"/>
                <a:ea typeface="ＭＳ Ｐゴシック" charset="-128"/>
              </a:defRPr>
            </a:lvl1pPr>
            <a:lvl2pPr marL="37931725" indent="-37474525">
              <a:defRPr kumimoji="1">
                <a:solidFill>
                  <a:schemeClr val="tx1"/>
                </a:solidFill>
                <a:latin typeface="Arial" charset="0"/>
                <a:ea typeface="ＭＳ Ｐゴシック" charset="-128"/>
              </a:defRPr>
            </a:lvl2pPr>
            <a:lvl3pPr>
              <a:defRPr kumimoji="1">
                <a:solidFill>
                  <a:schemeClr val="tx1"/>
                </a:solidFill>
                <a:latin typeface="Arial" charset="0"/>
                <a:ea typeface="ＭＳ Ｐゴシック" charset="-128"/>
              </a:defRPr>
            </a:lvl3pPr>
            <a:lvl4pPr>
              <a:defRPr kumimoji="1">
                <a:solidFill>
                  <a:schemeClr val="tx1"/>
                </a:solidFill>
                <a:latin typeface="Arial" charset="0"/>
                <a:ea typeface="ＭＳ Ｐゴシック" charset="-128"/>
              </a:defRPr>
            </a:lvl4pPr>
            <a:lvl5pPr>
              <a:defRPr kumimoji="1">
                <a:solidFill>
                  <a:schemeClr val="tx1"/>
                </a:solidFill>
                <a:latin typeface="Arial" charset="0"/>
                <a:ea typeface="ＭＳ Ｐゴシック" charset="-128"/>
              </a:defRPr>
            </a:lvl5pPr>
            <a:lvl6pPr marL="457200" fontAlgn="base">
              <a:spcBef>
                <a:spcPct val="0"/>
              </a:spcBef>
              <a:spcAft>
                <a:spcPct val="0"/>
              </a:spcAft>
              <a:defRPr kumimoji="1">
                <a:solidFill>
                  <a:schemeClr val="tx1"/>
                </a:solidFill>
                <a:latin typeface="Arial" charset="0"/>
                <a:ea typeface="ＭＳ Ｐゴシック" charset="-128"/>
              </a:defRPr>
            </a:lvl6pPr>
            <a:lvl7pPr marL="914400" fontAlgn="base">
              <a:spcBef>
                <a:spcPct val="0"/>
              </a:spcBef>
              <a:spcAft>
                <a:spcPct val="0"/>
              </a:spcAft>
              <a:defRPr kumimoji="1">
                <a:solidFill>
                  <a:schemeClr val="tx1"/>
                </a:solidFill>
                <a:latin typeface="Arial" charset="0"/>
                <a:ea typeface="ＭＳ Ｐゴシック" charset="-128"/>
              </a:defRPr>
            </a:lvl7pPr>
            <a:lvl8pPr marL="1371600" fontAlgn="base">
              <a:spcBef>
                <a:spcPct val="0"/>
              </a:spcBef>
              <a:spcAft>
                <a:spcPct val="0"/>
              </a:spcAft>
              <a:defRPr kumimoji="1">
                <a:solidFill>
                  <a:schemeClr val="tx1"/>
                </a:solidFill>
                <a:latin typeface="Arial" charset="0"/>
                <a:ea typeface="ＭＳ Ｐゴシック" charset="-128"/>
              </a:defRPr>
            </a:lvl8pPr>
            <a:lvl9pPr marL="1828800" fontAlgn="base">
              <a:spcBef>
                <a:spcPct val="0"/>
              </a:spcBef>
              <a:spcAft>
                <a:spcPct val="0"/>
              </a:spcAft>
              <a:defRPr kumimoji="1">
                <a:solidFill>
                  <a:schemeClr val="tx1"/>
                </a:solidFill>
                <a:latin typeface="Arial" charset="0"/>
                <a:ea typeface="ＭＳ Ｐゴシック" charset="-128"/>
              </a:defRPr>
            </a:lvl9pPr>
          </a:lstStyle>
          <a:p>
            <a:pPr algn="r"/>
            <a:fld id="{0C4CB5EB-3191-43AE-B023-25D31D6F89D6}" type="slidenum">
              <a:rPr lang="en-US" altLang="ja-JP" sz="1200"/>
              <a:pPr algn="r"/>
              <a:t>12</a:t>
            </a:fld>
            <a:endParaRPr lang="en-US" altLang="ja-JP" sz="1200"/>
          </a:p>
        </p:txBody>
      </p:sp>
      <p:sp>
        <p:nvSpPr>
          <p:cNvPr id="22531" name="スライド イメージ プレースホルダ 1"/>
          <p:cNvSpPr>
            <a:spLocks noGrp="1" noRot="1" noChangeAspect="1" noTextEdit="1"/>
          </p:cNvSpPr>
          <p:nvPr>
            <p:ph type="sldImg"/>
          </p:nvPr>
        </p:nvSpPr>
        <p:spPr>
          <a:xfrm>
            <a:off x="900113" y="739775"/>
            <a:ext cx="4932362" cy="3700463"/>
          </a:xfrm>
          <a:ln/>
        </p:spPr>
      </p:sp>
      <p:sp>
        <p:nvSpPr>
          <p:cNvPr id="22532" name="ノート プレースホルダ 2"/>
          <p:cNvSpPr>
            <a:spLocks noGrp="1"/>
          </p:cNvSpPr>
          <p:nvPr>
            <p:ph type="body" idx="1"/>
          </p:nvPr>
        </p:nvSpPr>
        <p:spPr/>
        <p:txBody>
          <a:bodyPr/>
          <a:lstStyle/>
          <a:p>
            <a:endParaRPr lang="en-US" altLang="ja-JP"/>
          </a:p>
        </p:txBody>
      </p:sp>
      <p:sp>
        <p:nvSpPr>
          <p:cNvPr id="22533" name="スライド番号プレースホルダ 3"/>
          <p:cNvSpPr txBox="1">
            <a:spLocks noGrp="1"/>
          </p:cNvSpPr>
          <p:nvPr/>
        </p:nvSpPr>
        <p:spPr bwMode="auto">
          <a:xfrm>
            <a:off x="3815373" y="9371285"/>
            <a:ext cx="2918831" cy="493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kumimoji="1">
                <a:solidFill>
                  <a:schemeClr val="tx1"/>
                </a:solidFill>
                <a:latin typeface="Arial" charset="0"/>
                <a:ea typeface="ＭＳ Ｐゴシック" charset="-128"/>
              </a:defRPr>
            </a:lvl1pPr>
            <a:lvl2pPr marL="37931725" indent="-37474525">
              <a:defRPr kumimoji="1">
                <a:solidFill>
                  <a:schemeClr val="tx1"/>
                </a:solidFill>
                <a:latin typeface="Arial" charset="0"/>
                <a:ea typeface="ＭＳ Ｐゴシック" charset="-128"/>
              </a:defRPr>
            </a:lvl2pPr>
            <a:lvl3pPr>
              <a:defRPr kumimoji="1">
                <a:solidFill>
                  <a:schemeClr val="tx1"/>
                </a:solidFill>
                <a:latin typeface="Arial" charset="0"/>
                <a:ea typeface="ＭＳ Ｐゴシック" charset="-128"/>
              </a:defRPr>
            </a:lvl3pPr>
            <a:lvl4pPr>
              <a:defRPr kumimoji="1">
                <a:solidFill>
                  <a:schemeClr val="tx1"/>
                </a:solidFill>
                <a:latin typeface="Arial" charset="0"/>
                <a:ea typeface="ＭＳ Ｐゴシック" charset="-128"/>
              </a:defRPr>
            </a:lvl4pPr>
            <a:lvl5pPr>
              <a:defRPr kumimoji="1">
                <a:solidFill>
                  <a:schemeClr val="tx1"/>
                </a:solidFill>
                <a:latin typeface="Arial" charset="0"/>
                <a:ea typeface="ＭＳ Ｐゴシック" charset="-128"/>
              </a:defRPr>
            </a:lvl5pPr>
            <a:lvl6pPr marL="457200" fontAlgn="base">
              <a:spcBef>
                <a:spcPct val="0"/>
              </a:spcBef>
              <a:spcAft>
                <a:spcPct val="0"/>
              </a:spcAft>
              <a:defRPr kumimoji="1">
                <a:solidFill>
                  <a:schemeClr val="tx1"/>
                </a:solidFill>
                <a:latin typeface="Arial" charset="0"/>
                <a:ea typeface="ＭＳ Ｐゴシック" charset="-128"/>
              </a:defRPr>
            </a:lvl6pPr>
            <a:lvl7pPr marL="914400" fontAlgn="base">
              <a:spcBef>
                <a:spcPct val="0"/>
              </a:spcBef>
              <a:spcAft>
                <a:spcPct val="0"/>
              </a:spcAft>
              <a:defRPr kumimoji="1">
                <a:solidFill>
                  <a:schemeClr val="tx1"/>
                </a:solidFill>
                <a:latin typeface="Arial" charset="0"/>
                <a:ea typeface="ＭＳ Ｐゴシック" charset="-128"/>
              </a:defRPr>
            </a:lvl7pPr>
            <a:lvl8pPr marL="1371600" fontAlgn="base">
              <a:spcBef>
                <a:spcPct val="0"/>
              </a:spcBef>
              <a:spcAft>
                <a:spcPct val="0"/>
              </a:spcAft>
              <a:defRPr kumimoji="1">
                <a:solidFill>
                  <a:schemeClr val="tx1"/>
                </a:solidFill>
                <a:latin typeface="Arial" charset="0"/>
                <a:ea typeface="ＭＳ Ｐゴシック" charset="-128"/>
              </a:defRPr>
            </a:lvl8pPr>
            <a:lvl9pPr marL="1828800" fontAlgn="base">
              <a:spcBef>
                <a:spcPct val="0"/>
              </a:spcBef>
              <a:spcAft>
                <a:spcPct val="0"/>
              </a:spcAft>
              <a:defRPr kumimoji="1">
                <a:solidFill>
                  <a:schemeClr val="tx1"/>
                </a:solidFill>
                <a:latin typeface="Arial" charset="0"/>
                <a:ea typeface="ＭＳ Ｐゴシック" charset="-128"/>
              </a:defRPr>
            </a:lvl9pPr>
          </a:lstStyle>
          <a:p>
            <a:pPr algn="r"/>
            <a:fld id="{472AD2F8-E769-48CB-9E58-243CAB2D191F}" type="slidenum">
              <a:rPr lang="en-US" altLang="ja-JP" sz="1200"/>
              <a:pPr algn="r"/>
              <a:t>12</a:t>
            </a:fld>
            <a:endParaRPr lang="en-US" altLang="ja-JP"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スライド イメージ プレースホルダー 1"/>
          <p:cNvSpPr>
            <a:spLocks noGrp="1" noRot="1" noChangeAspect="1" noTextEdit="1"/>
          </p:cNvSpPr>
          <p:nvPr>
            <p:ph type="sldImg"/>
          </p:nvPr>
        </p:nvSpPr>
        <p:spPr>
          <a:ln/>
        </p:spPr>
      </p:sp>
      <p:sp>
        <p:nvSpPr>
          <p:cNvPr id="88067" name="ノート プレースホルダー 2"/>
          <p:cNvSpPr>
            <a:spLocks noGrp="1"/>
          </p:cNvSpPr>
          <p:nvPr>
            <p:ph type="body" idx="1"/>
          </p:nvPr>
        </p:nvSpPr>
        <p:spPr>
          <a:noFill/>
        </p:spPr>
        <p:txBody>
          <a:bodyPr/>
          <a:lstStyle/>
          <a:p>
            <a:r>
              <a:rPr lang="ja-JP" altLang="en-US" smtClean="0"/>
              <a:t>両国ともに日仏とは違って、使用済み燃料の直接処分を計画していて、</a:t>
            </a:r>
            <a:r>
              <a:rPr lang="en-US" altLang="ja-JP" smtClean="0"/>
              <a:t>2030</a:t>
            </a:r>
            <a:r>
              <a:rPr lang="ja-JP" altLang="en-US" smtClean="0"/>
              <a:t>年ごろには操業開始の予定。スカンジナビア半島の強固な岩盤を想定しているが、実際には</a:t>
            </a:r>
          </a:p>
        </p:txBody>
      </p:sp>
      <p:sp>
        <p:nvSpPr>
          <p:cNvPr id="88068" name="スライド番号プレースホルダー 3"/>
          <p:cNvSpPr>
            <a:spLocks noGrp="1"/>
          </p:cNvSpPr>
          <p:nvPr>
            <p:ph type="sldNum" sz="quarter" idx="5"/>
          </p:nvPr>
        </p:nvSpPr>
        <p:spPr>
          <a:noFill/>
        </p:spPr>
        <p:txBody>
          <a:bodyPr/>
          <a:lstStyle>
            <a:lvl1pPr eaLnBrk="0" hangingPunct="0">
              <a:spcBef>
                <a:spcPct val="30000"/>
              </a:spcBef>
              <a:defRPr kumimoji="1" sz="1200">
                <a:solidFill>
                  <a:schemeClr val="tx1"/>
                </a:solidFill>
                <a:latin typeface="Arial" pitchFamily="34" charset="0"/>
                <a:ea typeface="ＭＳ Ｐ明朝" pitchFamily="18" charset="-128"/>
              </a:defRPr>
            </a:lvl1pPr>
            <a:lvl2pPr marL="742950" indent="-285750" eaLnBrk="0" hangingPunct="0">
              <a:spcBef>
                <a:spcPct val="30000"/>
              </a:spcBef>
              <a:defRPr kumimoji="1" sz="1200">
                <a:solidFill>
                  <a:schemeClr val="tx1"/>
                </a:solidFill>
                <a:latin typeface="Arial" pitchFamily="34" charset="0"/>
                <a:ea typeface="ＭＳ Ｐ明朝" pitchFamily="18" charset="-128"/>
              </a:defRPr>
            </a:lvl2pPr>
            <a:lvl3pPr marL="1143000" indent="-228600" eaLnBrk="0" hangingPunct="0">
              <a:spcBef>
                <a:spcPct val="30000"/>
              </a:spcBef>
              <a:defRPr kumimoji="1" sz="1200">
                <a:solidFill>
                  <a:schemeClr val="tx1"/>
                </a:solidFill>
                <a:latin typeface="Arial" pitchFamily="34" charset="0"/>
                <a:ea typeface="ＭＳ Ｐ明朝" pitchFamily="18" charset="-128"/>
              </a:defRPr>
            </a:lvl3pPr>
            <a:lvl4pPr marL="1600200" indent="-228600" eaLnBrk="0" hangingPunct="0">
              <a:spcBef>
                <a:spcPct val="30000"/>
              </a:spcBef>
              <a:defRPr kumimoji="1" sz="1200">
                <a:solidFill>
                  <a:schemeClr val="tx1"/>
                </a:solidFill>
                <a:latin typeface="Arial" pitchFamily="34" charset="0"/>
                <a:ea typeface="ＭＳ Ｐ明朝" pitchFamily="18" charset="-128"/>
              </a:defRPr>
            </a:lvl4pPr>
            <a:lvl5pPr marL="2057400" indent="-228600" eaLnBrk="0" hangingPunct="0">
              <a:spcBef>
                <a:spcPct val="30000"/>
              </a:spcBef>
              <a:defRPr kumimoji="1" sz="1200">
                <a:solidFill>
                  <a:schemeClr val="tx1"/>
                </a:solidFill>
                <a:latin typeface="Arial" pitchFamily="34"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eaLnBrk="1" hangingPunct="1">
              <a:spcBef>
                <a:spcPct val="0"/>
              </a:spcBef>
            </a:pPr>
            <a:fld id="{742B10FD-FDB9-44A1-91EB-FEFBC614199F}" type="slidenum">
              <a:rPr lang="ja-JP" altLang="en-US" smtClean="0">
                <a:ea typeface="ＭＳ Ｐゴシック" pitchFamily="50" charset="-128"/>
              </a:rPr>
              <a:pPr eaLnBrk="1" hangingPunct="1">
                <a:spcBef>
                  <a:spcPct val="0"/>
                </a:spcBef>
              </a:pPr>
              <a:t>87</a:t>
            </a:fld>
            <a:endParaRPr lang="ja-JP" altLang="en-US" smtClean="0">
              <a:ea typeface="ＭＳ Ｐゴシック" pitchFamily="50"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defRPr kumimoji="1" b="1">
                <a:solidFill>
                  <a:schemeClr val="tx1"/>
                </a:solidFill>
                <a:latin typeface="Arial" charset="0"/>
                <a:ea typeface="ＭＳ Ｐゴシック" pitchFamily="50" charset="-128"/>
              </a:defRPr>
            </a:lvl1pPr>
            <a:lvl2pPr marL="742950" indent="-285750" eaLnBrk="0" hangingPunct="0">
              <a:defRPr kumimoji="1" b="1">
                <a:solidFill>
                  <a:schemeClr val="tx1"/>
                </a:solidFill>
                <a:latin typeface="Arial" charset="0"/>
                <a:ea typeface="ＭＳ Ｐゴシック" pitchFamily="50" charset="-128"/>
              </a:defRPr>
            </a:lvl2pPr>
            <a:lvl3pPr marL="1143000" indent="-228600" eaLnBrk="0" hangingPunct="0">
              <a:defRPr kumimoji="1" b="1">
                <a:solidFill>
                  <a:schemeClr val="tx1"/>
                </a:solidFill>
                <a:latin typeface="Arial" charset="0"/>
                <a:ea typeface="ＭＳ Ｐゴシック" pitchFamily="50" charset="-128"/>
              </a:defRPr>
            </a:lvl3pPr>
            <a:lvl4pPr marL="1600200" indent="-228600" eaLnBrk="0" hangingPunct="0">
              <a:defRPr kumimoji="1" b="1">
                <a:solidFill>
                  <a:schemeClr val="tx1"/>
                </a:solidFill>
                <a:latin typeface="Arial" charset="0"/>
                <a:ea typeface="ＭＳ Ｐゴシック" pitchFamily="50" charset="-128"/>
              </a:defRPr>
            </a:lvl4pPr>
            <a:lvl5pPr marL="2057400" indent="-228600" eaLnBrk="0" hangingPunct="0">
              <a:defRPr kumimoji="1" b="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pitchFamily="50" charset="-128"/>
              </a:defRPr>
            </a:lvl9pPr>
          </a:lstStyle>
          <a:p>
            <a:pPr eaLnBrk="1" hangingPunct="1"/>
            <a:fld id="{7AB62EB4-A8E3-4CCF-8B04-E19F9614FFC1}" type="slidenum">
              <a:rPr lang="en-US" altLang="ja-JP" b="0" smtClean="0"/>
              <a:pPr eaLnBrk="1" hangingPunct="1"/>
              <a:t>90</a:t>
            </a:fld>
            <a:endParaRPr lang="en-US" altLang="ja-JP" b="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eaLnBrk="1" hangingPunct="1"/>
            <a:endParaRPr lang="ja-JP" altLang="ja-JP" smtClean="0"/>
          </a:p>
        </p:txBody>
      </p:sp>
    </p:spTree>
    <p:extLst>
      <p:ext uri="{BB962C8B-B14F-4D97-AF65-F5344CB8AC3E}">
        <p14:creationId xmlns:p14="http://schemas.microsoft.com/office/powerpoint/2010/main" val="3618591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Arial" pitchFamily="34" charset="0"/>
                <a:ea typeface="ＭＳ Ｐ明朝" pitchFamily="18" charset="-128"/>
              </a:defRPr>
            </a:lvl1pPr>
            <a:lvl2pPr marL="742950" indent="-285750" eaLnBrk="0" hangingPunct="0">
              <a:spcBef>
                <a:spcPct val="30000"/>
              </a:spcBef>
              <a:defRPr kumimoji="1" sz="1200">
                <a:solidFill>
                  <a:schemeClr val="tx1"/>
                </a:solidFill>
                <a:latin typeface="Arial" pitchFamily="34" charset="0"/>
                <a:ea typeface="ＭＳ Ｐ明朝" pitchFamily="18" charset="-128"/>
              </a:defRPr>
            </a:lvl2pPr>
            <a:lvl3pPr marL="1143000" indent="-228600" eaLnBrk="0" hangingPunct="0">
              <a:spcBef>
                <a:spcPct val="30000"/>
              </a:spcBef>
              <a:defRPr kumimoji="1" sz="1200">
                <a:solidFill>
                  <a:schemeClr val="tx1"/>
                </a:solidFill>
                <a:latin typeface="Arial" pitchFamily="34" charset="0"/>
                <a:ea typeface="ＭＳ Ｐ明朝" pitchFamily="18" charset="-128"/>
              </a:defRPr>
            </a:lvl3pPr>
            <a:lvl4pPr marL="1600200" indent="-228600" eaLnBrk="0" hangingPunct="0">
              <a:spcBef>
                <a:spcPct val="30000"/>
              </a:spcBef>
              <a:defRPr kumimoji="1" sz="1200">
                <a:solidFill>
                  <a:schemeClr val="tx1"/>
                </a:solidFill>
                <a:latin typeface="Arial" pitchFamily="34" charset="0"/>
                <a:ea typeface="ＭＳ Ｐ明朝" pitchFamily="18" charset="-128"/>
              </a:defRPr>
            </a:lvl4pPr>
            <a:lvl5pPr marL="2057400" indent="-228600" eaLnBrk="0" hangingPunct="0">
              <a:spcBef>
                <a:spcPct val="30000"/>
              </a:spcBef>
              <a:defRPr kumimoji="1" sz="1200">
                <a:solidFill>
                  <a:schemeClr val="tx1"/>
                </a:solidFill>
                <a:latin typeface="Arial" pitchFamily="34"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eaLnBrk="1" hangingPunct="1">
              <a:spcBef>
                <a:spcPct val="0"/>
              </a:spcBef>
            </a:pPr>
            <a:fld id="{34D5B8D0-EE87-4894-8B71-1B0518619FD9}" type="slidenum">
              <a:rPr lang="en-US" altLang="ja-JP" smtClean="0">
                <a:ea typeface="ＭＳ Ｐゴシック" pitchFamily="50" charset="-128"/>
              </a:rPr>
              <a:pPr eaLnBrk="1" hangingPunct="1">
                <a:spcBef>
                  <a:spcPct val="0"/>
                </a:spcBef>
              </a:pPr>
              <a:t>17</a:t>
            </a:fld>
            <a:endParaRPr lang="en-US" altLang="ja-JP" smtClean="0">
              <a:ea typeface="ＭＳ Ｐゴシック" pitchFamily="50" charset="-128"/>
            </a:endParaRPr>
          </a:p>
        </p:txBody>
      </p:sp>
      <p:sp>
        <p:nvSpPr>
          <p:cNvPr id="129027" name="スライド イメージ プレースホルダ 1"/>
          <p:cNvSpPr>
            <a:spLocks noGrp="1" noRot="1" noChangeAspect="1" noTextEdit="1"/>
          </p:cNvSpPr>
          <p:nvPr>
            <p:ph type="sldImg"/>
          </p:nvPr>
        </p:nvSpPr>
        <p:spPr>
          <a:xfrm>
            <a:off x="903288" y="741363"/>
            <a:ext cx="4929187" cy="3697287"/>
          </a:xfrm>
          <a:ln/>
        </p:spPr>
      </p:sp>
      <p:sp>
        <p:nvSpPr>
          <p:cNvPr id="129028" name="ノート プレースホルダ 2"/>
          <p:cNvSpPr>
            <a:spLocks noGrp="1"/>
          </p:cNvSpPr>
          <p:nvPr>
            <p:ph type="body" idx="1"/>
          </p:nvPr>
        </p:nvSpPr>
        <p:spPr>
          <a:xfrm>
            <a:off x="673101" y="4686300"/>
            <a:ext cx="5389563" cy="4438650"/>
          </a:xfrm>
          <a:noFill/>
        </p:spPr>
        <p:txBody>
          <a:bodyPr lIns="94853" tIns="47427" rIns="94853" bIns="47427"/>
          <a:lstStyle/>
          <a:p>
            <a:pPr>
              <a:spcBef>
                <a:spcPct val="0"/>
              </a:spcBef>
            </a:pPr>
            <a:r>
              <a:rPr lang="ja-JP" altLang="en-US" smtClean="0"/>
              <a:t>最初の発表ということで，イノベーションの定義を簡単にしておきます．　</a:t>
            </a:r>
          </a:p>
          <a:p>
            <a:pPr>
              <a:spcBef>
                <a:spcPct val="0"/>
              </a:spcBef>
            </a:pPr>
            <a:endParaRPr lang="ja-JP" altLang="en-US" smtClean="0"/>
          </a:p>
          <a:p>
            <a:pPr>
              <a:spcBef>
                <a:spcPct val="0"/>
              </a:spcBef>
            </a:pPr>
            <a:r>
              <a:rPr lang="ja-JP" altLang="en-US" smtClean="0"/>
              <a:t>・・・二つの絵についてアドリブで説明・・・　</a:t>
            </a:r>
          </a:p>
        </p:txBody>
      </p:sp>
      <p:sp>
        <p:nvSpPr>
          <p:cNvPr id="129029" name="スライド番号プレースホルダ 3"/>
          <p:cNvSpPr txBox="1">
            <a:spLocks noGrp="1"/>
          </p:cNvSpPr>
          <p:nvPr/>
        </p:nvSpPr>
        <p:spPr bwMode="auto">
          <a:xfrm>
            <a:off x="3814763" y="9371013"/>
            <a:ext cx="291941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3" tIns="47427" rIns="94853" bIns="47427" anchor="b"/>
          <a:lstStyle>
            <a:lvl1pPr defTabSz="912813" eaLnBrk="0" hangingPunct="0">
              <a:spcBef>
                <a:spcPct val="30000"/>
              </a:spcBef>
              <a:defRPr kumimoji="1" sz="1200">
                <a:solidFill>
                  <a:schemeClr val="tx1"/>
                </a:solidFill>
                <a:latin typeface="Arial" pitchFamily="34" charset="0"/>
                <a:ea typeface="ＭＳ Ｐ明朝" pitchFamily="18" charset="-128"/>
              </a:defRPr>
            </a:lvl1pPr>
            <a:lvl2pPr marL="742950" indent="-285750" defTabSz="912813" eaLnBrk="0" hangingPunct="0">
              <a:spcBef>
                <a:spcPct val="30000"/>
              </a:spcBef>
              <a:defRPr kumimoji="1" sz="1200">
                <a:solidFill>
                  <a:schemeClr val="tx1"/>
                </a:solidFill>
                <a:latin typeface="Arial" pitchFamily="34" charset="0"/>
                <a:ea typeface="ＭＳ Ｐ明朝" pitchFamily="18" charset="-128"/>
              </a:defRPr>
            </a:lvl2pPr>
            <a:lvl3pPr marL="1143000" indent="-228600" defTabSz="912813" eaLnBrk="0" hangingPunct="0">
              <a:spcBef>
                <a:spcPct val="30000"/>
              </a:spcBef>
              <a:defRPr kumimoji="1" sz="1200">
                <a:solidFill>
                  <a:schemeClr val="tx1"/>
                </a:solidFill>
                <a:latin typeface="Arial" pitchFamily="34" charset="0"/>
                <a:ea typeface="ＭＳ Ｐ明朝" pitchFamily="18" charset="-128"/>
              </a:defRPr>
            </a:lvl3pPr>
            <a:lvl4pPr marL="1600200" indent="-228600" defTabSz="912813" eaLnBrk="0" hangingPunct="0">
              <a:spcBef>
                <a:spcPct val="30000"/>
              </a:spcBef>
              <a:defRPr kumimoji="1" sz="1200">
                <a:solidFill>
                  <a:schemeClr val="tx1"/>
                </a:solidFill>
                <a:latin typeface="Arial" pitchFamily="34" charset="0"/>
                <a:ea typeface="ＭＳ Ｐ明朝" pitchFamily="18" charset="-128"/>
              </a:defRPr>
            </a:lvl4pPr>
            <a:lvl5pPr marL="2057400" indent="-228600" defTabSz="912813" eaLnBrk="0" hangingPunct="0">
              <a:spcBef>
                <a:spcPct val="30000"/>
              </a:spcBef>
              <a:defRPr kumimoji="1" sz="1200">
                <a:solidFill>
                  <a:schemeClr val="tx1"/>
                </a:solidFill>
                <a:latin typeface="Arial" pitchFamily="34" charset="0"/>
                <a:ea typeface="ＭＳ Ｐ明朝" pitchFamily="18" charset="-128"/>
              </a:defRPr>
            </a:lvl5pPr>
            <a:lvl6pPr marL="2514600" indent="-228600" defTabSz="912813"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71800" indent="-228600" defTabSz="912813"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29000" indent="-228600" defTabSz="912813"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86200" indent="-228600" defTabSz="912813"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algn="r" eaLnBrk="1" hangingPunct="1">
              <a:spcBef>
                <a:spcPct val="0"/>
              </a:spcBef>
            </a:pPr>
            <a:fld id="{C6169FCE-C771-42B7-ACF9-03EFA6D3AFCF}" type="slidenum">
              <a:rPr lang="en-US" altLang="ja-JP">
                <a:latin typeface="Calibri" pitchFamily="34" charset="0"/>
                <a:ea typeface="ＭＳ Ｐゴシック" pitchFamily="50" charset="-128"/>
              </a:rPr>
              <a:pPr algn="r" eaLnBrk="1" hangingPunct="1">
                <a:spcBef>
                  <a:spcPct val="0"/>
                </a:spcBef>
              </a:pPr>
              <a:t>17</a:t>
            </a:fld>
            <a:endParaRPr lang="en-US" altLang="ja-JP">
              <a:latin typeface="Calibri" pitchFamily="34" charset="0"/>
              <a:ea typeface="ＭＳ Ｐゴシック" pitchFamily="50"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FC78D4C-ACAF-47E1-AA2A-073348EE4B99}" type="slidenum">
              <a:rPr kumimoji="1" lang="ja-JP" altLang="en-US" smtClean="0"/>
              <a:t>19</a:t>
            </a:fld>
            <a:endParaRPr kumimoji="1" lang="ja-JP" altLang="en-US"/>
          </a:p>
        </p:txBody>
      </p:sp>
    </p:spTree>
    <p:extLst>
      <p:ext uri="{BB962C8B-B14F-4D97-AF65-F5344CB8AC3E}">
        <p14:creationId xmlns:p14="http://schemas.microsoft.com/office/powerpoint/2010/main" val="1941474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Arial" pitchFamily="34" charset="0"/>
                <a:ea typeface="ＭＳ Ｐ明朝" pitchFamily="18" charset="-128"/>
              </a:defRPr>
            </a:lvl1pPr>
            <a:lvl2pPr marL="742950" indent="-285750" eaLnBrk="0" hangingPunct="0">
              <a:spcBef>
                <a:spcPct val="30000"/>
              </a:spcBef>
              <a:defRPr kumimoji="1" sz="1200">
                <a:solidFill>
                  <a:schemeClr val="tx1"/>
                </a:solidFill>
                <a:latin typeface="Arial" pitchFamily="34" charset="0"/>
                <a:ea typeface="ＭＳ Ｐ明朝" pitchFamily="18" charset="-128"/>
              </a:defRPr>
            </a:lvl2pPr>
            <a:lvl3pPr marL="1143000" indent="-228600" eaLnBrk="0" hangingPunct="0">
              <a:spcBef>
                <a:spcPct val="30000"/>
              </a:spcBef>
              <a:defRPr kumimoji="1" sz="1200">
                <a:solidFill>
                  <a:schemeClr val="tx1"/>
                </a:solidFill>
                <a:latin typeface="Arial" pitchFamily="34" charset="0"/>
                <a:ea typeface="ＭＳ Ｐ明朝" pitchFamily="18" charset="-128"/>
              </a:defRPr>
            </a:lvl3pPr>
            <a:lvl4pPr marL="1600200" indent="-228600" eaLnBrk="0" hangingPunct="0">
              <a:spcBef>
                <a:spcPct val="30000"/>
              </a:spcBef>
              <a:defRPr kumimoji="1" sz="1200">
                <a:solidFill>
                  <a:schemeClr val="tx1"/>
                </a:solidFill>
                <a:latin typeface="Arial" pitchFamily="34" charset="0"/>
                <a:ea typeface="ＭＳ Ｐ明朝" pitchFamily="18" charset="-128"/>
              </a:defRPr>
            </a:lvl4pPr>
            <a:lvl5pPr marL="2057400" indent="-228600" eaLnBrk="0" hangingPunct="0">
              <a:spcBef>
                <a:spcPct val="30000"/>
              </a:spcBef>
              <a:defRPr kumimoji="1" sz="1200">
                <a:solidFill>
                  <a:schemeClr val="tx1"/>
                </a:solidFill>
                <a:latin typeface="Arial" pitchFamily="34" charset="0"/>
                <a:ea typeface="ＭＳ Ｐ明朝" pitchFamily="18" charset="-128"/>
              </a:defRPr>
            </a:lvl5pPr>
            <a:lvl6pPr marL="25146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6pPr>
            <a:lvl7pPr marL="29718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7pPr>
            <a:lvl8pPr marL="34290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8pPr>
            <a:lvl9pPr marL="3886200" indent="-228600" eaLnBrk="0" fontAlgn="base" hangingPunct="0">
              <a:spcBef>
                <a:spcPct val="30000"/>
              </a:spcBef>
              <a:spcAft>
                <a:spcPct val="0"/>
              </a:spcAft>
              <a:defRPr kumimoji="1" sz="1200">
                <a:solidFill>
                  <a:schemeClr val="tx1"/>
                </a:solidFill>
                <a:latin typeface="Arial" pitchFamily="34" charset="0"/>
                <a:ea typeface="ＭＳ Ｐ明朝" pitchFamily="18" charset="-128"/>
              </a:defRPr>
            </a:lvl9pPr>
          </a:lstStyle>
          <a:p>
            <a:pPr eaLnBrk="1" hangingPunct="1">
              <a:spcBef>
                <a:spcPct val="0"/>
              </a:spcBef>
            </a:pPr>
            <a:fld id="{02B9D096-DE48-4EDC-85B7-38719E162459}" type="slidenum">
              <a:rPr lang="en-US" altLang="ja-JP" smtClean="0">
                <a:ea typeface="ＭＳ Ｐゴシック" pitchFamily="50" charset="-128"/>
              </a:rPr>
              <a:pPr eaLnBrk="1" hangingPunct="1">
                <a:spcBef>
                  <a:spcPct val="0"/>
                </a:spcBef>
              </a:pPr>
              <a:t>24</a:t>
            </a:fld>
            <a:endParaRPr lang="en-US" altLang="ja-JP" smtClean="0">
              <a:ea typeface="ＭＳ Ｐゴシック" pitchFamily="50" charset="-128"/>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xfrm>
            <a:off x="898525" y="4686300"/>
            <a:ext cx="5119688" cy="4837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tabLst>
                <a:tab pos="384175" algn="l"/>
                <a:tab pos="1920875" algn="l"/>
              </a:tabLst>
            </a:pPr>
            <a:r>
              <a:rPr lang="ja-JP" altLang="en-US" smtClean="0"/>
              <a:t>次にわが国の現状についてご説明します。</a:t>
            </a:r>
          </a:p>
          <a:p>
            <a:pPr eaLnBrk="1" hangingPunct="1">
              <a:tabLst>
                <a:tab pos="384175" algn="l"/>
                <a:tab pos="1920875" algn="l"/>
              </a:tabLst>
            </a:pPr>
            <a:r>
              <a:rPr lang="ja-JP" altLang="en-US" smtClean="0"/>
              <a:t>日本はエネルギー資源がほとんど国内にありません。石油、ウランなどは１００％輸入に頼っており、天然ガスもほんのわずかしか産出していません。</a:t>
            </a:r>
          </a:p>
          <a:p>
            <a:pPr eaLnBrk="1" hangingPunct="1">
              <a:tabLst>
                <a:tab pos="384175" algn="l"/>
                <a:tab pos="1920875" algn="l"/>
              </a:tabLst>
            </a:pPr>
            <a:r>
              <a:rPr lang="ja-JP" altLang="en-US" smtClean="0"/>
              <a:t>したがって、エネルギーの自給率は、わずか４％と先進国中でも最低の水準であり、そのほとんどは水力という状況です。</a:t>
            </a:r>
          </a:p>
          <a:p>
            <a:pPr eaLnBrk="1" hangingPunct="1">
              <a:tabLst>
                <a:tab pos="384175" algn="l"/>
                <a:tab pos="1920875" algn="l"/>
              </a:tabLst>
            </a:pPr>
            <a:r>
              <a:rPr lang="ja-JP" altLang="en-US" smtClean="0"/>
              <a:t>おまけに島国のため、欧州のように各国間でガスのパイプラインがつながっていたり、電力の送電網が張り巡らされているわけでもありません。したがって、エネルギーの供給構造はきわめて脆弱であるといわざるをえません。</a:t>
            </a:r>
          </a:p>
          <a:p>
            <a:pPr eaLnBrk="1" hangingPunct="1">
              <a:tabLst>
                <a:tab pos="384175" algn="l"/>
                <a:tab pos="1920875" algn="l"/>
              </a:tabLst>
            </a:pPr>
            <a:r>
              <a:rPr lang="ja-JP" altLang="en-US" smtClean="0"/>
              <a:t>エネルギーの確保は、経済活動や国民生活の基本であり、食糧問題などと同様に、国家としての最重要の課題の一つといえます。諸外国と比べて低いといわれている食料自給率でさえ</a:t>
            </a:r>
            <a:r>
              <a:rPr lang="en-US" altLang="ja-JP" smtClean="0"/>
              <a:t>40%</a:t>
            </a:r>
            <a:r>
              <a:rPr lang="ja-JP" altLang="en-US" smtClean="0"/>
              <a:t>であり、エネルギーはそれよりもさらに一桁小さい数値というわけです。</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fld id="{6F2A36D2-E987-4681-AD73-31F58BE6DD31}" type="slidenum">
              <a:rPr lang="en-US" altLang="ja-JP" smtClean="0">
                <a:latin typeface="Arial" pitchFamily="34" charset="0"/>
              </a:rPr>
              <a:pPr eaLnBrk="1" hangingPunct="1"/>
              <a:t>33</a:t>
            </a:fld>
            <a:endParaRPr lang="en-US" altLang="ja-JP" smtClean="0">
              <a:latin typeface="Arial" pitchFamily="34"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spcBef>
                <a:spcPct val="0"/>
              </a:spcBef>
            </a:pPr>
            <a:r>
              <a:rPr lang="ja-JP" altLang="en-US" sz="2400" dirty="0" smtClean="0">
                <a:latin typeface="Times New Roman" pitchFamily="18" charset="0"/>
                <a:ea typeface="ＭＳ Ｐゴシック" pitchFamily="50" charset="-128"/>
              </a:rPr>
              <a:t>全球年平均地上気温の時間変化。黒太線は観測値を、赤太線は計算結果（初期値の異なる</a:t>
            </a:r>
            <a:r>
              <a:rPr lang="en-US" altLang="ja-JP" sz="2400" dirty="0" smtClean="0">
                <a:latin typeface="Times New Roman" pitchFamily="18" charset="0"/>
                <a:ea typeface="ＭＳ Ｐゴシック" pitchFamily="50" charset="-128"/>
              </a:rPr>
              <a:t>3</a:t>
            </a:r>
            <a:r>
              <a:rPr lang="ja-JP" altLang="en-US" sz="2400" dirty="0" smtClean="0">
                <a:latin typeface="Times New Roman" pitchFamily="18" charset="0"/>
                <a:ea typeface="ＭＳ Ｐゴシック" pitchFamily="50" charset="-128"/>
              </a:rPr>
              <a:t>実験の平均）を示す。観測、モデルとも、</a:t>
            </a:r>
            <a:r>
              <a:rPr lang="en-US" altLang="ja-JP" sz="2400" dirty="0" smtClean="0">
                <a:latin typeface="Times New Roman" pitchFamily="18" charset="0"/>
                <a:ea typeface="ＭＳ Ｐゴシック" pitchFamily="50" charset="-128"/>
              </a:rPr>
              <a:t>1851</a:t>
            </a:r>
            <a:r>
              <a:rPr lang="ja-JP" altLang="en-US" sz="2400" dirty="0" smtClean="0">
                <a:latin typeface="Times New Roman" pitchFamily="18" charset="0"/>
                <a:ea typeface="ＭＳ Ｐゴシック" pitchFamily="50" charset="-128"/>
              </a:rPr>
              <a:t>～</a:t>
            </a:r>
            <a:r>
              <a:rPr lang="en-US" altLang="ja-JP" sz="2400" dirty="0" smtClean="0">
                <a:latin typeface="Times New Roman" pitchFamily="18" charset="0"/>
                <a:ea typeface="ＭＳ Ｐゴシック" pitchFamily="50" charset="-128"/>
              </a:rPr>
              <a:t>1900</a:t>
            </a:r>
            <a:r>
              <a:rPr lang="ja-JP" altLang="en-US" sz="2400" dirty="0" smtClean="0">
                <a:latin typeface="Times New Roman" pitchFamily="18" charset="0"/>
                <a:ea typeface="ＭＳ Ｐゴシック" pitchFamily="50" charset="-128"/>
              </a:rPr>
              <a:t>年の平均気温を引いたもの。赤細線は初期値の異なる</a:t>
            </a:r>
            <a:r>
              <a:rPr lang="en-US" altLang="ja-JP" sz="2400" dirty="0" smtClean="0">
                <a:latin typeface="Times New Roman" pitchFamily="18" charset="0"/>
                <a:ea typeface="ＭＳ Ｐゴシック" pitchFamily="50" charset="-128"/>
              </a:rPr>
              <a:t>3</a:t>
            </a:r>
            <a:r>
              <a:rPr lang="ja-JP" altLang="en-US" sz="2400" dirty="0" smtClean="0">
                <a:latin typeface="Times New Roman" pitchFamily="18" charset="0"/>
                <a:ea typeface="ＭＳ Ｐゴシック" pitchFamily="50" charset="-128"/>
              </a:rPr>
              <a:t>実験それぞれの結果を示す。上段はすべて（自然＋人為）の気候変動要因を考慮した場合、下段は人為起源の気候変動要因のみを考慮した場合。最新の地球システム統合モデルを用いても、</a:t>
            </a:r>
            <a:r>
              <a:rPr lang="en-US" altLang="ja-JP" sz="2400" dirty="0" smtClean="0">
                <a:latin typeface="Times New Roman" pitchFamily="18" charset="0"/>
                <a:ea typeface="ＭＳ Ｐゴシック" pitchFamily="50" charset="-128"/>
              </a:rPr>
              <a:t>20</a:t>
            </a:r>
            <a:r>
              <a:rPr lang="ja-JP" altLang="en-US" sz="2400" dirty="0" smtClean="0">
                <a:latin typeface="Times New Roman" pitchFamily="18" charset="0"/>
                <a:ea typeface="ＭＳ Ｐゴシック" pitchFamily="50" charset="-128"/>
              </a:rPr>
              <a:t>世紀最後の</a:t>
            </a:r>
            <a:r>
              <a:rPr lang="en-US" altLang="ja-JP" sz="2400" dirty="0" smtClean="0">
                <a:latin typeface="Times New Roman" pitchFamily="18" charset="0"/>
                <a:ea typeface="ＭＳ Ｐゴシック" pitchFamily="50" charset="-128"/>
              </a:rPr>
              <a:t>30</a:t>
            </a:r>
            <a:r>
              <a:rPr lang="ja-JP" altLang="en-US" sz="2400" dirty="0" smtClean="0">
                <a:latin typeface="Times New Roman" pitchFamily="18" charset="0"/>
                <a:ea typeface="ＭＳ Ｐゴシック" pitchFamily="50" charset="-128"/>
              </a:rPr>
              <a:t>年程度の昇温傾向は、人間活動に伴う気候変動を考慮しなければ再現できない。</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5222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B2516F54-5290-4F31-B089-CD0C36B927F8}" type="slidenum">
              <a:rPr lang="ja-JP" altLang="en-US"/>
              <a:pPr eaLnBrk="1" hangingPunct="1"/>
              <a:t>48</a:t>
            </a:fld>
            <a:endParaRPr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smtClean="0"/>
          </a:p>
        </p:txBody>
      </p:sp>
      <p:sp>
        <p:nvSpPr>
          <p:cNvPr id="5427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AF5CB65B-37B3-458B-9947-AADDE77EE23D}" type="slidenum">
              <a:rPr lang="ja-JP" altLang="en-US"/>
              <a:pPr eaLnBrk="1" hangingPunct="1"/>
              <a:t>54</a:t>
            </a:fld>
            <a:endParaRPr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A68A0AD-F4E5-44F3-B065-1D5F72C3A290}" type="slidenum">
              <a:rPr kumimoji="1" lang="ja-JP" altLang="en-US" smtClean="0"/>
              <a:t>58</a:t>
            </a:fld>
            <a:endParaRPr kumimoji="1" lang="ja-JP" altLang="en-US"/>
          </a:p>
        </p:txBody>
      </p:sp>
    </p:spTree>
    <p:extLst>
      <p:ext uri="{BB962C8B-B14F-4D97-AF65-F5344CB8AC3E}">
        <p14:creationId xmlns:p14="http://schemas.microsoft.com/office/powerpoint/2010/main" val="809942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932B02C-7169-4722-8987-21331503F645}" type="datetime1">
              <a:rPr kumimoji="1" lang="ja-JP" altLang="en-US" smtClean="0"/>
              <a:t>2014/4/24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8DB30B-1D34-4093-98A4-10C286E1F4EC}" type="slidenum">
              <a:rPr kumimoji="1" lang="ja-JP" altLang="en-US" smtClean="0"/>
              <a:t>‹#›</a:t>
            </a:fld>
            <a:endParaRPr kumimoji="1" lang="ja-JP" altLang="en-US"/>
          </a:p>
        </p:txBody>
      </p:sp>
    </p:spTree>
    <p:extLst>
      <p:ext uri="{BB962C8B-B14F-4D97-AF65-F5344CB8AC3E}">
        <p14:creationId xmlns:p14="http://schemas.microsoft.com/office/powerpoint/2010/main" val="2227918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F3C09BB-1B38-48E4-938E-AC6A8CDF494F}" type="datetime1">
              <a:rPr kumimoji="1" lang="ja-JP" altLang="en-US" smtClean="0"/>
              <a:t>2014/4/24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8DB30B-1D34-4093-98A4-10C286E1F4EC}" type="slidenum">
              <a:rPr kumimoji="1" lang="ja-JP" altLang="en-US" smtClean="0"/>
              <a:t>‹#›</a:t>
            </a:fld>
            <a:endParaRPr kumimoji="1" lang="ja-JP" altLang="en-US"/>
          </a:p>
        </p:txBody>
      </p:sp>
    </p:spTree>
    <p:extLst>
      <p:ext uri="{BB962C8B-B14F-4D97-AF65-F5344CB8AC3E}">
        <p14:creationId xmlns:p14="http://schemas.microsoft.com/office/powerpoint/2010/main" val="3569230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1EAF662-7FA7-4C70-BA70-10258C5EE508}" type="datetime1">
              <a:rPr kumimoji="1" lang="ja-JP" altLang="en-US" smtClean="0"/>
              <a:t>2014/4/24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8DB30B-1D34-4093-98A4-10C286E1F4EC}" type="slidenum">
              <a:rPr kumimoji="1" lang="ja-JP" altLang="en-US" smtClean="0"/>
              <a:t>‹#›</a:t>
            </a:fld>
            <a:endParaRPr kumimoji="1" lang="ja-JP" altLang="en-US"/>
          </a:p>
        </p:txBody>
      </p:sp>
    </p:spTree>
    <p:extLst>
      <p:ext uri="{BB962C8B-B14F-4D97-AF65-F5344CB8AC3E}">
        <p14:creationId xmlns:p14="http://schemas.microsoft.com/office/powerpoint/2010/main" val="395450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コンテンツ">
    <p:spTree>
      <p:nvGrpSpPr>
        <p:cNvPr id="1" name=""/>
        <p:cNvGrpSpPr/>
        <p:nvPr/>
      </p:nvGrpSpPr>
      <p:grpSpPr>
        <a:xfrm>
          <a:off x="0" y="0"/>
          <a:ext cx="0" cy="0"/>
          <a:chOff x="0" y="0"/>
          <a:chExt cx="0" cy="0"/>
        </a:xfrm>
      </p:grpSpPr>
      <p:sp>
        <p:nvSpPr>
          <p:cNvPr id="2" name="コンテンツ プレースホルダー 1"/>
          <p:cNvSpPr>
            <a:spLocks noGrp="1"/>
          </p:cNvSpPr>
          <p:nvPr>
            <p:ph/>
          </p:nvPr>
        </p:nvSpPr>
        <p:spPr>
          <a:xfrm>
            <a:off x="442913" y="103188"/>
            <a:ext cx="8243887" cy="595312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3" name="Rectangle 47"/>
          <p:cNvSpPr>
            <a:spLocks noGrp="1" noChangeArrowheads="1"/>
          </p:cNvSpPr>
          <p:nvPr>
            <p:ph type="dt" sz="half" idx="10"/>
          </p:nvPr>
        </p:nvSpPr>
        <p:spPr>
          <a:ln/>
        </p:spPr>
        <p:txBody>
          <a:bodyPr/>
          <a:lstStyle>
            <a:lvl1pPr>
              <a:defRPr/>
            </a:lvl1pPr>
          </a:lstStyle>
          <a:p>
            <a:pPr>
              <a:defRPr/>
            </a:pPr>
            <a:fld id="{917ADB13-8C20-4E30-B4B6-1999633466BB}" type="datetime1">
              <a:rPr lang="ja-JP" altLang="en-US" smtClean="0"/>
              <a:t>2014/4/24</a:t>
            </a:fld>
            <a:endParaRPr lang="en-US" altLang="ja-JP"/>
          </a:p>
        </p:txBody>
      </p:sp>
      <p:sp>
        <p:nvSpPr>
          <p:cNvPr id="4" name="Rectangle 48"/>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49"/>
          <p:cNvSpPr>
            <a:spLocks noGrp="1" noChangeArrowheads="1"/>
          </p:cNvSpPr>
          <p:nvPr>
            <p:ph type="sldNum" sz="quarter" idx="12"/>
          </p:nvPr>
        </p:nvSpPr>
        <p:spPr>
          <a:ln/>
        </p:spPr>
        <p:txBody>
          <a:bodyPr/>
          <a:lstStyle>
            <a:lvl1pPr>
              <a:defRPr/>
            </a:lvl1pPr>
          </a:lstStyle>
          <a:p>
            <a:pPr>
              <a:defRPr/>
            </a:pPr>
            <a:fld id="{B9C2D804-0E43-4B41-9E20-43E5ED5914EA}" type="slidenum">
              <a:rPr lang="en-US" altLang="ja-JP"/>
              <a:pPr>
                <a:defRPr/>
              </a:pPr>
              <a:t>‹#›</a:t>
            </a:fld>
            <a:endParaRPr lang="en-US" altLang="ja-JP"/>
          </a:p>
        </p:txBody>
      </p:sp>
    </p:spTree>
    <p:extLst>
      <p:ext uri="{BB962C8B-B14F-4D97-AF65-F5344CB8AC3E}">
        <p14:creationId xmlns:p14="http://schemas.microsoft.com/office/powerpoint/2010/main" val="1883668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A626A87-B9DE-4F45-9B99-6A442E2E2933}" type="datetime1">
              <a:rPr kumimoji="1" lang="ja-JP" altLang="en-US" smtClean="0"/>
              <a:t>2014/4/24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8DB30B-1D34-4093-98A4-10C286E1F4EC}" type="slidenum">
              <a:rPr kumimoji="1" lang="ja-JP" altLang="en-US" smtClean="0"/>
              <a:t>‹#›</a:t>
            </a:fld>
            <a:endParaRPr kumimoji="1" lang="ja-JP" altLang="en-US"/>
          </a:p>
        </p:txBody>
      </p:sp>
    </p:spTree>
    <p:extLst>
      <p:ext uri="{BB962C8B-B14F-4D97-AF65-F5344CB8AC3E}">
        <p14:creationId xmlns:p14="http://schemas.microsoft.com/office/powerpoint/2010/main" val="1074947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62F31C9-83BE-4465-A555-A3DA26C245BC}" type="datetime1">
              <a:rPr kumimoji="1" lang="ja-JP" altLang="en-US" smtClean="0"/>
              <a:t>2014/4/24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F8DB30B-1D34-4093-98A4-10C286E1F4EC}" type="slidenum">
              <a:rPr kumimoji="1" lang="ja-JP" altLang="en-US" smtClean="0"/>
              <a:t>‹#›</a:t>
            </a:fld>
            <a:endParaRPr kumimoji="1" lang="ja-JP" altLang="en-US"/>
          </a:p>
        </p:txBody>
      </p:sp>
    </p:spTree>
    <p:extLst>
      <p:ext uri="{BB962C8B-B14F-4D97-AF65-F5344CB8AC3E}">
        <p14:creationId xmlns:p14="http://schemas.microsoft.com/office/powerpoint/2010/main" val="3396853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5F086E8E-A830-4A3A-ADF1-59EAAA258396}" type="datetime1">
              <a:rPr kumimoji="1" lang="ja-JP" altLang="en-US" smtClean="0"/>
              <a:t>2014/4/24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8DB30B-1D34-4093-98A4-10C286E1F4EC}" type="slidenum">
              <a:rPr kumimoji="1" lang="ja-JP" altLang="en-US" smtClean="0"/>
              <a:t>‹#›</a:t>
            </a:fld>
            <a:endParaRPr kumimoji="1" lang="ja-JP" altLang="en-US"/>
          </a:p>
        </p:txBody>
      </p:sp>
    </p:spTree>
    <p:extLst>
      <p:ext uri="{BB962C8B-B14F-4D97-AF65-F5344CB8AC3E}">
        <p14:creationId xmlns:p14="http://schemas.microsoft.com/office/powerpoint/2010/main" val="2330319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D16705A-C4F1-4F49-AEA8-71FE6D5960A2}" type="datetime1">
              <a:rPr kumimoji="1" lang="ja-JP" altLang="en-US" smtClean="0"/>
              <a:t>2014/4/24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F8DB30B-1D34-4093-98A4-10C286E1F4EC}" type="slidenum">
              <a:rPr kumimoji="1" lang="ja-JP" altLang="en-US" smtClean="0"/>
              <a:t>‹#›</a:t>
            </a:fld>
            <a:endParaRPr kumimoji="1" lang="ja-JP" altLang="en-US"/>
          </a:p>
        </p:txBody>
      </p:sp>
    </p:spTree>
    <p:extLst>
      <p:ext uri="{BB962C8B-B14F-4D97-AF65-F5344CB8AC3E}">
        <p14:creationId xmlns:p14="http://schemas.microsoft.com/office/powerpoint/2010/main" val="1951684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5144E0F9-74BE-43E1-BB38-DF182F3D7212}" type="datetime1">
              <a:rPr kumimoji="1" lang="ja-JP" altLang="en-US" smtClean="0"/>
              <a:t>2014/4/24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F8DB30B-1D34-4093-98A4-10C286E1F4EC}" type="slidenum">
              <a:rPr kumimoji="1" lang="ja-JP" altLang="en-US" smtClean="0"/>
              <a:t>‹#›</a:t>
            </a:fld>
            <a:endParaRPr kumimoji="1" lang="ja-JP" altLang="en-US"/>
          </a:p>
        </p:txBody>
      </p:sp>
    </p:spTree>
    <p:extLst>
      <p:ext uri="{BB962C8B-B14F-4D97-AF65-F5344CB8AC3E}">
        <p14:creationId xmlns:p14="http://schemas.microsoft.com/office/powerpoint/2010/main" val="3319591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83ACC81-A3F4-43B3-8BE6-FFE1C22E546E}" type="datetime1">
              <a:rPr kumimoji="1" lang="ja-JP" altLang="en-US" smtClean="0"/>
              <a:t>2014/4/24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F8DB30B-1D34-4093-98A4-10C286E1F4EC}" type="slidenum">
              <a:rPr kumimoji="1" lang="ja-JP" altLang="en-US" smtClean="0"/>
              <a:t>‹#›</a:t>
            </a:fld>
            <a:endParaRPr kumimoji="1" lang="ja-JP" altLang="en-US"/>
          </a:p>
        </p:txBody>
      </p:sp>
    </p:spTree>
    <p:extLst>
      <p:ext uri="{BB962C8B-B14F-4D97-AF65-F5344CB8AC3E}">
        <p14:creationId xmlns:p14="http://schemas.microsoft.com/office/powerpoint/2010/main" val="2372796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11B576F5-1245-4C9C-9470-2A98B88910F0}" type="datetime1">
              <a:rPr kumimoji="1" lang="ja-JP" altLang="en-US" smtClean="0"/>
              <a:t>2014/4/24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8DB30B-1D34-4093-98A4-10C286E1F4EC}" type="slidenum">
              <a:rPr kumimoji="1" lang="ja-JP" altLang="en-US" smtClean="0"/>
              <a:t>‹#›</a:t>
            </a:fld>
            <a:endParaRPr kumimoji="1" lang="ja-JP" altLang="en-US"/>
          </a:p>
        </p:txBody>
      </p:sp>
    </p:spTree>
    <p:extLst>
      <p:ext uri="{BB962C8B-B14F-4D97-AF65-F5344CB8AC3E}">
        <p14:creationId xmlns:p14="http://schemas.microsoft.com/office/powerpoint/2010/main" val="833775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E6A88D71-1B73-4DB7-B101-F7714A5ADDC5}" type="datetime1">
              <a:rPr kumimoji="1" lang="ja-JP" altLang="en-US" smtClean="0"/>
              <a:t>2014/4/24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F8DB30B-1D34-4093-98A4-10C286E1F4EC}" type="slidenum">
              <a:rPr kumimoji="1" lang="ja-JP" altLang="en-US" smtClean="0"/>
              <a:t>‹#›</a:t>
            </a:fld>
            <a:endParaRPr kumimoji="1" lang="ja-JP" altLang="en-US"/>
          </a:p>
        </p:txBody>
      </p:sp>
    </p:spTree>
    <p:extLst>
      <p:ext uri="{BB962C8B-B14F-4D97-AF65-F5344CB8AC3E}">
        <p14:creationId xmlns:p14="http://schemas.microsoft.com/office/powerpoint/2010/main" val="3397525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0E193C-27AD-4ECF-ABD1-FAC6BC5AFE88}" type="datetime1">
              <a:rPr kumimoji="1" lang="ja-JP" altLang="en-US" smtClean="0"/>
              <a:t>2014/4/24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8DB30B-1D34-4093-98A4-10C286E1F4EC}" type="slidenum">
              <a:rPr kumimoji="1" lang="ja-JP" altLang="en-US" smtClean="0"/>
              <a:t>‹#›</a:t>
            </a:fld>
            <a:endParaRPr kumimoji="1" lang="ja-JP" altLang="en-US"/>
          </a:p>
        </p:txBody>
      </p:sp>
    </p:spTree>
    <p:extLst>
      <p:ext uri="{BB962C8B-B14F-4D97-AF65-F5344CB8AC3E}">
        <p14:creationId xmlns:p14="http://schemas.microsoft.com/office/powerpoint/2010/main" val="151357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png"/><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chart" Target="../charts/chart6.xml"/><Relationship Id="rId4" Type="http://schemas.openxmlformats.org/officeDocument/2006/relationships/chart" Target="../charts/char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1.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2.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1.wmf"/></Relationships>
</file>

<file path=ppt/slides/_rels/slide63.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5.wmf"/><Relationship Id="rId5" Type="http://schemas.openxmlformats.org/officeDocument/2006/relationships/image" Target="../media/image24.jpeg"/><Relationship Id="rId4" Type="http://schemas.openxmlformats.org/officeDocument/2006/relationships/image" Target="../media/image23.jpeg"/></Relationships>
</file>

<file path=ppt/slides/_rels/slide6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9.emf"/><Relationship Id="rId4" Type="http://schemas.openxmlformats.org/officeDocument/2006/relationships/image" Target="../media/image28.emf"/></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chart" Target="../charts/chart10.xml"/><Relationship Id="rId4" Type="http://schemas.openxmlformats.org/officeDocument/2006/relationships/chart" Target="../charts/chart9.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9512" y="1988840"/>
            <a:ext cx="8712968" cy="1611611"/>
          </a:xfrm>
        </p:spPr>
        <p:txBody>
          <a:bodyPr>
            <a:normAutofit fontScale="90000"/>
          </a:bodyPr>
          <a:lstStyle/>
          <a:p>
            <a:r>
              <a:rPr lang="zh-CN" altLang="ja-JP" kern="100" dirty="0">
                <a:solidFill>
                  <a:prstClr val="black"/>
                </a:solidFill>
                <a:latin typeface="Century"/>
                <a:cs typeface="Times New Roman"/>
              </a:rPr>
              <a:t>日本的能源教育与能源发展</a:t>
            </a:r>
            <a:r>
              <a:rPr lang="en-US" altLang="zh-CN" kern="100" dirty="0">
                <a:solidFill>
                  <a:prstClr val="black"/>
                </a:solidFill>
                <a:latin typeface="Century"/>
                <a:cs typeface="Times New Roman"/>
              </a:rPr>
              <a:t/>
            </a:r>
            <a:br>
              <a:rPr lang="en-US" altLang="zh-CN" kern="100" dirty="0">
                <a:solidFill>
                  <a:prstClr val="black"/>
                </a:solidFill>
                <a:latin typeface="Century"/>
                <a:cs typeface="Times New Roman"/>
              </a:rPr>
            </a:br>
            <a:r>
              <a:rPr lang="en-US" altLang="ja-JP" dirty="0" smtClean="0"/>
              <a:t/>
            </a:r>
            <a:br>
              <a:rPr lang="en-US" altLang="ja-JP" dirty="0" smtClean="0"/>
            </a:br>
            <a:r>
              <a:rPr lang="ja-JP" altLang="en-US" dirty="0" smtClean="0"/>
              <a:t>日本</a:t>
            </a:r>
            <a:r>
              <a:rPr lang="ja-JP" altLang="en-US" dirty="0"/>
              <a:t>の科学教育とエネルギー発展</a:t>
            </a:r>
            <a:endParaRPr kumimoji="1" lang="ja-JP" altLang="en-US" dirty="0"/>
          </a:p>
        </p:txBody>
      </p:sp>
      <p:sp>
        <p:nvSpPr>
          <p:cNvPr id="3" name="サブタイトル 2"/>
          <p:cNvSpPr>
            <a:spLocks noGrp="1"/>
          </p:cNvSpPr>
          <p:nvPr>
            <p:ph type="subTitle" idx="1"/>
          </p:nvPr>
        </p:nvSpPr>
        <p:spPr/>
        <p:txBody>
          <a:bodyPr/>
          <a:lstStyle/>
          <a:p>
            <a:r>
              <a:rPr lang="ja-JP" altLang="en-US" dirty="0"/>
              <a:t>有马朗人</a:t>
            </a:r>
            <a:endParaRPr kumimoji="1" lang="ja-JP" altLang="en-US" dirty="0"/>
          </a:p>
        </p:txBody>
      </p:sp>
      <p:sp>
        <p:nvSpPr>
          <p:cNvPr id="4" name="スライド番号プレースホルダー 3"/>
          <p:cNvSpPr>
            <a:spLocks noGrp="1"/>
          </p:cNvSpPr>
          <p:nvPr>
            <p:ph type="sldNum" sz="quarter" idx="12"/>
          </p:nvPr>
        </p:nvSpPr>
        <p:spPr/>
        <p:txBody>
          <a:bodyPr/>
          <a:lstStyle/>
          <a:p>
            <a:fld id="{8F8DB30B-1D34-4093-98A4-10C286E1F4EC}" type="slidenum">
              <a:rPr kumimoji="1" lang="ja-JP" altLang="en-US" smtClean="0"/>
              <a:t>1</a:t>
            </a:fld>
            <a:endParaRPr kumimoji="1" lang="ja-JP" altLang="en-US"/>
          </a:p>
        </p:txBody>
      </p:sp>
    </p:spTree>
    <p:extLst>
      <p:ext uri="{BB962C8B-B14F-4D97-AF65-F5344CB8AC3E}">
        <p14:creationId xmlns:p14="http://schemas.microsoft.com/office/powerpoint/2010/main" val="1241729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nvGraphicFramePr>
        <p:xfrm>
          <a:off x="395288" y="361950"/>
          <a:ext cx="8412162" cy="6413490"/>
        </p:xfrm>
        <a:graphic>
          <a:graphicData uri="http://schemas.openxmlformats.org/drawingml/2006/table">
            <a:tbl>
              <a:tblPr firstRow="1" firstCol="1">
                <a:tableStyleId>{5C22544A-7EE6-4342-B048-85BDC9FD1C3A}</a:tableStyleId>
              </a:tblPr>
              <a:tblGrid>
                <a:gridCol w="367260"/>
                <a:gridCol w="1152438"/>
                <a:gridCol w="430581"/>
                <a:gridCol w="1152438"/>
                <a:gridCol w="430581"/>
                <a:gridCol w="1152438"/>
                <a:gridCol w="430581"/>
                <a:gridCol w="1152438"/>
                <a:gridCol w="430581"/>
                <a:gridCol w="1152438"/>
                <a:gridCol w="560388"/>
              </a:tblGrid>
              <a:tr h="373264">
                <a:tc>
                  <a:txBody>
                    <a:bodyPr/>
                    <a:lstStyle/>
                    <a:p>
                      <a:pPr algn="r" fontAlgn="ctr"/>
                      <a:endParaRPr lang="ja-JP" altLang="en-US" sz="2400" b="0" i="0" u="none" strike="noStrike" dirty="0">
                        <a:solidFill>
                          <a:srgbClr val="000000"/>
                        </a:solidFill>
                        <a:effectLst/>
                        <a:latin typeface="Arial"/>
                      </a:endParaRPr>
                    </a:p>
                  </a:txBody>
                  <a:tcPr marL="7449" marR="7449" marT="7449" marB="0" anchor="ctr"/>
                </a:tc>
                <a:tc>
                  <a:txBody>
                    <a:bodyPr/>
                    <a:lstStyle/>
                    <a:p>
                      <a:pPr marL="0" algn="l" defTabSz="914400" rtl="0" eaLnBrk="1" fontAlgn="ctr" latinLnBrk="0" hangingPunct="1"/>
                      <a:r>
                        <a:rPr kumimoji="1" lang="en-US" altLang="ja-JP" sz="1200" b="1" u="none" strike="noStrike" kern="1200" dirty="0">
                          <a:solidFill>
                            <a:schemeClr val="lt1"/>
                          </a:solidFill>
                          <a:effectLst/>
                          <a:latin typeface="+mn-lt"/>
                          <a:ea typeface="+mn-ea"/>
                          <a:cs typeface="+mn-cs"/>
                        </a:rPr>
                        <a:t>2000</a:t>
                      </a:r>
                    </a:p>
                  </a:txBody>
                  <a:tcPr marL="9525" marR="9525" marT="9526" marB="0" anchor="ctr"/>
                </a:tc>
                <a:tc>
                  <a:txBody>
                    <a:bodyPr/>
                    <a:lstStyle/>
                    <a:p>
                      <a:pPr marL="0" algn="l" defTabSz="914400" rtl="0" eaLnBrk="1" fontAlgn="ctr" latinLnBrk="0" hangingPunct="1"/>
                      <a:r>
                        <a:rPr kumimoji="1" lang="en-US" sz="1200" b="1" u="none" strike="noStrike" kern="1200" dirty="0">
                          <a:solidFill>
                            <a:schemeClr val="lt1"/>
                          </a:solidFill>
                          <a:effectLst/>
                          <a:latin typeface="+mn-lt"/>
                          <a:ea typeface="+mn-ea"/>
                          <a:cs typeface="+mn-cs"/>
                        </a:rPr>
                        <a:t>score</a:t>
                      </a:r>
                    </a:p>
                  </a:txBody>
                  <a:tcPr marL="9525" marR="9525" marT="9526" marB="0" anchor="ctr"/>
                </a:tc>
                <a:tc>
                  <a:txBody>
                    <a:bodyPr/>
                    <a:lstStyle/>
                    <a:p>
                      <a:pPr marL="0" algn="l" defTabSz="914400" rtl="0" eaLnBrk="1" fontAlgn="ctr" latinLnBrk="0" hangingPunct="1"/>
                      <a:r>
                        <a:rPr kumimoji="1" lang="en-US" altLang="ja-JP" sz="1200" b="1" u="none" strike="noStrike" kern="1200" dirty="0">
                          <a:solidFill>
                            <a:schemeClr val="lt1"/>
                          </a:solidFill>
                          <a:effectLst/>
                          <a:latin typeface="+mn-lt"/>
                          <a:ea typeface="+mn-ea"/>
                          <a:cs typeface="+mn-cs"/>
                        </a:rPr>
                        <a:t>2003</a:t>
                      </a:r>
                    </a:p>
                  </a:txBody>
                  <a:tcPr marL="9525" marR="9525" marT="9526" marB="0" anchor="ctr"/>
                </a:tc>
                <a:tc>
                  <a:txBody>
                    <a:bodyPr/>
                    <a:lstStyle/>
                    <a:p>
                      <a:pPr marL="0" algn="l" defTabSz="914400" rtl="0" eaLnBrk="1" fontAlgn="ctr" latinLnBrk="0" hangingPunct="1"/>
                      <a:r>
                        <a:rPr kumimoji="1" lang="en-US" sz="1200" b="1" u="none" strike="noStrike" kern="1200" dirty="0">
                          <a:solidFill>
                            <a:schemeClr val="lt1"/>
                          </a:solidFill>
                          <a:effectLst/>
                          <a:latin typeface="+mn-lt"/>
                          <a:ea typeface="+mn-ea"/>
                          <a:cs typeface="+mn-cs"/>
                        </a:rPr>
                        <a:t>score</a:t>
                      </a:r>
                    </a:p>
                  </a:txBody>
                  <a:tcPr marL="9525" marR="9525" marT="9526" marB="0" anchor="ctr"/>
                </a:tc>
                <a:tc>
                  <a:txBody>
                    <a:bodyPr/>
                    <a:lstStyle/>
                    <a:p>
                      <a:pPr marL="0" algn="l" defTabSz="914400" rtl="0" eaLnBrk="1" fontAlgn="ctr" latinLnBrk="0" hangingPunct="1"/>
                      <a:r>
                        <a:rPr kumimoji="1" lang="en-US" altLang="ja-JP" sz="1200" b="1" u="none" strike="noStrike" kern="1200" dirty="0">
                          <a:solidFill>
                            <a:schemeClr val="lt1"/>
                          </a:solidFill>
                          <a:effectLst/>
                          <a:latin typeface="+mn-lt"/>
                          <a:ea typeface="+mn-ea"/>
                          <a:cs typeface="+mn-cs"/>
                        </a:rPr>
                        <a:t>2006</a:t>
                      </a:r>
                    </a:p>
                  </a:txBody>
                  <a:tcPr marL="9525" marR="9525" marT="9526" marB="0" anchor="ctr"/>
                </a:tc>
                <a:tc>
                  <a:txBody>
                    <a:bodyPr/>
                    <a:lstStyle/>
                    <a:p>
                      <a:pPr marL="0" algn="l" defTabSz="914400" rtl="0" eaLnBrk="1" fontAlgn="ctr" latinLnBrk="0" hangingPunct="1"/>
                      <a:r>
                        <a:rPr kumimoji="1" lang="en-US" sz="1200" b="1" u="none" strike="noStrike" kern="1200" dirty="0">
                          <a:solidFill>
                            <a:schemeClr val="lt1"/>
                          </a:solidFill>
                          <a:effectLst/>
                          <a:latin typeface="+mn-lt"/>
                          <a:ea typeface="+mn-ea"/>
                          <a:cs typeface="+mn-cs"/>
                        </a:rPr>
                        <a:t>score</a:t>
                      </a:r>
                    </a:p>
                  </a:txBody>
                  <a:tcPr marL="9525" marR="9525" marT="9526" marB="0" anchor="ctr"/>
                </a:tc>
                <a:tc>
                  <a:txBody>
                    <a:bodyPr/>
                    <a:lstStyle/>
                    <a:p>
                      <a:pPr marL="0" algn="l" defTabSz="914400" rtl="0" eaLnBrk="1" fontAlgn="ctr" latinLnBrk="0" hangingPunct="1"/>
                      <a:r>
                        <a:rPr kumimoji="1" lang="en-US" altLang="ja-JP" sz="1200" b="1" u="none" strike="noStrike" kern="1200" dirty="0">
                          <a:solidFill>
                            <a:schemeClr val="lt1"/>
                          </a:solidFill>
                          <a:effectLst/>
                          <a:latin typeface="+mn-lt"/>
                          <a:ea typeface="+mn-ea"/>
                          <a:cs typeface="+mn-cs"/>
                        </a:rPr>
                        <a:t>2009</a:t>
                      </a:r>
                    </a:p>
                  </a:txBody>
                  <a:tcPr marL="9525" marR="9525" marT="9526" marB="0" anchor="ctr"/>
                </a:tc>
                <a:tc>
                  <a:txBody>
                    <a:bodyPr/>
                    <a:lstStyle/>
                    <a:p>
                      <a:pPr marL="0" algn="l" defTabSz="914400" rtl="0" eaLnBrk="1" fontAlgn="ctr" latinLnBrk="0" hangingPunct="1"/>
                      <a:r>
                        <a:rPr kumimoji="1" lang="en-US" sz="1200" b="1" u="none" strike="noStrike" kern="1200" dirty="0">
                          <a:solidFill>
                            <a:schemeClr val="lt1"/>
                          </a:solidFill>
                          <a:effectLst/>
                          <a:latin typeface="+mn-lt"/>
                          <a:ea typeface="+mn-ea"/>
                          <a:cs typeface="+mn-cs"/>
                        </a:rPr>
                        <a:t>score</a:t>
                      </a:r>
                    </a:p>
                  </a:txBody>
                  <a:tcPr marL="9525" marR="9525" marT="9526" marB="0" anchor="ctr"/>
                </a:tc>
                <a:tc>
                  <a:txBody>
                    <a:bodyPr/>
                    <a:lstStyle/>
                    <a:p>
                      <a:pPr algn="l" rtl="0" fontAlgn="ctr"/>
                      <a:r>
                        <a:rPr lang="en-US" altLang="ja-JP" sz="1200" u="none" strike="noStrike" dirty="0" smtClean="0">
                          <a:effectLst/>
                        </a:rPr>
                        <a:t>2012</a:t>
                      </a:r>
                      <a:endParaRPr lang="ja-JP" altLang="en-US" sz="1200" b="0" i="0" u="none" strike="noStrike" dirty="0">
                        <a:solidFill>
                          <a:srgbClr val="000000"/>
                        </a:solidFill>
                        <a:effectLst/>
                        <a:latin typeface="ＭＳ Ｐゴシック"/>
                      </a:endParaRPr>
                    </a:p>
                  </a:txBody>
                  <a:tcPr marL="7449" marR="7449" marT="7449" marB="0" anchor="ctr"/>
                </a:tc>
                <a:tc>
                  <a:txBody>
                    <a:bodyPr/>
                    <a:lstStyle/>
                    <a:p>
                      <a:pPr algn="l" rtl="0" fontAlgn="ctr"/>
                      <a:r>
                        <a:rPr lang="en-US" altLang="ja-JP" sz="1200" u="none" strike="noStrike" dirty="0" smtClean="0">
                          <a:effectLst/>
                        </a:rPr>
                        <a:t>score</a:t>
                      </a:r>
                      <a:endParaRPr lang="ja-JP" altLang="en-US" sz="1200" b="0" i="0" u="none" strike="noStrike" dirty="0">
                        <a:solidFill>
                          <a:srgbClr val="000000"/>
                        </a:solidFill>
                        <a:effectLst/>
                        <a:latin typeface="ＭＳ Ｐゴシック"/>
                      </a:endParaRPr>
                    </a:p>
                  </a:txBody>
                  <a:tcPr marL="7449" marR="7449" marT="7449" marB="0" anchor="ctr"/>
                </a:tc>
              </a:tr>
              <a:tr h="194846">
                <a:tc>
                  <a:txBody>
                    <a:bodyPr/>
                    <a:lstStyle/>
                    <a:p>
                      <a:pPr algn="r" rtl="0" fontAlgn="ctr"/>
                      <a:r>
                        <a:rPr lang="en-US" altLang="ja-JP" sz="1200" u="none" strike="noStrike">
                          <a:effectLst/>
                        </a:rPr>
                        <a:t>1</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dirty="0">
                          <a:solidFill>
                            <a:srgbClr val="000000"/>
                          </a:solidFill>
                          <a:effectLst/>
                          <a:latin typeface="ＭＳ Ｐゴシック"/>
                        </a:rPr>
                        <a:t>Korea</a:t>
                      </a:r>
                    </a:p>
                  </a:txBody>
                  <a:tcPr marL="9525" marR="9525" marT="9526" marB="0" anchor="ctr"/>
                </a:tc>
                <a:tc>
                  <a:txBody>
                    <a:bodyPr/>
                    <a:lstStyle/>
                    <a:p>
                      <a:pPr algn="l" rtl="0" fontAlgn="ctr"/>
                      <a:r>
                        <a:rPr lang="en-US" altLang="ja-JP" sz="1200" u="none" strike="noStrike">
                          <a:effectLst/>
                        </a:rPr>
                        <a:t>552</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dirty="0">
                          <a:solidFill>
                            <a:srgbClr val="000000"/>
                          </a:solidFill>
                          <a:effectLst/>
                          <a:latin typeface="ＭＳ Ｐゴシック"/>
                        </a:rPr>
                        <a:t>Finland</a:t>
                      </a:r>
                    </a:p>
                  </a:txBody>
                  <a:tcPr marL="9525" marR="9525" marT="9526" marB="0" anchor="ctr"/>
                </a:tc>
                <a:tc>
                  <a:txBody>
                    <a:bodyPr/>
                    <a:lstStyle/>
                    <a:p>
                      <a:pPr algn="l" rtl="0" fontAlgn="ctr"/>
                      <a:r>
                        <a:rPr lang="en-US" altLang="ja-JP" sz="1200" u="none" strike="noStrike">
                          <a:effectLst/>
                        </a:rPr>
                        <a:t>548</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dirty="0">
                          <a:solidFill>
                            <a:srgbClr val="000000"/>
                          </a:solidFill>
                          <a:effectLst/>
                          <a:latin typeface="ＭＳ Ｐゴシック"/>
                        </a:rPr>
                        <a:t>Finland</a:t>
                      </a:r>
                    </a:p>
                  </a:txBody>
                  <a:tcPr marL="9525" marR="9525" marT="9526" marB="0" anchor="ctr"/>
                </a:tc>
                <a:tc>
                  <a:txBody>
                    <a:bodyPr/>
                    <a:lstStyle/>
                    <a:p>
                      <a:pPr algn="l" rtl="0" fontAlgn="ctr"/>
                      <a:r>
                        <a:rPr lang="en-US" altLang="ja-JP" sz="1200" u="none" strike="noStrike">
                          <a:effectLst/>
                        </a:rPr>
                        <a:t>563</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dirty="0">
                          <a:solidFill>
                            <a:srgbClr val="000000"/>
                          </a:solidFill>
                          <a:effectLst/>
                          <a:latin typeface="ＭＳ Ｐゴシック"/>
                        </a:rPr>
                        <a:t>shanghai-China</a:t>
                      </a:r>
                    </a:p>
                  </a:txBody>
                  <a:tcPr marL="9525" marR="9525" marT="9526" marB="0" anchor="ctr"/>
                </a:tc>
                <a:tc>
                  <a:txBody>
                    <a:bodyPr/>
                    <a:lstStyle/>
                    <a:p>
                      <a:pPr algn="l" rtl="0" fontAlgn="ctr"/>
                      <a:r>
                        <a:rPr lang="en-US" altLang="ja-JP" sz="1200" u="none" strike="noStrike">
                          <a:effectLst/>
                        </a:rPr>
                        <a:t>575</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fontAlgn="ctr"/>
                      <a:r>
                        <a:rPr lang="en-US" sz="1100" b="0" i="0" u="none" strike="noStrike">
                          <a:solidFill>
                            <a:srgbClr val="000000"/>
                          </a:solidFill>
                          <a:effectLst/>
                          <a:latin typeface="ＭＳ Ｐゴシック"/>
                        </a:rPr>
                        <a:t>Shanghai-China</a:t>
                      </a:r>
                    </a:p>
                  </a:txBody>
                  <a:tcPr marL="9525" marR="9525" marT="9526" marB="0" anchor="ctr"/>
                </a:tc>
                <a:tc>
                  <a:txBody>
                    <a:bodyPr/>
                    <a:lstStyle/>
                    <a:p>
                      <a:pPr algn="l" fontAlgn="ctr"/>
                      <a:r>
                        <a:rPr lang="en-US" altLang="ja-JP" sz="1100" u="none" strike="noStrike" dirty="0">
                          <a:effectLst/>
                        </a:rPr>
                        <a:t>580</a:t>
                      </a:r>
                      <a:endParaRPr lang="en-US" altLang="ja-JP" sz="1100" b="0" i="0" u="none" strike="noStrike" dirty="0">
                        <a:solidFill>
                          <a:srgbClr val="000000"/>
                        </a:solidFill>
                        <a:effectLst/>
                        <a:latin typeface="ＭＳ Ｐゴシック"/>
                      </a:endParaRPr>
                    </a:p>
                  </a:txBody>
                  <a:tcPr marL="7449" marR="7449" marT="7449" marB="0" anchor="ctr"/>
                </a:tc>
              </a:tr>
              <a:tr h="194846">
                <a:tc>
                  <a:txBody>
                    <a:bodyPr/>
                    <a:lstStyle/>
                    <a:p>
                      <a:pPr algn="r" rtl="0" fontAlgn="ctr"/>
                      <a:r>
                        <a:rPr lang="en-US" altLang="ja-JP" sz="1200" u="none" strike="noStrike">
                          <a:effectLst/>
                        </a:rPr>
                        <a:t>2</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dirty="0">
                          <a:solidFill>
                            <a:srgbClr val="FF0000"/>
                          </a:solidFill>
                          <a:effectLst/>
                          <a:latin typeface="ＭＳ Ｐゴシック"/>
                        </a:rPr>
                        <a:t>Japan</a:t>
                      </a:r>
                    </a:p>
                  </a:txBody>
                  <a:tcPr marL="9525" marR="9525" marT="9526" marB="0" anchor="ctr"/>
                </a:tc>
                <a:tc>
                  <a:txBody>
                    <a:bodyPr/>
                    <a:lstStyle/>
                    <a:p>
                      <a:pPr algn="l" rtl="0" fontAlgn="ctr"/>
                      <a:r>
                        <a:rPr lang="en-US" altLang="ja-JP" sz="1200" u="none" strike="noStrike" dirty="0">
                          <a:solidFill>
                            <a:srgbClr val="FF0000"/>
                          </a:solidFill>
                          <a:effectLst/>
                        </a:rPr>
                        <a:t>550</a:t>
                      </a:r>
                      <a:endParaRPr lang="en-US" altLang="ja-JP" sz="1200" b="0" i="0" u="none" strike="noStrike" dirty="0">
                        <a:solidFill>
                          <a:srgbClr val="FF0000"/>
                        </a:solidFill>
                        <a:effectLst/>
                        <a:latin typeface="ＭＳ Ｐゴシック"/>
                      </a:endParaRPr>
                    </a:p>
                  </a:txBody>
                  <a:tcPr marL="7449" marR="7449" marT="7449" marB="0" anchor="ctr"/>
                </a:tc>
                <a:tc>
                  <a:txBody>
                    <a:bodyPr/>
                    <a:lstStyle/>
                    <a:p>
                      <a:pPr algn="l" rtl="0" fontAlgn="ctr"/>
                      <a:r>
                        <a:rPr lang="en-US" sz="1200" b="0" i="0" u="none" strike="noStrike" dirty="0">
                          <a:solidFill>
                            <a:srgbClr val="FF0000"/>
                          </a:solidFill>
                          <a:effectLst/>
                          <a:latin typeface="ＭＳ Ｐゴシック"/>
                        </a:rPr>
                        <a:t>Japan</a:t>
                      </a:r>
                    </a:p>
                  </a:txBody>
                  <a:tcPr marL="9525" marR="9525" marT="9526" marB="0" anchor="ctr"/>
                </a:tc>
                <a:tc>
                  <a:txBody>
                    <a:bodyPr/>
                    <a:lstStyle/>
                    <a:p>
                      <a:pPr algn="l" rtl="0" fontAlgn="ctr"/>
                      <a:r>
                        <a:rPr lang="en-US" altLang="ja-JP" sz="1200" u="none" strike="noStrike" dirty="0">
                          <a:solidFill>
                            <a:srgbClr val="FF0000"/>
                          </a:solidFill>
                          <a:effectLst/>
                        </a:rPr>
                        <a:t>548</a:t>
                      </a:r>
                      <a:endParaRPr lang="en-US" altLang="ja-JP" sz="1200" b="0" i="0" u="none" strike="noStrike" dirty="0">
                        <a:solidFill>
                          <a:srgbClr val="FF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Hong Kong-China</a:t>
                      </a:r>
                    </a:p>
                  </a:txBody>
                  <a:tcPr marL="9525" marR="9525" marT="9526" marB="0" anchor="ctr"/>
                </a:tc>
                <a:tc>
                  <a:txBody>
                    <a:bodyPr/>
                    <a:lstStyle/>
                    <a:p>
                      <a:pPr algn="l" rtl="0" fontAlgn="ctr"/>
                      <a:r>
                        <a:rPr lang="en-US" altLang="ja-JP" sz="1200" u="none" strike="noStrike">
                          <a:effectLst/>
                        </a:rPr>
                        <a:t>542</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Finland</a:t>
                      </a:r>
                    </a:p>
                  </a:txBody>
                  <a:tcPr marL="9525" marR="9525" marT="9526" marB="0" anchor="ctr"/>
                </a:tc>
                <a:tc>
                  <a:txBody>
                    <a:bodyPr/>
                    <a:lstStyle/>
                    <a:p>
                      <a:pPr algn="l" rtl="0" fontAlgn="ctr"/>
                      <a:r>
                        <a:rPr lang="en-US" altLang="ja-JP" sz="1200" u="none" strike="noStrike">
                          <a:effectLst/>
                        </a:rPr>
                        <a:t>554</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fontAlgn="ctr"/>
                      <a:r>
                        <a:rPr lang="en-US" sz="1100" b="0" i="0" u="none" strike="noStrike">
                          <a:solidFill>
                            <a:srgbClr val="000000"/>
                          </a:solidFill>
                          <a:effectLst/>
                          <a:latin typeface="ＭＳ Ｐゴシック"/>
                        </a:rPr>
                        <a:t>Hong Kong-China</a:t>
                      </a:r>
                    </a:p>
                  </a:txBody>
                  <a:tcPr marL="9525" marR="9525" marT="9526" marB="0" anchor="ctr"/>
                </a:tc>
                <a:tc>
                  <a:txBody>
                    <a:bodyPr/>
                    <a:lstStyle/>
                    <a:p>
                      <a:pPr algn="l" fontAlgn="ctr"/>
                      <a:r>
                        <a:rPr lang="en-US" altLang="ja-JP" sz="1100" u="none" strike="noStrike" dirty="0">
                          <a:effectLst/>
                        </a:rPr>
                        <a:t>555</a:t>
                      </a:r>
                      <a:endParaRPr lang="en-US" altLang="ja-JP" sz="1100" b="0" i="0" u="none" strike="noStrike" dirty="0">
                        <a:solidFill>
                          <a:srgbClr val="000000"/>
                        </a:solidFill>
                        <a:effectLst/>
                        <a:latin typeface="ＭＳ Ｐゴシック"/>
                      </a:endParaRPr>
                    </a:p>
                  </a:txBody>
                  <a:tcPr marL="7449" marR="7449" marT="7449" marB="0" anchor="ctr"/>
                </a:tc>
              </a:tr>
              <a:tr h="194846">
                <a:tc>
                  <a:txBody>
                    <a:bodyPr/>
                    <a:lstStyle/>
                    <a:p>
                      <a:pPr algn="r" rtl="0" fontAlgn="ctr"/>
                      <a:r>
                        <a:rPr lang="en-US" altLang="ja-JP" sz="1200" u="none" strike="noStrike">
                          <a:effectLst/>
                        </a:rPr>
                        <a:t>3</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Finland</a:t>
                      </a:r>
                    </a:p>
                  </a:txBody>
                  <a:tcPr marL="9525" marR="9525" marT="9526" marB="0" anchor="ctr"/>
                </a:tc>
                <a:tc>
                  <a:txBody>
                    <a:bodyPr/>
                    <a:lstStyle/>
                    <a:p>
                      <a:pPr algn="l" rtl="0" fontAlgn="ctr"/>
                      <a:r>
                        <a:rPr lang="en-US" altLang="ja-JP" sz="1200" u="none" strike="noStrike">
                          <a:effectLst/>
                        </a:rPr>
                        <a:t>538</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Hong Kong-China</a:t>
                      </a:r>
                    </a:p>
                  </a:txBody>
                  <a:tcPr marL="9525" marR="9525" marT="9526" marB="0" anchor="ctr"/>
                </a:tc>
                <a:tc>
                  <a:txBody>
                    <a:bodyPr/>
                    <a:lstStyle/>
                    <a:p>
                      <a:pPr algn="l" rtl="0" fontAlgn="ctr"/>
                      <a:r>
                        <a:rPr lang="en-US" altLang="ja-JP" sz="1200" u="none" strike="noStrike">
                          <a:effectLst/>
                        </a:rPr>
                        <a:t>539</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Canada</a:t>
                      </a:r>
                    </a:p>
                  </a:txBody>
                  <a:tcPr marL="9525" marR="9525" marT="9526" marB="0" anchor="ctr"/>
                </a:tc>
                <a:tc>
                  <a:txBody>
                    <a:bodyPr/>
                    <a:lstStyle/>
                    <a:p>
                      <a:pPr algn="l" rtl="0" fontAlgn="ctr"/>
                      <a:r>
                        <a:rPr lang="en-US" altLang="ja-JP" sz="1200" u="none" strike="noStrike">
                          <a:effectLst/>
                        </a:rPr>
                        <a:t>534</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Hong Kong-China</a:t>
                      </a:r>
                    </a:p>
                  </a:txBody>
                  <a:tcPr marL="9525" marR="9525" marT="9526" marB="0" anchor="ctr"/>
                </a:tc>
                <a:tc>
                  <a:txBody>
                    <a:bodyPr/>
                    <a:lstStyle/>
                    <a:p>
                      <a:pPr algn="l" rtl="0" fontAlgn="ctr"/>
                      <a:r>
                        <a:rPr lang="en-US" altLang="ja-JP" sz="1200" u="none" strike="noStrike">
                          <a:effectLst/>
                        </a:rPr>
                        <a:t>549</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fontAlgn="ctr"/>
                      <a:r>
                        <a:rPr lang="en-US" sz="1100" b="0" i="0" u="none" strike="noStrike">
                          <a:solidFill>
                            <a:srgbClr val="000000"/>
                          </a:solidFill>
                          <a:effectLst/>
                          <a:latin typeface="ＭＳ Ｐゴシック"/>
                        </a:rPr>
                        <a:t>Singapore</a:t>
                      </a:r>
                    </a:p>
                  </a:txBody>
                  <a:tcPr marL="9525" marR="9525" marT="9526" marB="0" anchor="ctr"/>
                </a:tc>
                <a:tc>
                  <a:txBody>
                    <a:bodyPr/>
                    <a:lstStyle/>
                    <a:p>
                      <a:pPr algn="l" fontAlgn="ctr"/>
                      <a:r>
                        <a:rPr lang="en-US" altLang="ja-JP" sz="1100" u="none" strike="noStrike" dirty="0">
                          <a:effectLst/>
                        </a:rPr>
                        <a:t>551</a:t>
                      </a:r>
                      <a:endParaRPr lang="en-US" altLang="ja-JP" sz="1100" b="0" i="0" u="none" strike="noStrike" dirty="0">
                        <a:solidFill>
                          <a:srgbClr val="000000"/>
                        </a:solidFill>
                        <a:effectLst/>
                        <a:latin typeface="ＭＳ Ｐゴシック"/>
                      </a:endParaRPr>
                    </a:p>
                  </a:txBody>
                  <a:tcPr marL="7449" marR="7449" marT="7449" marB="0" anchor="ctr"/>
                </a:tc>
              </a:tr>
              <a:tr h="194846">
                <a:tc>
                  <a:txBody>
                    <a:bodyPr/>
                    <a:lstStyle/>
                    <a:p>
                      <a:pPr algn="r" rtl="0" fontAlgn="ctr"/>
                      <a:r>
                        <a:rPr lang="en-US" altLang="ja-JP" sz="1200" u="none" strike="noStrike">
                          <a:effectLst/>
                        </a:rPr>
                        <a:t>4</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United Kingdom</a:t>
                      </a:r>
                    </a:p>
                  </a:txBody>
                  <a:tcPr marL="9525" marR="9525" marT="9526" marB="0" anchor="ctr"/>
                </a:tc>
                <a:tc>
                  <a:txBody>
                    <a:bodyPr/>
                    <a:lstStyle/>
                    <a:p>
                      <a:pPr algn="l" rtl="0" fontAlgn="ctr"/>
                      <a:r>
                        <a:rPr lang="en-US" altLang="ja-JP" sz="1200" u="none" strike="noStrike">
                          <a:effectLst/>
                        </a:rPr>
                        <a:t>532</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Korea</a:t>
                      </a:r>
                    </a:p>
                  </a:txBody>
                  <a:tcPr marL="9525" marR="9525" marT="9526" marB="0" anchor="ctr"/>
                </a:tc>
                <a:tc>
                  <a:txBody>
                    <a:bodyPr/>
                    <a:lstStyle/>
                    <a:p>
                      <a:pPr algn="l" rtl="0" fontAlgn="ctr"/>
                      <a:r>
                        <a:rPr lang="en-US" altLang="ja-JP" sz="1200" u="none" strike="noStrike">
                          <a:effectLst/>
                        </a:rPr>
                        <a:t>538</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Chinese Taipei</a:t>
                      </a:r>
                    </a:p>
                  </a:txBody>
                  <a:tcPr marL="9525" marR="9525" marT="9526" marB="0" anchor="ctr"/>
                </a:tc>
                <a:tc>
                  <a:txBody>
                    <a:bodyPr/>
                    <a:lstStyle/>
                    <a:p>
                      <a:pPr algn="l" rtl="0" fontAlgn="ctr"/>
                      <a:r>
                        <a:rPr lang="en-US" altLang="ja-JP" sz="1200" u="none" strike="noStrike">
                          <a:effectLst/>
                        </a:rPr>
                        <a:t>532</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singapore</a:t>
                      </a:r>
                    </a:p>
                  </a:txBody>
                  <a:tcPr marL="9525" marR="9525" marT="9526" marB="0" anchor="ctr"/>
                </a:tc>
                <a:tc>
                  <a:txBody>
                    <a:bodyPr/>
                    <a:lstStyle/>
                    <a:p>
                      <a:pPr algn="l" rtl="0" fontAlgn="ctr"/>
                      <a:r>
                        <a:rPr lang="en-US" altLang="ja-JP" sz="1200" u="none" strike="noStrike">
                          <a:effectLst/>
                        </a:rPr>
                        <a:t>542</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fontAlgn="ctr"/>
                      <a:r>
                        <a:rPr lang="en-US" sz="1100" b="0" i="0" u="none" strike="noStrike" dirty="0">
                          <a:solidFill>
                            <a:srgbClr val="FF0000"/>
                          </a:solidFill>
                          <a:effectLst/>
                          <a:latin typeface="ＭＳ Ｐゴシック"/>
                        </a:rPr>
                        <a:t>Japan</a:t>
                      </a:r>
                    </a:p>
                  </a:txBody>
                  <a:tcPr marL="9525" marR="9525" marT="9526" marB="0" anchor="ctr"/>
                </a:tc>
                <a:tc>
                  <a:txBody>
                    <a:bodyPr/>
                    <a:lstStyle/>
                    <a:p>
                      <a:pPr algn="l" fontAlgn="ctr"/>
                      <a:r>
                        <a:rPr lang="en-US" altLang="ja-JP" sz="1100" u="none" strike="noStrike" dirty="0">
                          <a:solidFill>
                            <a:srgbClr val="FF0000"/>
                          </a:solidFill>
                          <a:effectLst/>
                        </a:rPr>
                        <a:t>547</a:t>
                      </a:r>
                      <a:endParaRPr lang="en-US" altLang="ja-JP" sz="1100" b="0" i="0" u="none" strike="noStrike" dirty="0">
                        <a:solidFill>
                          <a:srgbClr val="FF0000"/>
                        </a:solidFill>
                        <a:effectLst/>
                        <a:latin typeface="ＭＳ Ｐゴシック"/>
                      </a:endParaRPr>
                    </a:p>
                  </a:txBody>
                  <a:tcPr marL="7449" marR="7449" marT="7449" marB="0" anchor="ctr"/>
                </a:tc>
              </a:tr>
              <a:tr h="194846">
                <a:tc>
                  <a:txBody>
                    <a:bodyPr/>
                    <a:lstStyle/>
                    <a:p>
                      <a:pPr algn="r" rtl="0" fontAlgn="ctr"/>
                      <a:r>
                        <a:rPr lang="en-US" altLang="ja-JP" sz="1200" u="none" strike="noStrike">
                          <a:effectLst/>
                        </a:rPr>
                        <a:t>5</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Canada</a:t>
                      </a:r>
                    </a:p>
                  </a:txBody>
                  <a:tcPr marL="9525" marR="9525" marT="9526" marB="0" anchor="ctr"/>
                </a:tc>
                <a:tc>
                  <a:txBody>
                    <a:bodyPr/>
                    <a:lstStyle/>
                    <a:p>
                      <a:pPr algn="l" rtl="0" fontAlgn="ctr"/>
                      <a:r>
                        <a:rPr lang="en-US" altLang="ja-JP" sz="1200" u="none" strike="noStrike">
                          <a:effectLst/>
                        </a:rPr>
                        <a:t>529</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Liechtenstein</a:t>
                      </a:r>
                    </a:p>
                  </a:txBody>
                  <a:tcPr marL="9525" marR="9525" marT="9526" marB="0" anchor="ctr"/>
                </a:tc>
                <a:tc>
                  <a:txBody>
                    <a:bodyPr/>
                    <a:lstStyle/>
                    <a:p>
                      <a:pPr algn="l" rtl="0" fontAlgn="ctr"/>
                      <a:r>
                        <a:rPr lang="en-US" altLang="ja-JP" sz="1200" u="none" strike="noStrike">
                          <a:effectLst/>
                        </a:rPr>
                        <a:t>525</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Estonia</a:t>
                      </a:r>
                    </a:p>
                  </a:txBody>
                  <a:tcPr marL="9525" marR="9525" marT="9526" marB="0" anchor="ctr"/>
                </a:tc>
                <a:tc>
                  <a:txBody>
                    <a:bodyPr/>
                    <a:lstStyle/>
                    <a:p>
                      <a:pPr algn="l" rtl="0" fontAlgn="ctr"/>
                      <a:r>
                        <a:rPr lang="en-US" altLang="ja-JP" sz="1200" u="none" strike="noStrike">
                          <a:effectLst/>
                        </a:rPr>
                        <a:t>531</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dirty="0">
                          <a:solidFill>
                            <a:srgbClr val="FF0000"/>
                          </a:solidFill>
                          <a:effectLst/>
                          <a:latin typeface="ＭＳ Ｐゴシック"/>
                        </a:rPr>
                        <a:t>Japan</a:t>
                      </a:r>
                    </a:p>
                  </a:txBody>
                  <a:tcPr marL="9525" marR="9525" marT="9526" marB="0" anchor="ctr"/>
                </a:tc>
                <a:tc>
                  <a:txBody>
                    <a:bodyPr/>
                    <a:lstStyle/>
                    <a:p>
                      <a:pPr algn="l" rtl="0" fontAlgn="ctr"/>
                      <a:r>
                        <a:rPr lang="en-US" altLang="ja-JP" sz="1200" u="none" strike="noStrike" dirty="0">
                          <a:solidFill>
                            <a:srgbClr val="FF0000"/>
                          </a:solidFill>
                          <a:effectLst/>
                        </a:rPr>
                        <a:t>539</a:t>
                      </a:r>
                      <a:endParaRPr lang="en-US" altLang="ja-JP" sz="1200" b="0" i="0" u="none" strike="noStrike" dirty="0">
                        <a:solidFill>
                          <a:srgbClr val="FF0000"/>
                        </a:solidFill>
                        <a:effectLst/>
                        <a:latin typeface="ＭＳ Ｐゴシック"/>
                      </a:endParaRPr>
                    </a:p>
                  </a:txBody>
                  <a:tcPr marL="7449" marR="7449" marT="7449" marB="0" anchor="ctr"/>
                </a:tc>
                <a:tc>
                  <a:txBody>
                    <a:bodyPr/>
                    <a:lstStyle/>
                    <a:p>
                      <a:pPr algn="l" fontAlgn="ctr"/>
                      <a:r>
                        <a:rPr lang="en-US" sz="1100" b="0" i="0" u="none" strike="noStrike">
                          <a:solidFill>
                            <a:srgbClr val="000000"/>
                          </a:solidFill>
                          <a:effectLst/>
                          <a:latin typeface="ＭＳ Ｐゴシック"/>
                        </a:rPr>
                        <a:t>Finland</a:t>
                      </a:r>
                    </a:p>
                  </a:txBody>
                  <a:tcPr marL="9525" marR="9525" marT="9526" marB="0" anchor="ctr"/>
                </a:tc>
                <a:tc>
                  <a:txBody>
                    <a:bodyPr/>
                    <a:lstStyle/>
                    <a:p>
                      <a:pPr algn="l" fontAlgn="ctr"/>
                      <a:r>
                        <a:rPr lang="en-US" altLang="ja-JP" sz="1100" u="none" strike="noStrike">
                          <a:effectLst/>
                        </a:rPr>
                        <a:t>545</a:t>
                      </a:r>
                      <a:endParaRPr lang="en-US" altLang="ja-JP" sz="1100" b="0" i="0" u="none" strike="noStrike">
                        <a:solidFill>
                          <a:srgbClr val="000000"/>
                        </a:solidFill>
                        <a:effectLst/>
                        <a:latin typeface="ＭＳ Ｐゴシック"/>
                      </a:endParaRPr>
                    </a:p>
                  </a:txBody>
                  <a:tcPr marL="7449" marR="7449" marT="7449" marB="0" anchor="ctr"/>
                </a:tc>
              </a:tr>
              <a:tr h="194846">
                <a:tc>
                  <a:txBody>
                    <a:bodyPr/>
                    <a:lstStyle/>
                    <a:p>
                      <a:pPr algn="r" rtl="0" fontAlgn="ctr"/>
                      <a:r>
                        <a:rPr lang="en-US" altLang="ja-JP" sz="1200" u="none" strike="noStrike">
                          <a:effectLst/>
                        </a:rPr>
                        <a:t>6</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New Zealand</a:t>
                      </a:r>
                    </a:p>
                  </a:txBody>
                  <a:tcPr marL="9525" marR="9525" marT="9526" marB="0" anchor="ctr"/>
                </a:tc>
                <a:tc>
                  <a:txBody>
                    <a:bodyPr/>
                    <a:lstStyle/>
                    <a:p>
                      <a:pPr algn="l" rtl="0" fontAlgn="ctr"/>
                      <a:r>
                        <a:rPr lang="en-US" altLang="ja-JP" sz="1200" u="none" strike="noStrike">
                          <a:effectLst/>
                        </a:rPr>
                        <a:t>528</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Australia</a:t>
                      </a:r>
                    </a:p>
                  </a:txBody>
                  <a:tcPr marL="9525" marR="9525" marT="9526" marB="0" anchor="ctr"/>
                </a:tc>
                <a:tc>
                  <a:txBody>
                    <a:bodyPr/>
                    <a:lstStyle/>
                    <a:p>
                      <a:pPr algn="l" rtl="0" fontAlgn="ctr"/>
                      <a:r>
                        <a:rPr lang="en-US" altLang="ja-JP" sz="1200" u="none" strike="noStrike">
                          <a:effectLst/>
                        </a:rPr>
                        <a:t>525</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dirty="0">
                          <a:solidFill>
                            <a:srgbClr val="FF0000"/>
                          </a:solidFill>
                          <a:effectLst/>
                          <a:latin typeface="ＭＳ Ｐゴシック"/>
                        </a:rPr>
                        <a:t>Japan</a:t>
                      </a:r>
                    </a:p>
                  </a:txBody>
                  <a:tcPr marL="9525" marR="9525" marT="9526" marB="0" anchor="ctr"/>
                </a:tc>
                <a:tc>
                  <a:txBody>
                    <a:bodyPr/>
                    <a:lstStyle/>
                    <a:p>
                      <a:pPr algn="l" rtl="0" fontAlgn="ctr"/>
                      <a:r>
                        <a:rPr lang="en-US" altLang="ja-JP" sz="1200" u="none" strike="noStrike" dirty="0">
                          <a:solidFill>
                            <a:srgbClr val="FF0000"/>
                          </a:solidFill>
                          <a:effectLst/>
                        </a:rPr>
                        <a:t>531</a:t>
                      </a:r>
                      <a:endParaRPr lang="en-US" altLang="ja-JP" sz="1200" b="0" i="0" u="none" strike="noStrike" dirty="0">
                        <a:solidFill>
                          <a:srgbClr val="FF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Korea</a:t>
                      </a:r>
                    </a:p>
                  </a:txBody>
                  <a:tcPr marL="9525" marR="9525" marT="9526" marB="0" anchor="ctr"/>
                </a:tc>
                <a:tc>
                  <a:txBody>
                    <a:bodyPr/>
                    <a:lstStyle/>
                    <a:p>
                      <a:pPr algn="l" rtl="0" fontAlgn="ctr"/>
                      <a:r>
                        <a:rPr lang="en-US" altLang="ja-JP" sz="1200" u="none" strike="noStrike">
                          <a:effectLst/>
                        </a:rPr>
                        <a:t>538</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fontAlgn="ctr"/>
                      <a:r>
                        <a:rPr lang="en-US" sz="1100" b="0" i="0" u="none" strike="noStrike">
                          <a:solidFill>
                            <a:srgbClr val="000000"/>
                          </a:solidFill>
                          <a:effectLst/>
                          <a:latin typeface="ＭＳ Ｐゴシック"/>
                        </a:rPr>
                        <a:t>Estonia</a:t>
                      </a:r>
                    </a:p>
                  </a:txBody>
                  <a:tcPr marL="9525" marR="9525" marT="9526" marB="0" anchor="ctr"/>
                </a:tc>
                <a:tc>
                  <a:txBody>
                    <a:bodyPr/>
                    <a:lstStyle/>
                    <a:p>
                      <a:pPr algn="l" fontAlgn="ctr"/>
                      <a:r>
                        <a:rPr lang="en-US" altLang="ja-JP" sz="1100" u="none" strike="noStrike" dirty="0">
                          <a:effectLst/>
                        </a:rPr>
                        <a:t>541</a:t>
                      </a:r>
                      <a:endParaRPr lang="en-US" altLang="ja-JP" sz="1100" b="0" i="0" u="none" strike="noStrike" dirty="0">
                        <a:solidFill>
                          <a:srgbClr val="000000"/>
                        </a:solidFill>
                        <a:effectLst/>
                        <a:latin typeface="ＭＳ Ｐゴシック"/>
                      </a:endParaRPr>
                    </a:p>
                  </a:txBody>
                  <a:tcPr marL="7449" marR="7449" marT="7449" marB="0" anchor="ctr"/>
                </a:tc>
              </a:tr>
              <a:tr h="194846">
                <a:tc>
                  <a:txBody>
                    <a:bodyPr/>
                    <a:lstStyle/>
                    <a:p>
                      <a:pPr algn="r" rtl="0" fontAlgn="ctr"/>
                      <a:r>
                        <a:rPr lang="en-US" altLang="ja-JP" sz="1200" u="none" strike="noStrike">
                          <a:effectLst/>
                        </a:rPr>
                        <a:t>7</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Australia</a:t>
                      </a:r>
                    </a:p>
                  </a:txBody>
                  <a:tcPr marL="9525" marR="9525" marT="9526" marB="0" anchor="ctr"/>
                </a:tc>
                <a:tc>
                  <a:txBody>
                    <a:bodyPr/>
                    <a:lstStyle/>
                    <a:p>
                      <a:pPr algn="l" rtl="0" fontAlgn="ctr"/>
                      <a:r>
                        <a:rPr lang="en-US" altLang="ja-JP" sz="1200" u="none" strike="noStrike">
                          <a:effectLst/>
                        </a:rPr>
                        <a:t>528</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Macao-China</a:t>
                      </a:r>
                    </a:p>
                  </a:txBody>
                  <a:tcPr marL="9525" marR="9525" marT="9526" marB="0" anchor="ctr"/>
                </a:tc>
                <a:tc>
                  <a:txBody>
                    <a:bodyPr/>
                    <a:lstStyle/>
                    <a:p>
                      <a:pPr algn="l" rtl="0" fontAlgn="ctr"/>
                      <a:r>
                        <a:rPr lang="en-US" altLang="ja-JP" sz="1200" u="none" strike="noStrike">
                          <a:effectLst/>
                        </a:rPr>
                        <a:t>525</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New Zealand</a:t>
                      </a:r>
                    </a:p>
                  </a:txBody>
                  <a:tcPr marL="9525" marR="9525" marT="9526" marB="0" anchor="ctr"/>
                </a:tc>
                <a:tc>
                  <a:txBody>
                    <a:bodyPr/>
                    <a:lstStyle/>
                    <a:p>
                      <a:pPr algn="l" rtl="0" fontAlgn="ctr"/>
                      <a:r>
                        <a:rPr lang="en-US" altLang="ja-JP" sz="1200" u="none" strike="noStrike">
                          <a:effectLst/>
                        </a:rPr>
                        <a:t>530</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New Zealand</a:t>
                      </a:r>
                    </a:p>
                  </a:txBody>
                  <a:tcPr marL="9525" marR="9525" marT="9526" marB="0" anchor="ctr"/>
                </a:tc>
                <a:tc>
                  <a:txBody>
                    <a:bodyPr/>
                    <a:lstStyle/>
                    <a:p>
                      <a:pPr algn="l" rtl="0" fontAlgn="ctr"/>
                      <a:r>
                        <a:rPr lang="en-US" altLang="ja-JP" sz="1200" u="none" strike="noStrike">
                          <a:effectLst/>
                        </a:rPr>
                        <a:t>532</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fontAlgn="ctr"/>
                      <a:r>
                        <a:rPr lang="en-US" sz="1100" b="0" i="0" u="none" strike="noStrike">
                          <a:solidFill>
                            <a:srgbClr val="000000"/>
                          </a:solidFill>
                          <a:effectLst/>
                          <a:latin typeface="ＭＳ Ｐゴシック"/>
                        </a:rPr>
                        <a:t>Korea</a:t>
                      </a:r>
                    </a:p>
                  </a:txBody>
                  <a:tcPr marL="9525" marR="9525" marT="9526" marB="0" anchor="ctr"/>
                </a:tc>
                <a:tc>
                  <a:txBody>
                    <a:bodyPr/>
                    <a:lstStyle/>
                    <a:p>
                      <a:pPr algn="l" fontAlgn="ctr"/>
                      <a:r>
                        <a:rPr lang="en-US" altLang="ja-JP" sz="1100" u="none" strike="noStrike">
                          <a:effectLst/>
                        </a:rPr>
                        <a:t>538</a:t>
                      </a:r>
                      <a:endParaRPr lang="en-US" altLang="ja-JP" sz="1100" b="0" i="0" u="none" strike="noStrike">
                        <a:solidFill>
                          <a:srgbClr val="000000"/>
                        </a:solidFill>
                        <a:effectLst/>
                        <a:latin typeface="ＭＳ Ｐゴシック"/>
                      </a:endParaRPr>
                    </a:p>
                  </a:txBody>
                  <a:tcPr marL="7449" marR="7449" marT="7449" marB="0" anchor="ctr"/>
                </a:tc>
              </a:tr>
              <a:tr h="194846">
                <a:tc>
                  <a:txBody>
                    <a:bodyPr/>
                    <a:lstStyle/>
                    <a:p>
                      <a:pPr algn="r" rtl="0" fontAlgn="ctr"/>
                      <a:r>
                        <a:rPr lang="en-US" altLang="ja-JP" sz="1200" u="none" strike="noStrike">
                          <a:effectLst/>
                        </a:rPr>
                        <a:t>8</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Austria</a:t>
                      </a:r>
                    </a:p>
                  </a:txBody>
                  <a:tcPr marL="9525" marR="9525" marT="9526" marB="0" anchor="ctr"/>
                </a:tc>
                <a:tc>
                  <a:txBody>
                    <a:bodyPr/>
                    <a:lstStyle/>
                    <a:p>
                      <a:pPr algn="l" rtl="0" fontAlgn="ctr"/>
                      <a:r>
                        <a:rPr lang="en-US" altLang="ja-JP" sz="1200" u="none" strike="noStrike">
                          <a:effectLst/>
                        </a:rPr>
                        <a:t>519</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Netherlands</a:t>
                      </a:r>
                    </a:p>
                  </a:txBody>
                  <a:tcPr marL="9525" marR="9525" marT="9526" marB="0" anchor="ctr"/>
                </a:tc>
                <a:tc>
                  <a:txBody>
                    <a:bodyPr/>
                    <a:lstStyle/>
                    <a:p>
                      <a:pPr algn="l" rtl="0" fontAlgn="ctr"/>
                      <a:r>
                        <a:rPr lang="en-US" altLang="ja-JP" sz="1200" u="none" strike="noStrike">
                          <a:effectLst/>
                        </a:rPr>
                        <a:t>524</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Australia</a:t>
                      </a:r>
                    </a:p>
                  </a:txBody>
                  <a:tcPr marL="9525" marR="9525" marT="9526" marB="0" anchor="ctr"/>
                </a:tc>
                <a:tc>
                  <a:txBody>
                    <a:bodyPr/>
                    <a:lstStyle/>
                    <a:p>
                      <a:pPr algn="l" rtl="0" fontAlgn="ctr"/>
                      <a:r>
                        <a:rPr lang="en-US" altLang="ja-JP" sz="1200" u="none" strike="noStrike">
                          <a:effectLst/>
                        </a:rPr>
                        <a:t>527</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Canada</a:t>
                      </a:r>
                    </a:p>
                  </a:txBody>
                  <a:tcPr marL="9525" marR="9525" marT="9526" marB="0" anchor="ctr"/>
                </a:tc>
                <a:tc>
                  <a:txBody>
                    <a:bodyPr/>
                    <a:lstStyle/>
                    <a:p>
                      <a:pPr algn="l" rtl="0" fontAlgn="ctr"/>
                      <a:r>
                        <a:rPr lang="en-US" altLang="ja-JP" sz="1200" u="none" strike="noStrike">
                          <a:effectLst/>
                        </a:rPr>
                        <a:t>529</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fontAlgn="ctr"/>
                      <a:r>
                        <a:rPr lang="en-US" sz="1100" b="0" i="0" u="none" strike="noStrike">
                          <a:solidFill>
                            <a:srgbClr val="000000"/>
                          </a:solidFill>
                          <a:effectLst/>
                          <a:latin typeface="ＭＳ Ｐゴシック"/>
                        </a:rPr>
                        <a:t>Viet Nam</a:t>
                      </a:r>
                    </a:p>
                  </a:txBody>
                  <a:tcPr marL="9525" marR="9525" marT="9526" marB="0" anchor="ctr"/>
                </a:tc>
                <a:tc>
                  <a:txBody>
                    <a:bodyPr/>
                    <a:lstStyle/>
                    <a:p>
                      <a:pPr algn="l" fontAlgn="ctr"/>
                      <a:r>
                        <a:rPr lang="en-US" altLang="ja-JP" sz="1100" u="none" strike="noStrike">
                          <a:effectLst/>
                        </a:rPr>
                        <a:t>528</a:t>
                      </a:r>
                      <a:endParaRPr lang="en-US" altLang="ja-JP" sz="1100" b="0" i="0" u="none" strike="noStrike">
                        <a:solidFill>
                          <a:srgbClr val="000000"/>
                        </a:solidFill>
                        <a:effectLst/>
                        <a:latin typeface="ＭＳ Ｐゴシック"/>
                      </a:endParaRPr>
                    </a:p>
                  </a:txBody>
                  <a:tcPr marL="7449" marR="7449" marT="7449" marB="0" anchor="ctr"/>
                </a:tc>
              </a:tr>
              <a:tr h="194846">
                <a:tc>
                  <a:txBody>
                    <a:bodyPr/>
                    <a:lstStyle/>
                    <a:p>
                      <a:pPr algn="r" rtl="0" fontAlgn="ctr"/>
                      <a:r>
                        <a:rPr lang="en-US" altLang="ja-JP" sz="1200" u="none" strike="noStrike">
                          <a:effectLst/>
                        </a:rPr>
                        <a:t>9</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Ireland</a:t>
                      </a:r>
                    </a:p>
                  </a:txBody>
                  <a:tcPr marL="9525" marR="9525" marT="9526" marB="0" anchor="ctr"/>
                </a:tc>
                <a:tc>
                  <a:txBody>
                    <a:bodyPr/>
                    <a:lstStyle/>
                    <a:p>
                      <a:pPr algn="l" rtl="0" fontAlgn="ctr"/>
                      <a:r>
                        <a:rPr lang="en-US" altLang="ja-JP" sz="1200" u="none" strike="noStrike">
                          <a:effectLst/>
                        </a:rPr>
                        <a:t>513</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Czech Republic</a:t>
                      </a:r>
                    </a:p>
                  </a:txBody>
                  <a:tcPr marL="9525" marR="9525" marT="9526" marB="0" anchor="ctr"/>
                </a:tc>
                <a:tc>
                  <a:txBody>
                    <a:bodyPr/>
                    <a:lstStyle/>
                    <a:p>
                      <a:pPr algn="l" rtl="0" fontAlgn="ctr"/>
                      <a:r>
                        <a:rPr lang="en-US" altLang="ja-JP" sz="1200" u="none" strike="noStrike">
                          <a:effectLst/>
                        </a:rPr>
                        <a:t>523</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Netherlands</a:t>
                      </a:r>
                    </a:p>
                  </a:txBody>
                  <a:tcPr marL="9525" marR="9525" marT="9526" marB="0" anchor="ctr"/>
                </a:tc>
                <a:tc>
                  <a:txBody>
                    <a:bodyPr/>
                    <a:lstStyle/>
                    <a:p>
                      <a:pPr algn="l" rtl="0" fontAlgn="ctr"/>
                      <a:r>
                        <a:rPr lang="en-US" altLang="ja-JP" sz="1200" u="none" strike="noStrike">
                          <a:effectLst/>
                        </a:rPr>
                        <a:t>525</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Estonia</a:t>
                      </a:r>
                    </a:p>
                  </a:txBody>
                  <a:tcPr marL="9525" marR="9525" marT="9526" marB="0" anchor="ctr"/>
                </a:tc>
                <a:tc>
                  <a:txBody>
                    <a:bodyPr/>
                    <a:lstStyle/>
                    <a:p>
                      <a:pPr algn="l" rtl="0" fontAlgn="ctr"/>
                      <a:r>
                        <a:rPr lang="en-US" altLang="ja-JP" sz="1200" u="none" strike="noStrike">
                          <a:effectLst/>
                        </a:rPr>
                        <a:t>528</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fontAlgn="ctr"/>
                      <a:r>
                        <a:rPr lang="en-US" sz="1100" b="0" i="0" u="none" strike="noStrike">
                          <a:solidFill>
                            <a:srgbClr val="000000"/>
                          </a:solidFill>
                          <a:effectLst/>
                          <a:latin typeface="ＭＳ Ｐゴシック"/>
                        </a:rPr>
                        <a:t>Poland</a:t>
                      </a:r>
                    </a:p>
                  </a:txBody>
                  <a:tcPr marL="9525" marR="9525" marT="9526" marB="0" anchor="ctr"/>
                </a:tc>
                <a:tc>
                  <a:txBody>
                    <a:bodyPr/>
                    <a:lstStyle/>
                    <a:p>
                      <a:pPr algn="l" fontAlgn="ctr"/>
                      <a:r>
                        <a:rPr lang="en-US" altLang="ja-JP" sz="1100" u="none" strike="noStrike">
                          <a:effectLst/>
                        </a:rPr>
                        <a:t>526</a:t>
                      </a:r>
                      <a:endParaRPr lang="en-US" altLang="ja-JP" sz="1100" b="0" i="0" u="none" strike="noStrike">
                        <a:solidFill>
                          <a:srgbClr val="000000"/>
                        </a:solidFill>
                        <a:effectLst/>
                        <a:latin typeface="ＭＳ Ｐゴシック"/>
                      </a:endParaRPr>
                    </a:p>
                  </a:txBody>
                  <a:tcPr marL="7449" marR="7449" marT="7449" marB="0" anchor="ctr"/>
                </a:tc>
              </a:tr>
              <a:tr h="194846">
                <a:tc>
                  <a:txBody>
                    <a:bodyPr/>
                    <a:lstStyle/>
                    <a:p>
                      <a:pPr algn="r" rtl="0" fontAlgn="ctr"/>
                      <a:r>
                        <a:rPr lang="en-US" altLang="ja-JP" sz="1200" u="none" strike="noStrike">
                          <a:effectLst/>
                        </a:rPr>
                        <a:t>10</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Sweden</a:t>
                      </a:r>
                    </a:p>
                  </a:txBody>
                  <a:tcPr marL="9525" marR="9525" marT="9526" marB="0" anchor="ctr"/>
                </a:tc>
                <a:tc>
                  <a:txBody>
                    <a:bodyPr/>
                    <a:lstStyle/>
                    <a:p>
                      <a:pPr algn="l" rtl="0" fontAlgn="ctr"/>
                      <a:r>
                        <a:rPr lang="en-US" altLang="ja-JP" sz="1200" u="none" strike="noStrike">
                          <a:effectLst/>
                        </a:rPr>
                        <a:t>512</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New Zealand</a:t>
                      </a:r>
                    </a:p>
                  </a:txBody>
                  <a:tcPr marL="9525" marR="9525" marT="9526" marB="0" anchor="ctr"/>
                </a:tc>
                <a:tc>
                  <a:txBody>
                    <a:bodyPr/>
                    <a:lstStyle/>
                    <a:p>
                      <a:pPr algn="l" rtl="0" fontAlgn="ctr"/>
                      <a:r>
                        <a:rPr lang="en-US" altLang="ja-JP" sz="1200" u="none" strike="noStrike">
                          <a:effectLst/>
                        </a:rPr>
                        <a:t>521</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Liechtenstein</a:t>
                      </a:r>
                    </a:p>
                  </a:txBody>
                  <a:tcPr marL="9525" marR="9525" marT="9526" marB="0" anchor="ctr"/>
                </a:tc>
                <a:tc>
                  <a:txBody>
                    <a:bodyPr/>
                    <a:lstStyle/>
                    <a:p>
                      <a:pPr algn="l" rtl="0" fontAlgn="ctr"/>
                      <a:r>
                        <a:rPr lang="en-US" altLang="ja-JP" sz="1200" u="none" strike="noStrike">
                          <a:effectLst/>
                        </a:rPr>
                        <a:t>522</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Australia</a:t>
                      </a:r>
                    </a:p>
                  </a:txBody>
                  <a:tcPr marL="9525" marR="9525" marT="9526" marB="0" anchor="ctr"/>
                </a:tc>
                <a:tc>
                  <a:txBody>
                    <a:bodyPr/>
                    <a:lstStyle/>
                    <a:p>
                      <a:pPr algn="l" rtl="0" fontAlgn="ctr"/>
                      <a:r>
                        <a:rPr lang="en-US" altLang="ja-JP" sz="1200" u="none" strike="noStrike">
                          <a:effectLst/>
                        </a:rPr>
                        <a:t>527</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fontAlgn="ctr"/>
                      <a:r>
                        <a:rPr lang="en-US" sz="1100" b="0" i="0" u="none" strike="noStrike">
                          <a:solidFill>
                            <a:srgbClr val="000000"/>
                          </a:solidFill>
                          <a:effectLst/>
                          <a:latin typeface="ＭＳ Ｐゴシック"/>
                        </a:rPr>
                        <a:t>Canada</a:t>
                      </a:r>
                    </a:p>
                  </a:txBody>
                  <a:tcPr marL="9525" marR="9525" marT="9526" marB="0" anchor="ctr"/>
                </a:tc>
                <a:tc>
                  <a:txBody>
                    <a:bodyPr/>
                    <a:lstStyle/>
                    <a:p>
                      <a:pPr algn="l" fontAlgn="ctr"/>
                      <a:r>
                        <a:rPr lang="en-US" altLang="ja-JP" sz="1100" u="none" strike="noStrike">
                          <a:effectLst/>
                        </a:rPr>
                        <a:t>525</a:t>
                      </a:r>
                      <a:endParaRPr lang="en-US" altLang="ja-JP" sz="1100" b="0" i="0" u="none" strike="noStrike">
                        <a:solidFill>
                          <a:srgbClr val="000000"/>
                        </a:solidFill>
                        <a:effectLst/>
                        <a:latin typeface="ＭＳ Ｐゴシック"/>
                      </a:endParaRPr>
                    </a:p>
                  </a:txBody>
                  <a:tcPr marL="7449" marR="7449" marT="7449" marB="0" anchor="ctr"/>
                </a:tc>
              </a:tr>
              <a:tr h="194846">
                <a:tc>
                  <a:txBody>
                    <a:bodyPr/>
                    <a:lstStyle/>
                    <a:p>
                      <a:pPr algn="r" rtl="0" fontAlgn="ctr"/>
                      <a:r>
                        <a:rPr lang="en-US" altLang="ja-JP" sz="1200" u="none" strike="noStrike">
                          <a:effectLst/>
                        </a:rPr>
                        <a:t>11</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Czech Republic</a:t>
                      </a:r>
                    </a:p>
                  </a:txBody>
                  <a:tcPr marL="9525" marR="9525" marT="9526" marB="0" anchor="ctr"/>
                </a:tc>
                <a:tc>
                  <a:txBody>
                    <a:bodyPr/>
                    <a:lstStyle/>
                    <a:p>
                      <a:pPr algn="l" rtl="0" fontAlgn="ctr"/>
                      <a:r>
                        <a:rPr lang="en-US" altLang="ja-JP" sz="1200" u="none" strike="noStrike">
                          <a:effectLst/>
                        </a:rPr>
                        <a:t>511</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Canada</a:t>
                      </a:r>
                    </a:p>
                  </a:txBody>
                  <a:tcPr marL="9525" marR="9525" marT="9526" marB="0" anchor="ctr"/>
                </a:tc>
                <a:tc>
                  <a:txBody>
                    <a:bodyPr/>
                    <a:lstStyle/>
                    <a:p>
                      <a:pPr algn="l" rtl="0" fontAlgn="ctr"/>
                      <a:r>
                        <a:rPr lang="en-US" altLang="ja-JP" sz="1200" u="none" strike="noStrike">
                          <a:effectLst/>
                        </a:rPr>
                        <a:t>519</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Korea</a:t>
                      </a:r>
                    </a:p>
                  </a:txBody>
                  <a:tcPr marL="9525" marR="9525" marT="9526" marB="0" anchor="ctr"/>
                </a:tc>
                <a:tc>
                  <a:txBody>
                    <a:bodyPr/>
                    <a:lstStyle/>
                    <a:p>
                      <a:pPr algn="l" rtl="0" fontAlgn="ctr"/>
                      <a:r>
                        <a:rPr lang="en-US" altLang="ja-JP" sz="1200" u="none" strike="noStrike">
                          <a:effectLst/>
                        </a:rPr>
                        <a:t>522</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Netherlands</a:t>
                      </a:r>
                    </a:p>
                  </a:txBody>
                  <a:tcPr marL="9525" marR="9525" marT="9526" marB="0" anchor="ctr"/>
                </a:tc>
                <a:tc>
                  <a:txBody>
                    <a:bodyPr/>
                    <a:lstStyle/>
                    <a:p>
                      <a:pPr algn="l" rtl="0" fontAlgn="ctr"/>
                      <a:r>
                        <a:rPr lang="en-US" altLang="ja-JP" sz="1200" u="none" strike="noStrike">
                          <a:effectLst/>
                        </a:rPr>
                        <a:t>522</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fontAlgn="ctr"/>
                      <a:r>
                        <a:rPr lang="en-US" sz="1100" b="0" i="0" u="none" strike="noStrike" dirty="0">
                          <a:solidFill>
                            <a:srgbClr val="000000"/>
                          </a:solidFill>
                          <a:effectLst/>
                          <a:latin typeface="ＭＳ Ｐゴシック"/>
                        </a:rPr>
                        <a:t>Liechtenstein</a:t>
                      </a:r>
                    </a:p>
                  </a:txBody>
                  <a:tcPr marL="9525" marR="9525" marT="9526" marB="0" anchor="ctr"/>
                </a:tc>
                <a:tc>
                  <a:txBody>
                    <a:bodyPr/>
                    <a:lstStyle/>
                    <a:p>
                      <a:pPr algn="l" fontAlgn="ctr"/>
                      <a:r>
                        <a:rPr lang="en-US" altLang="ja-JP" sz="1100" u="none" strike="noStrike" dirty="0">
                          <a:effectLst/>
                        </a:rPr>
                        <a:t>525</a:t>
                      </a:r>
                      <a:endParaRPr lang="en-US" altLang="ja-JP" sz="1100" b="0" i="0" u="none" strike="noStrike" dirty="0">
                        <a:solidFill>
                          <a:srgbClr val="000000"/>
                        </a:solidFill>
                        <a:effectLst/>
                        <a:latin typeface="ＭＳ Ｐゴシック"/>
                      </a:endParaRPr>
                    </a:p>
                  </a:txBody>
                  <a:tcPr marL="7449" marR="7449" marT="7449" marB="0" anchor="ctr"/>
                </a:tc>
              </a:tr>
              <a:tr h="194846">
                <a:tc>
                  <a:txBody>
                    <a:bodyPr/>
                    <a:lstStyle/>
                    <a:p>
                      <a:pPr algn="r" rtl="0" fontAlgn="ctr"/>
                      <a:r>
                        <a:rPr lang="en-US" altLang="ja-JP" sz="1200" u="none" strike="noStrike">
                          <a:effectLst/>
                        </a:rPr>
                        <a:t>12</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France</a:t>
                      </a:r>
                    </a:p>
                  </a:txBody>
                  <a:tcPr marL="9525" marR="9525" marT="9526" marB="0" anchor="ctr"/>
                </a:tc>
                <a:tc>
                  <a:txBody>
                    <a:bodyPr/>
                    <a:lstStyle/>
                    <a:p>
                      <a:pPr algn="l" rtl="0" fontAlgn="ctr"/>
                      <a:r>
                        <a:rPr lang="en-US" altLang="ja-JP" sz="1200" u="none" strike="noStrike">
                          <a:effectLst/>
                        </a:rPr>
                        <a:t>500</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Switzerland</a:t>
                      </a:r>
                    </a:p>
                  </a:txBody>
                  <a:tcPr marL="9525" marR="9525" marT="9526" marB="0" anchor="ctr"/>
                </a:tc>
                <a:tc>
                  <a:txBody>
                    <a:bodyPr/>
                    <a:lstStyle/>
                    <a:p>
                      <a:pPr algn="l" rtl="0" fontAlgn="ctr"/>
                      <a:r>
                        <a:rPr lang="en-US" altLang="ja-JP" sz="1200" u="none" strike="noStrike">
                          <a:effectLst/>
                        </a:rPr>
                        <a:t>513</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Slovenia</a:t>
                      </a:r>
                    </a:p>
                  </a:txBody>
                  <a:tcPr marL="9525" marR="9525" marT="9526" marB="0" anchor="ctr"/>
                </a:tc>
                <a:tc>
                  <a:txBody>
                    <a:bodyPr/>
                    <a:lstStyle/>
                    <a:p>
                      <a:pPr algn="l" rtl="0" fontAlgn="ctr"/>
                      <a:r>
                        <a:rPr lang="en-US" altLang="ja-JP" sz="1200" u="none" strike="noStrike">
                          <a:effectLst/>
                        </a:rPr>
                        <a:t>519</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Chinese taipei</a:t>
                      </a:r>
                    </a:p>
                  </a:txBody>
                  <a:tcPr marL="9525" marR="9525" marT="9526" marB="0" anchor="ctr"/>
                </a:tc>
                <a:tc>
                  <a:txBody>
                    <a:bodyPr/>
                    <a:lstStyle/>
                    <a:p>
                      <a:pPr algn="l" rtl="0" fontAlgn="ctr"/>
                      <a:r>
                        <a:rPr lang="en-US" altLang="ja-JP" sz="1200" u="none" strike="noStrike">
                          <a:effectLst/>
                        </a:rPr>
                        <a:t>520</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fontAlgn="ctr"/>
                      <a:r>
                        <a:rPr lang="en-US" sz="1100" b="0" i="0" u="none" strike="noStrike">
                          <a:solidFill>
                            <a:srgbClr val="000000"/>
                          </a:solidFill>
                          <a:effectLst/>
                          <a:latin typeface="ＭＳ Ｐゴシック"/>
                        </a:rPr>
                        <a:t>Germany</a:t>
                      </a:r>
                    </a:p>
                  </a:txBody>
                  <a:tcPr marL="9525" marR="9525" marT="9526" marB="0" anchor="ctr"/>
                </a:tc>
                <a:tc>
                  <a:txBody>
                    <a:bodyPr/>
                    <a:lstStyle/>
                    <a:p>
                      <a:pPr algn="l" fontAlgn="ctr"/>
                      <a:r>
                        <a:rPr lang="en-US" altLang="ja-JP" sz="1100" u="none" strike="noStrike">
                          <a:effectLst/>
                        </a:rPr>
                        <a:t>524</a:t>
                      </a:r>
                      <a:endParaRPr lang="en-US" altLang="ja-JP" sz="1100" b="0" i="0" u="none" strike="noStrike">
                        <a:solidFill>
                          <a:srgbClr val="000000"/>
                        </a:solidFill>
                        <a:effectLst/>
                        <a:latin typeface="ＭＳ Ｐゴシック"/>
                      </a:endParaRPr>
                    </a:p>
                  </a:txBody>
                  <a:tcPr marL="7449" marR="7449" marT="7449" marB="0" anchor="ctr"/>
                </a:tc>
              </a:tr>
              <a:tr h="194846">
                <a:tc>
                  <a:txBody>
                    <a:bodyPr/>
                    <a:lstStyle/>
                    <a:p>
                      <a:pPr algn="r" rtl="0" fontAlgn="ctr"/>
                      <a:r>
                        <a:rPr lang="en-US" altLang="ja-JP" sz="1200" u="none" strike="noStrike">
                          <a:effectLst/>
                        </a:rPr>
                        <a:t>13</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Norway</a:t>
                      </a:r>
                    </a:p>
                  </a:txBody>
                  <a:tcPr marL="9525" marR="9525" marT="9526" marB="0" anchor="ctr"/>
                </a:tc>
                <a:tc>
                  <a:txBody>
                    <a:bodyPr/>
                    <a:lstStyle/>
                    <a:p>
                      <a:pPr algn="l" rtl="0" fontAlgn="ctr"/>
                      <a:r>
                        <a:rPr lang="en-US" altLang="ja-JP" sz="1200" u="none" strike="noStrike">
                          <a:effectLst/>
                        </a:rPr>
                        <a:t>500</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France</a:t>
                      </a:r>
                    </a:p>
                  </a:txBody>
                  <a:tcPr marL="9525" marR="9525" marT="9526" marB="0" anchor="ctr"/>
                </a:tc>
                <a:tc>
                  <a:txBody>
                    <a:bodyPr/>
                    <a:lstStyle/>
                    <a:p>
                      <a:pPr algn="l" rtl="0" fontAlgn="ctr"/>
                      <a:r>
                        <a:rPr lang="en-US" altLang="ja-JP" sz="1200" u="none" strike="noStrike">
                          <a:effectLst/>
                        </a:rPr>
                        <a:t>511</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Germany</a:t>
                      </a:r>
                    </a:p>
                  </a:txBody>
                  <a:tcPr marL="9525" marR="9525" marT="9526" marB="0" anchor="ctr"/>
                </a:tc>
                <a:tc>
                  <a:txBody>
                    <a:bodyPr/>
                    <a:lstStyle/>
                    <a:p>
                      <a:pPr algn="l" rtl="0" fontAlgn="ctr"/>
                      <a:r>
                        <a:rPr lang="en-US" altLang="ja-JP" sz="1200" u="none" strike="noStrike">
                          <a:effectLst/>
                        </a:rPr>
                        <a:t>516</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Germany</a:t>
                      </a:r>
                    </a:p>
                  </a:txBody>
                  <a:tcPr marL="9525" marR="9525" marT="9526" marB="0" anchor="ctr"/>
                </a:tc>
                <a:tc>
                  <a:txBody>
                    <a:bodyPr/>
                    <a:lstStyle/>
                    <a:p>
                      <a:pPr algn="l" rtl="0" fontAlgn="ctr"/>
                      <a:r>
                        <a:rPr lang="en-US" altLang="ja-JP" sz="1200" u="none" strike="noStrike">
                          <a:effectLst/>
                        </a:rPr>
                        <a:t>520</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fontAlgn="ctr"/>
                      <a:r>
                        <a:rPr lang="en-US" sz="1100" b="0" i="0" u="none" strike="noStrike">
                          <a:solidFill>
                            <a:srgbClr val="000000"/>
                          </a:solidFill>
                          <a:effectLst/>
                          <a:latin typeface="ＭＳ Ｐゴシック"/>
                        </a:rPr>
                        <a:t>Chinese Taipei</a:t>
                      </a:r>
                    </a:p>
                  </a:txBody>
                  <a:tcPr marL="9525" marR="9525" marT="9526" marB="0" anchor="ctr"/>
                </a:tc>
                <a:tc>
                  <a:txBody>
                    <a:bodyPr/>
                    <a:lstStyle/>
                    <a:p>
                      <a:pPr algn="l" fontAlgn="ctr"/>
                      <a:r>
                        <a:rPr lang="en-US" altLang="ja-JP" sz="1100" u="none" strike="noStrike" dirty="0">
                          <a:effectLst/>
                        </a:rPr>
                        <a:t>523</a:t>
                      </a:r>
                      <a:endParaRPr lang="en-US" altLang="ja-JP" sz="1100" b="0" i="0" u="none" strike="noStrike" dirty="0">
                        <a:solidFill>
                          <a:srgbClr val="000000"/>
                        </a:solidFill>
                        <a:effectLst/>
                        <a:latin typeface="ＭＳ Ｐゴシック"/>
                      </a:endParaRPr>
                    </a:p>
                  </a:txBody>
                  <a:tcPr marL="7449" marR="7449" marT="7449" marB="0" anchor="ctr"/>
                </a:tc>
              </a:tr>
              <a:tr h="194846">
                <a:tc>
                  <a:txBody>
                    <a:bodyPr/>
                    <a:lstStyle/>
                    <a:p>
                      <a:pPr algn="r" rtl="0" fontAlgn="ctr"/>
                      <a:r>
                        <a:rPr lang="en-US" altLang="ja-JP" sz="1200" u="none" strike="noStrike">
                          <a:effectLst/>
                        </a:rPr>
                        <a:t>14</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United States</a:t>
                      </a:r>
                    </a:p>
                  </a:txBody>
                  <a:tcPr marL="9525" marR="9525" marT="9526" marB="0" anchor="ctr"/>
                </a:tc>
                <a:tc>
                  <a:txBody>
                    <a:bodyPr/>
                    <a:lstStyle/>
                    <a:p>
                      <a:pPr algn="l" rtl="0" fontAlgn="ctr"/>
                      <a:r>
                        <a:rPr lang="en-US" altLang="ja-JP" sz="1200" u="none" strike="noStrike">
                          <a:effectLst/>
                        </a:rPr>
                        <a:t>499</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Belgium</a:t>
                      </a:r>
                    </a:p>
                  </a:txBody>
                  <a:tcPr marL="9525" marR="9525" marT="9526" marB="0" anchor="ctr"/>
                </a:tc>
                <a:tc>
                  <a:txBody>
                    <a:bodyPr/>
                    <a:lstStyle/>
                    <a:p>
                      <a:pPr algn="l" rtl="0" fontAlgn="ctr"/>
                      <a:r>
                        <a:rPr lang="en-US" altLang="ja-JP" sz="1200" u="none" strike="noStrike">
                          <a:effectLst/>
                        </a:rPr>
                        <a:t>509</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United Kingdom</a:t>
                      </a:r>
                    </a:p>
                  </a:txBody>
                  <a:tcPr marL="9525" marR="9525" marT="9526" marB="0" anchor="ctr"/>
                </a:tc>
                <a:tc>
                  <a:txBody>
                    <a:bodyPr/>
                    <a:lstStyle/>
                    <a:p>
                      <a:pPr algn="l" rtl="0" fontAlgn="ctr"/>
                      <a:r>
                        <a:rPr lang="en-US" altLang="ja-JP" sz="1200" u="none" strike="noStrike">
                          <a:effectLst/>
                        </a:rPr>
                        <a:t>515</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Liechtenstein</a:t>
                      </a:r>
                    </a:p>
                  </a:txBody>
                  <a:tcPr marL="9525" marR="9525" marT="9526" marB="0" anchor="ctr"/>
                </a:tc>
                <a:tc>
                  <a:txBody>
                    <a:bodyPr/>
                    <a:lstStyle/>
                    <a:p>
                      <a:pPr algn="l" rtl="0" fontAlgn="ctr"/>
                      <a:r>
                        <a:rPr lang="en-US" altLang="ja-JP" sz="1200" u="none" strike="noStrike">
                          <a:effectLst/>
                        </a:rPr>
                        <a:t>520</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fontAlgn="ctr"/>
                      <a:r>
                        <a:rPr lang="en-US" sz="1100" b="0" i="0" u="none" strike="noStrike">
                          <a:solidFill>
                            <a:srgbClr val="000000"/>
                          </a:solidFill>
                          <a:effectLst/>
                          <a:latin typeface="ＭＳ Ｐゴシック"/>
                        </a:rPr>
                        <a:t>Netherlands</a:t>
                      </a:r>
                    </a:p>
                  </a:txBody>
                  <a:tcPr marL="9525" marR="9525" marT="9526" marB="0" anchor="ctr"/>
                </a:tc>
                <a:tc>
                  <a:txBody>
                    <a:bodyPr/>
                    <a:lstStyle/>
                    <a:p>
                      <a:pPr algn="l" fontAlgn="ctr"/>
                      <a:r>
                        <a:rPr lang="en-US" altLang="ja-JP" sz="1100" u="none" strike="noStrike">
                          <a:effectLst/>
                        </a:rPr>
                        <a:t>522</a:t>
                      </a:r>
                      <a:endParaRPr lang="en-US" altLang="ja-JP" sz="1100" b="0" i="0" u="none" strike="noStrike">
                        <a:solidFill>
                          <a:srgbClr val="000000"/>
                        </a:solidFill>
                        <a:effectLst/>
                        <a:latin typeface="ＭＳ Ｐゴシック"/>
                      </a:endParaRPr>
                    </a:p>
                  </a:txBody>
                  <a:tcPr marL="7449" marR="7449" marT="7449" marB="0" anchor="ctr"/>
                </a:tc>
              </a:tr>
              <a:tr h="194846">
                <a:tc>
                  <a:txBody>
                    <a:bodyPr/>
                    <a:lstStyle/>
                    <a:p>
                      <a:pPr algn="r" rtl="0" fontAlgn="ctr"/>
                      <a:r>
                        <a:rPr lang="en-US" altLang="ja-JP" sz="1200" u="none" strike="noStrike">
                          <a:effectLst/>
                        </a:rPr>
                        <a:t>15</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Hungary</a:t>
                      </a:r>
                    </a:p>
                  </a:txBody>
                  <a:tcPr marL="9525" marR="9525" marT="9526" marB="0" anchor="ctr"/>
                </a:tc>
                <a:tc>
                  <a:txBody>
                    <a:bodyPr/>
                    <a:lstStyle/>
                    <a:p>
                      <a:pPr algn="l" rtl="0" fontAlgn="ctr"/>
                      <a:r>
                        <a:rPr lang="en-US" altLang="ja-JP" sz="1200" u="none" strike="noStrike">
                          <a:effectLst/>
                        </a:rPr>
                        <a:t>496</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Sweden</a:t>
                      </a:r>
                    </a:p>
                  </a:txBody>
                  <a:tcPr marL="9525" marR="9525" marT="9526" marB="0" anchor="ctr"/>
                </a:tc>
                <a:tc>
                  <a:txBody>
                    <a:bodyPr/>
                    <a:lstStyle/>
                    <a:p>
                      <a:pPr algn="l" rtl="0" fontAlgn="ctr"/>
                      <a:r>
                        <a:rPr lang="en-US" altLang="ja-JP" sz="1200" u="none" strike="noStrike">
                          <a:effectLst/>
                        </a:rPr>
                        <a:t>506</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Czech</a:t>
                      </a:r>
                    </a:p>
                  </a:txBody>
                  <a:tcPr marL="9525" marR="9525" marT="9526" marB="0" anchor="ctr"/>
                </a:tc>
                <a:tc>
                  <a:txBody>
                    <a:bodyPr/>
                    <a:lstStyle/>
                    <a:p>
                      <a:pPr algn="l" rtl="0" fontAlgn="ctr"/>
                      <a:r>
                        <a:rPr lang="en-US" altLang="ja-JP" sz="1200" u="none" strike="noStrike">
                          <a:effectLst/>
                        </a:rPr>
                        <a:t>513</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Switzerland</a:t>
                      </a:r>
                    </a:p>
                  </a:txBody>
                  <a:tcPr marL="9525" marR="9525" marT="9526" marB="0" anchor="ctr"/>
                </a:tc>
                <a:tc>
                  <a:txBody>
                    <a:bodyPr/>
                    <a:lstStyle/>
                    <a:p>
                      <a:pPr algn="l" rtl="0" fontAlgn="ctr"/>
                      <a:r>
                        <a:rPr lang="en-US" altLang="ja-JP" sz="1200" u="none" strike="noStrike">
                          <a:effectLst/>
                        </a:rPr>
                        <a:t>517</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fontAlgn="ctr"/>
                      <a:r>
                        <a:rPr lang="en-US" sz="1100" b="0" i="0" u="none" strike="noStrike">
                          <a:solidFill>
                            <a:srgbClr val="000000"/>
                          </a:solidFill>
                          <a:effectLst/>
                          <a:latin typeface="ＭＳ Ｐゴシック"/>
                        </a:rPr>
                        <a:t>Ireland</a:t>
                      </a:r>
                    </a:p>
                  </a:txBody>
                  <a:tcPr marL="9525" marR="9525" marT="9526" marB="0" anchor="ctr"/>
                </a:tc>
                <a:tc>
                  <a:txBody>
                    <a:bodyPr/>
                    <a:lstStyle/>
                    <a:p>
                      <a:pPr algn="l" fontAlgn="ctr"/>
                      <a:r>
                        <a:rPr lang="en-US" altLang="ja-JP" sz="1100" u="none" strike="noStrike" dirty="0">
                          <a:effectLst/>
                        </a:rPr>
                        <a:t>522</a:t>
                      </a:r>
                      <a:endParaRPr lang="en-US" altLang="ja-JP" sz="1100" b="0" i="0" u="none" strike="noStrike" dirty="0">
                        <a:solidFill>
                          <a:srgbClr val="000000"/>
                        </a:solidFill>
                        <a:effectLst/>
                        <a:latin typeface="ＭＳ Ｐゴシック"/>
                      </a:endParaRPr>
                    </a:p>
                  </a:txBody>
                  <a:tcPr marL="7449" marR="7449" marT="7449" marB="0" anchor="ctr"/>
                </a:tc>
              </a:tr>
              <a:tr h="194846">
                <a:tc>
                  <a:txBody>
                    <a:bodyPr/>
                    <a:lstStyle/>
                    <a:p>
                      <a:pPr algn="r" rtl="0" fontAlgn="ctr"/>
                      <a:r>
                        <a:rPr lang="en-US" altLang="ja-JP" sz="1200" u="none" strike="noStrike">
                          <a:effectLst/>
                        </a:rPr>
                        <a:t>16</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Iceland</a:t>
                      </a:r>
                    </a:p>
                  </a:txBody>
                  <a:tcPr marL="9525" marR="9525" marT="9526" marB="0" anchor="ctr"/>
                </a:tc>
                <a:tc>
                  <a:txBody>
                    <a:bodyPr/>
                    <a:lstStyle/>
                    <a:p>
                      <a:pPr algn="l" rtl="0" fontAlgn="ctr"/>
                      <a:r>
                        <a:rPr lang="en-US" altLang="ja-JP" sz="1200" u="none" strike="noStrike">
                          <a:effectLst/>
                        </a:rPr>
                        <a:t>496</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Ireland</a:t>
                      </a:r>
                    </a:p>
                  </a:txBody>
                  <a:tcPr marL="9525" marR="9525" marT="9526" marB="0" anchor="ctr"/>
                </a:tc>
                <a:tc>
                  <a:txBody>
                    <a:bodyPr/>
                    <a:lstStyle/>
                    <a:p>
                      <a:pPr algn="l" rtl="0" fontAlgn="ctr"/>
                      <a:r>
                        <a:rPr lang="en-US" altLang="ja-JP" sz="1200" u="none" strike="noStrike">
                          <a:effectLst/>
                        </a:rPr>
                        <a:t>505</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Switzerland</a:t>
                      </a:r>
                    </a:p>
                  </a:txBody>
                  <a:tcPr marL="9525" marR="9525" marT="9526" marB="0" anchor="ctr"/>
                </a:tc>
                <a:tc>
                  <a:txBody>
                    <a:bodyPr/>
                    <a:lstStyle/>
                    <a:p>
                      <a:pPr algn="l" rtl="0" fontAlgn="ctr"/>
                      <a:r>
                        <a:rPr lang="en-US" altLang="ja-JP" sz="1200" u="none" strike="noStrike">
                          <a:effectLst/>
                        </a:rPr>
                        <a:t>512</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United Kingdom</a:t>
                      </a:r>
                    </a:p>
                  </a:txBody>
                  <a:tcPr marL="9525" marR="9525" marT="9526" marB="0" anchor="ctr"/>
                </a:tc>
                <a:tc>
                  <a:txBody>
                    <a:bodyPr/>
                    <a:lstStyle/>
                    <a:p>
                      <a:pPr algn="l" rtl="0" fontAlgn="ctr"/>
                      <a:r>
                        <a:rPr lang="en-US" altLang="ja-JP" sz="1200" u="none" strike="noStrike">
                          <a:effectLst/>
                        </a:rPr>
                        <a:t>514</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fontAlgn="ctr"/>
                      <a:r>
                        <a:rPr lang="en-US" sz="1100" b="0" i="0" u="none" strike="noStrike">
                          <a:solidFill>
                            <a:srgbClr val="000000"/>
                          </a:solidFill>
                          <a:effectLst/>
                          <a:latin typeface="ＭＳ Ｐゴシック"/>
                        </a:rPr>
                        <a:t>Australia</a:t>
                      </a:r>
                    </a:p>
                  </a:txBody>
                  <a:tcPr marL="9525" marR="9525" marT="9526" marB="0" anchor="ctr"/>
                </a:tc>
                <a:tc>
                  <a:txBody>
                    <a:bodyPr/>
                    <a:lstStyle/>
                    <a:p>
                      <a:pPr algn="l" fontAlgn="ctr"/>
                      <a:r>
                        <a:rPr lang="en-US" altLang="ja-JP" sz="1100" u="none" strike="noStrike">
                          <a:effectLst/>
                        </a:rPr>
                        <a:t>521</a:t>
                      </a:r>
                      <a:endParaRPr lang="en-US" altLang="ja-JP" sz="1100" b="0" i="0" u="none" strike="noStrike">
                        <a:solidFill>
                          <a:srgbClr val="000000"/>
                        </a:solidFill>
                        <a:effectLst/>
                        <a:latin typeface="ＭＳ Ｐゴシック"/>
                      </a:endParaRPr>
                    </a:p>
                  </a:txBody>
                  <a:tcPr marL="7449" marR="7449" marT="7449" marB="0" anchor="ctr"/>
                </a:tc>
              </a:tr>
              <a:tr h="194846">
                <a:tc>
                  <a:txBody>
                    <a:bodyPr/>
                    <a:lstStyle/>
                    <a:p>
                      <a:pPr algn="r" rtl="0" fontAlgn="ctr"/>
                      <a:r>
                        <a:rPr lang="en-US" altLang="ja-JP" sz="1200" u="none" strike="noStrike">
                          <a:effectLst/>
                        </a:rPr>
                        <a:t>17</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Belgium</a:t>
                      </a:r>
                    </a:p>
                  </a:txBody>
                  <a:tcPr marL="9525" marR="9525" marT="9526" marB="0" anchor="ctr"/>
                </a:tc>
                <a:tc>
                  <a:txBody>
                    <a:bodyPr/>
                    <a:lstStyle/>
                    <a:p>
                      <a:pPr algn="l" rtl="0" fontAlgn="ctr"/>
                      <a:r>
                        <a:rPr lang="en-US" altLang="ja-JP" sz="1200" u="none" strike="noStrike">
                          <a:effectLst/>
                        </a:rPr>
                        <a:t>496</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Hungary</a:t>
                      </a:r>
                    </a:p>
                  </a:txBody>
                  <a:tcPr marL="9525" marR="9525" marT="9526" marB="0" anchor="ctr"/>
                </a:tc>
                <a:tc>
                  <a:txBody>
                    <a:bodyPr/>
                    <a:lstStyle/>
                    <a:p>
                      <a:pPr algn="l" rtl="0" fontAlgn="ctr"/>
                      <a:r>
                        <a:rPr lang="en-US" altLang="ja-JP" sz="1200" u="none" strike="noStrike">
                          <a:effectLst/>
                        </a:rPr>
                        <a:t>503</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Macao-China</a:t>
                      </a:r>
                    </a:p>
                  </a:txBody>
                  <a:tcPr marL="9525" marR="9525" marT="9526" marB="0" anchor="ctr"/>
                </a:tc>
                <a:tc>
                  <a:txBody>
                    <a:bodyPr/>
                    <a:lstStyle/>
                    <a:p>
                      <a:pPr algn="l" rtl="0" fontAlgn="ctr"/>
                      <a:r>
                        <a:rPr lang="en-US" altLang="ja-JP" sz="1200" u="none" strike="noStrike">
                          <a:effectLst/>
                        </a:rPr>
                        <a:t>511</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Slovenia</a:t>
                      </a:r>
                    </a:p>
                  </a:txBody>
                  <a:tcPr marL="9525" marR="9525" marT="9526" marB="0" anchor="ctr"/>
                </a:tc>
                <a:tc>
                  <a:txBody>
                    <a:bodyPr/>
                    <a:lstStyle/>
                    <a:p>
                      <a:pPr algn="l" rtl="0" fontAlgn="ctr"/>
                      <a:r>
                        <a:rPr lang="en-US" altLang="ja-JP" sz="1200" u="none" strike="noStrike">
                          <a:effectLst/>
                        </a:rPr>
                        <a:t>512</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fontAlgn="ctr"/>
                      <a:r>
                        <a:rPr lang="en-US" sz="1100" b="0" i="0" u="none" strike="noStrike">
                          <a:solidFill>
                            <a:srgbClr val="000000"/>
                          </a:solidFill>
                          <a:effectLst/>
                          <a:latin typeface="ＭＳ Ｐゴシック"/>
                        </a:rPr>
                        <a:t>Macao-China</a:t>
                      </a:r>
                    </a:p>
                  </a:txBody>
                  <a:tcPr marL="9525" marR="9525" marT="9526" marB="0" anchor="ctr"/>
                </a:tc>
                <a:tc>
                  <a:txBody>
                    <a:bodyPr/>
                    <a:lstStyle/>
                    <a:p>
                      <a:pPr algn="l" fontAlgn="ctr"/>
                      <a:r>
                        <a:rPr lang="en-US" altLang="ja-JP" sz="1100" u="none" strike="noStrike" dirty="0">
                          <a:effectLst/>
                        </a:rPr>
                        <a:t>521</a:t>
                      </a:r>
                      <a:endParaRPr lang="en-US" altLang="ja-JP" sz="1100" b="0" i="0" u="none" strike="noStrike" dirty="0">
                        <a:solidFill>
                          <a:srgbClr val="000000"/>
                        </a:solidFill>
                        <a:effectLst/>
                        <a:latin typeface="ＭＳ Ｐゴシック"/>
                      </a:endParaRPr>
                    </a:p>
                  </a:txBody>
                  <a:tcPr marL="7449" marR="7449" marT="7449" marB="0" anchor="ctr"/>
                </a:tc>
              </a:tr>
              <a:tr h="194846">
                <a:tc>
                  <a:txBody>
                    <a:bodyPr/>
                    <a:lstStyle/>
                    <a:p>
                      <a:pPr algn="r" rtl="0" fontAlgn="ctr"/>
                      <a:r>
                        <a:rPr lang="en-US" altLang="ja-JP" sz="1200" u="none" strike="noStrike">
                          <a:effectLst/>
                        </a:rPr>
                        <a:t>18</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Switzerland</a:t>
                      </a:r>
                    </a:p>
                  </a:txBody>
                  <a:tcPr marL="9525" marR="9525" marT="9526" marB="0" anchor="ctr"/>
                </a:tc>
                <a:tc>
                  <a:txBody>
                    <a:bodyPr/>
                    <a:lstStyle/>
                    <a:p>
                      <a:pPr algn="l" rtl="0" fontAlgn="ctr"/>
                      <a:r>
                        <a:rPr lang="en-US" altLang="ja-JP" sz="1200" u="none" strike="noStrike">
                          <a:effectLst/>
                        </a:rPr>
                        <a:t>496</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Germany</a:t>
                      </a:r>
                    </a:p>
                  </a:txBody>
                  <a:tcPr marL="9525" marR="9525" marT="9526" marB="0" anchor="ctr"/>
                </a:tc>
                <a:tc>
                  <a:txBody>
                    <a:bodyPr/>
                    <a:lstStyle/>
                    <a:p>
                      <a:pPr algn="l" rtl="0" fontAlgn="ctr"/>
                      <a:r>
                        <a:rPr lang="en-US" altLang="ja-JP" sz="1200" u="none" strike="noStrike">
                          <a:effectLst/>
                        </a:rPr>
                        <a:t>502</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Austria</a:t>
                      </a:r>
                    </a:p>
                  </a:txBody>
                  <a:tcPr marL="9525" marR="9525" marT="9526" marB="0" anchor="ctr"/>
                </a:tc>
                <a:tc>
                  <a:txBody>
                    <a:bodyPr/>
                    <a:lstStyle/>
                    <a:p>
                      <a:pPr algn="l" rtl="0" fontAlgn="ctr"/>
                      <a:r>
                        <a:rPr lang="en-US" altLang="ja-JP" sz="1200" u="none" strike="noStrike">
                          <a:effectLst/>
                        </a:rPr>
                        <a:t>511</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macao-China</a:t>
                      </a:r>
                    </a:p>
                  </a:txBody>
                  <a:tcPr marL="9525" marR="9525" marT="9526" marB="0" anchor="ctr"/>
                </a:tc>
                <a:tc>
                  <a:txBody>
                    <a:bodyPr/>
                    <a:lstStyle/>
                    <a:p>
                      <a:pPr algn="l" rtl="0" fontAlgn="ctr"/>
                      <a:r>
                        <a:rPr lang="en-US" altLang="ja-JP" sz="1200" u="none" strike="noStrike">
                          <a:effectLst/>
                        </a:rPr>
                        <a:t>511</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fontAlgn="ctr"/>
                      <a:r>
                        <a:rPr lang="en-US" sz="1100" b="0" i="0" u="none" strike="noStrike">
                          <a:solidFill>
                            <a:srgbClr val="000000"/>
                          </a:solidFill>
                          <a:effectLst/>
                          <a:latin typeface="ＭＳ Ｐゴシック"/>
                        </a:rPr>
                        <a:t>New Zealand</a:t>
                      </a:r>
                    </a:p>
                  </a:txBody>
                  <a:tcPr marL="9525" marR="9525" marT="9526" marB="0" anchor="ctr"/>
                </a:tc>
                <a:tc>
                  <a:txBody>
                    <a:bodyPr/>
                    <a:lstStyle/>
                    <a:p>
                      <a:pPr algn="l" fontAlgn="ctr"/>
                      <a:r>
                        <a:rPr lang="en-US" altLang="ja-JP" sz="1100" u="none" strike="noStrike">
                          <a:effectLst/>
                        </a:rPr>
                        <a:t>516</a:t>
                      </a:r>
                      <a:endParaRPr lang="en-US" altLang="ja-JP" sz="1100" b="0" i="0" u="none" strike="noStrike">
                        <a:solidFill>
                          <a:srgbClr val="000000"/>
                        </a:solidFill>
                        <a:effectLst/>
                        <a:latin typeface="ＭＳ Ｐゴシック"/>
                      </a:endParaRPr>
                    </a:p>
                  </a:txBody>
                  <a:tcPr marL="7449" marR="7449" marT="7449" marB="0" anchor="ctr"/>
                </a:tc>
              </a:tr>
              <a:tr h="194846">
                <a:tc>
                  <a:txBody>
                    <a:bodyPr/>
                    <a:lstStyle/>
                    <a:p>
                      <a:pPr algn="r" rtl="0" fontAlgn="ctr"/>
                      <a:r>
                        <a:rPr lang="en-US" altLang="ja-JP" sz="1200" u="none" strike="noStrike">
                          <a:effectLst/>
                        </a:rPr>
                        <a:t>19</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Spain</a:t>
                      </a:r>
                    </a:p>
                  </a:txBody>
                  <a:tcPr marL="9525" marR="9525" marT="9526" marB="0" anchor="ctr"/>
                </a:tc>
                <a:tc>
                  <a:txBody>
                    <a:bodyPr/>
                    <a:lstStyle/>
                    <a:p>
                      <a:pPr algn="l" rtl="0" fontAlgn="ctr"/>
                      <a:r>
                        <a:rPr lang="en-US" altLang="ja-JP" sz="1200" u="none" strike="noStrike">
                          <a:effectLst/>
                        </a:rPr>
                        <a:t>491</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Poland</a:t>
                      </a:r>
                    </a:p>
                  </a:txBody>
                  <a:tcPr marL="9525" marR="9525" marT="9526" marB="0" anchor="ctr"/>
                </a:tc>
                <a:tc>
                  <a:txBody>
                    <a:bodyPr/>
                    <a:lstStyle/>
                    <a:p>
                      <a:pPr algn="l" rtl="0" fontAlgn="ctr"/>
                      <a:r>
                        <a:rPr lang="en-US" altLang="ja-JP" sz="1200" u="none" strike="noStrike">
                          <a:effectLst/>
                        </a:rPr>
                        <a:t>498</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Belgium</a:t>
                      </a:r>
                    </a:p>
                  </a:txBody>
                  <a:tcPr marL="9525" marR="9525" marT="9526" marB="0" anchor="ctr"/>
                </a:tc>
                <a:tc>
                  <a:txBody>
                    <a:bodyPr/>
                    <a:lstStyle/>
                    <a:p>
                      <a:pPr algn="l" rtl="0" fontAlgn="ctr"/>
                      <a:r>
                        <a:rPr lang="en-US" altLang="ja-JP" sz="1200" u="none" strike="noStrike">
                          <a:effectLst/>
                        </a:rPr>
                        <a:t>510</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Poland</a:t>
                      </a:r>
                    </a:p>
                  </a:txBody>
                  <a:tcPr marL="9525" marR="9525" marT="9526" marB="0" anchor="ctr"/>
                </a:tc>
                <a:tc>
                  <a:txBody>
                    <a:bodyPr/>
                    <a:lstStyle/>
                    <a:p>
                      <a:pPr algn="l" rtl="0" fontAlgn="ctr"/>
                      <a:r>
                        <a:rPr lang="en-US" altLang="ja-JP" sz="1200" u="none" strike="noStrike">
                          <a:effectLst/>
                        </a:rPr>
                        <a:t>508</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fontAlgn="ctr"/>
                      <a:r>
                        <a:rPr lang="en-US" sz="1100" b="0" i="0" u="none" strike="noStrike">
                          <a:solidFill>
                            <a:srgbClr val="000000"/>
                          </a:solidFill>
                          <a:effectLst/>
                          <a:latin typeface="ＭＳ Ｐゴシック"/>
                        </a:rPr>
                        <a:t>Switzerland</a:t>
                      </a:r>
                    </a:p>
                  </a:txBody>
                  <a:tcPr marL="9525" marR="9525" marT="9526" marB="0" anchor="ctr"/>
                </a:tc>
                <a:tc>
                  <a:txBody>
                    <a:bodyPr/>
                    <a:lstStyle/>
                    <a:p>
                      <a:pPr algn="l" fontAlgn="ctr"/>
                      <a:r>
                        <a:rPr lang="en-US" altLang="ja-JP" sz="1100" u="none" strike="noStrike" dirty="0">
                          <a:effectLst/>
                        </a:rPr>
                        <a:t>515</a:t>
                      </a:r>
                      <a:endParaRPr lang="en-US" altLang="ja-JP" sz="1100" b="0" i="0" u="none" strike="noStrike" dirty="0">
                        <a:solidFill>
                          <a:srgbClr val="000000"/>
                        </a:solidFill>
                        <a:effectLst/>
                        <a:latin typeface="ＭＳ Ｐゴシック"/>
                      </a:endParaRPr>
                    </a:p>
                  </a:txBody>
                  <a:tcPr marL="7449" marR="7449" marT="7449" marB="0" anchor="ctr"/>
                </a:tc>
              </a:tr>
              <a:tr h="194846">
                <a:tc>
                  <a:txBody>
                    <a:bodyPr/>
                    <a:lstStyle/>
                    <a:p>
                      <a:pPr algn="r" rtl="0" fontAlgn="ctr"/>
                      <a:r>
                        <a:rPr lang="en-US" altLang="ja-JP" sz="1200" u="none" strike="noStrike">
                          <a:effectLst/>
                        </a:rPr>
                        <a:t>20</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Germany</a:t>
                      </a:r>
                    </a:p>
                  </a:txBody>
                  <a:tcPr marL="9525" marR="9525" marT="9526" marB="0" anchor="ctr"/>
                </a:tc>
                <a:tc>
                  <a:txBody>
                    <a:bodyPr/>
                    <a:lstStyle/>
                    <a:p>
                      <a:pPr algn="l" rtl="0" fontAlgn="ctr"/>
                      <a:r>
                        <a:rPr lang="en-US" altLang="ja-JP" sz="1200" u="none" strike="noStrike">
                          <a:effectLst/>
                        </a:rPr>
                        <a:t>487</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Slovak</a:t>
                      </a:r>
                    </a:p>
                  </a:txBody>
                  <a:tcPr marL="9525" marR="9525" marT="9526" marB="0" anchor="ctr"/>
                </a:tc>
                <a:tc>
                  <a:txBody>
                    <a:bodyPr/>
                    <a:lstStyle/>
                    <a:p>
                      <a:pPr algn="l" rtl="0" fontAlgn="ctr"/>
                      <a:r>
                        <a:rPr lang="en-US" altLang="ja-JP" sz="1200" u="none" strike="noStrike">
                          <a:effectLst/>
                        </a:rPr>
                        <a:t>495</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Ireland</a:t>
                      </a:r>
                    </a:p>
                  </a:txBody>
                  <a:tcPr marL="9525" marR="9525" marT="9526" marB="0" anchor="ctr"/>
                </a:tc>
                <a:tc>
                  <a:txBody>
                    <a:bodyPr/>
                    <a:lstStyle/>
                    <a:p>
                      <a:pPr algn="l" rtl="0" fontAlgn="ctr"/>
                      <a:r>
                        <a:rPr lang="en-US" altLang="ja-JP" sz="1200" u="none" strike="noStrike">
                          <a:effectLst/>
                        </a:rPr>
                        <a:t>508</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Ireland</a:t>
                      </a:r>
                    </a:p>
                  </a:txBody>
                  <a:tcPr marL="9525" marR="9525" marT="9526" marB="0" anchor="ctr"/>
                </a:tc>
                <a:tc>
                  <a:txBody>
                    <a:bodyPr/>
                    <a:lstStyle/>
                    <a:p>
                      <a:pPr algn="l" rtl="0" fontAlgn="ctr"/>
                      <a:r>
                        <a:rPr lang="en-US" altLang="ja-JP" sz="1200" u="none" strike="noStrike">
                          <a:effectLst/>
                        </a:rPr>
                        <a:t>508</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fontAlgn="ctr"/>
                      <a:r>
                        <a:rPr lang="en-US" sz="1100" b="0" i="0" u="none" strike="noStrike">
                          <a:solidFill>
                            <a:srgbClr val="000000"/>
                          </a:solidFill>
                          <a:effectLst/>
                          <a:latin typeface="ＭＳ Ｐゴシック"/>
                        </a:rPr>
                        <a:t>Slovenia</a:t>
                      </a:r>
                    </a:p>
                  </a:txBody>
                  <a:tcPr marL="9525" marR="9525" marT="9526" marB="0" anchor="ctr"/>
                </a:tc>
                <a:tc>
                  <a:txBody>
                    <a:bodyPr/>
                    <a:lstStyle/>
                    <a:p>
                      <a:pPr algn="l" fontAlgn="ctr"/>
                      <a:r>
                        <a:rPr lang="en-US" altLang="ja-JP" sz="1100" u="none" strike="noStrike">
                          <a:effectLst/>
                        </a:rPr>
                        <a:t>514</a:t>
                      </a:r>
                      <a:endParaRPr lang="en-US" altLang="ja-JP" sz="1100" b="0" i="0" u="none" strike="noStrike">
                        <a:solidFill>
                          <a:srgbClr val="000000"/>
                        </a:solidFill>
                        <a:effectLst/>
                        <a:latin typeface="ＭＳ Ｐゴシック"/>
                      </a:endParaRPr>
                    </a:p>
                  </a:txBody>
                  <a:tcPr marL="7449" marR="7449" marT="7449" marB="0" anchor="ctr"/>
                </a:tc>
              </a:tr>
              <a:tr h="194846">
                <a:tc>
                  <a:txBody>
                    <a:bodyPr/>
                    <a:lstStyle/>
                    <a:p>
                      <a:pPr algn="r" rtl="0" fontAlgn="ctr"/>
                      <a:r>
                        <a:rPr lang="en-US" altLang="ja-JP" sz="1200" u="none" strike="noStrike">
                          <a:effectLst/>
                        </a:rPr>
                        <a:t>21</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Poland</a:t>
                      </a:r>
                    </a:p>
                  </a:txBody>
                  <a:tcPr marL="9525" marR="9525" marT="9526" marB="0" anchor="ctr"/>
                </a:tc>
                <a:tc>
                  <a:txBody>
                    <a:bodyPr/>
                    <a:lstStyle/>
                    <a:p>
                      <a:pPr algn="l" rtl="0" fontAlgn="ctr"/>
                      <a:r>
                        <a:rPr lang="en-US" altLang="ja-JP" sz="1200" u="none" strike="noStrike">
                          <a:effectLst/>
                        </a:rPr>
                        <a:t>483</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Iceland</a:t>
                      </a:r>
                    </a:p>
                  </a:txBody>
                  <a:tcPr marL="9525" marR="9525" marT="9526" marB="0" anchor="ctr"/>
                </a:tc>
                <a:tc>
                  <a:txBody>
                    <a:bodyPr/>
                    <a:lstStyle/>
                    <a:p>
                      <a:pPr algn="l" rtl="0" fontAlgn="ctr"/>
                      <a:r>
                        <a:rPr lang="en-US" altLang="ja-JP" sz="1200" u="none" strike="noStrike">
                          <a:effectLst/>
                        </a:rPr>
                        <a:t>495</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Hungary</a:t>
                      </a:r>
                    </a:p>
                  </a:txBody>
                  <a:tcPr marL="9525" marR="9525" marT="9526" marB="0" anchor="ctr"/>
                </a:tc>
                <a:tc>
                  <a:txBody>
                    <a:bodyPr/>
                    <a:lstStyle/>
                    <a:p>
                      <a:pPr algn="l" rtl="0" fontAlgn="ctr"/>
                      <a:r>
                        <a:rPr lang="en-US" altLang="ja-JP" sz="1200" u="none" strike="noStrike">
                          <a:effectLst/>
                        </a:rPr>
                        <a:t>504</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Belgium</a:t>
                      </a:r>
                    </a:p>
                  </a:txBody>
                  <a:tcPr marL="9525" marR="9525" marT="9526" marB="0" anchor="ctr"/>
                </a:tc>
                <a:tc>
                  <a:txBody>
                    <a:bodyPr/>
                    <a:lstStyle/>
                    <a:p>
                      <a:pPr algn="l" rtl="0" fontAlgn="ctr"/>
                      <a:r>
                        <a:rPr lang="en-US" altLang="ja-JP" sz="1200" u="none" strike="noStrike">
                          <a:effectLst/>
                        </a:rPr>
                        <a:t>507</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fontAlgn="ctr"/>
                      <a:r>
                        <a:rPr lang="en-US" sz="1100" b="0" i="0" u="none" strike="noStrike">
                          <a:solidFill>
                            <a:srgbClr val="000000"/>
                          </a:solidFill>
                          <a:effectLst/>
                          <a:latin typeface="ＭＳ Ｐゴシック"/>
                        </a:rPr>
                        <a:t>United Kingdom</a:t>
                      </a:r>
                    </a:p>
                  </a:txBody>
                  <a:tcPr marL="9525" marR="9525" marT="9526" marB="0" anchor="ctr"/>
                </a:tc>
                <a:tc>
                  <a:txBody>
                    <a:bodyPr/>
                    <a:lstStyle/>
                    <a:p>
                      <a:pPr algn="l" fontAlgn="ctr"/>
                      <a:r>
                        <a:rPr lang="en-US" altLang="ja-JP" sz="1100" u="none" strike="noStrike">
                          <a:effectLst/>
                        </a:rPr>
                        <a:t>514</a:t>
                      </a:r>
                      <a:endParaRPr lang="en-US" altLang="ja-JP" sz="1100" b="0" i="0" u="none" strike="noStrike">
                        <a:solidFill>
                          <a:srgbClr val="000000"/>
                        </a:solidFill>
                        <a:effectLst/>
                        <a:latin typeface="ＭＳ Ｐゴシック"/>
                      </a:endParaRPr>
                    </a:p>
                  </a:txBody>
                  <a:tcPr marL="7449" marR="7449" marT="7449" marB="0" anchor="ctr"/>
                </a:tc>
              </a:tr>
              <a:tr h="194846">
                <a:tc>
                  <a:txBody>
                    <a:bodyPr/>
                    <a:lstStyle/>
                    <a:p>
                      <a:pPr algn="r" rtl="0" fontAlgn="ctr"/>
                      <a:r>
                        <a:rPr lang="en-US" altLang="ja-JP" sz="1200" u="none" strike="noStrike">
                          <a:effectLst/>
                        </a:rPr>
                        <a:t>22</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Denmark</a:t>
                      </a:r>
                    </a:p>
                  </a:txBody>
                  <a:tcPr marL="9525" marR="9525" marT="9526" marB="0" anchor="ctr"/>
                </a:tc>
                <a:tc>
                  <a:txBody>
                    <a:bodyPr/>
                    <a:lstStyle/>
                    <a:p>
                      <a:pPr algn="l" rtl="0" fontAlgn="ctr"/>
                      <a:r>
                        <a:rPr lang="en-US" altLang="ja-JP" sz="1200" u="none" strike="noStrike">
                          <a:effectLst/>
                        </a:rPr>
                        <a:t>481</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United States</a:t>
                      </a:r>
                    </a:p>
                  </a:txBody>
                  <a:tcPr marL="9525" marR="9525" marT="9526" marB="0" anchor="ctr"/>
                </a:tc>
                <a:tc>
                  <a:txBody>
                    <a:bodyPr/>
                    <a:lstStyle/>
                    <a:p>
                      <a:pPr algn="l" rtl="0" fontAlgn="ctr"/>
                      <a:r>
                        <a:rPr lang="en-US" altLang="ja-JP" sz="1200" u="none" strike="noStrike">
                          <a:effectLst/>
                        </a:rPr>
                        <a:t>491</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Sweden</a:t>
                      </a:r>
                    </a:p>
                  </a:txBody>
                  <a:tcPr marL="9525" marR="9525" marT="9526" marB="0" anchor="ctr"/>
                </a:tc>
                <a:tc>
                  <a:txBody>
                    <a:bodyPr/>
                    <a:lstStyle/>
                    <a:p>
                      <a:pPr algn="l" rtl="0" fontAlgn="ctr"/>
                      <a:r>
                        <a:rPr lang="en-US" altLang="ja-JP" sz="1200" u="none" strike="noStrike">
                          <a:effectLst/>
                        </a:rPr>
                        <a:t>503</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Hungary</a:t>
                      </a:r>
                    </a:p>
                  </a:txBody>
                  <a:tcPr marL="9525" marR="9525" marT="9526" marB="0" anchor="ctr"/>
                </a:tc>
                <a:tc>
                  <a:txBody>
                    <a:bodyPr/>
                    <a:lstStyle/>
                    <a:p>
                      <a:pPr algn="l" rtl="0" fontAlgn="ctr"/>
                      <a:r>
                        <a:rPr lang="en-US" altLang="ja-JP" sz="1200" u="none" strike="noStrike">
                          <a:effectLst/>
                        </a:rPr>
                        <a:t>503</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fontAlgn="ctr"/>
                      <a:r>
                        <a:rPr lang="en-US" sz="1100" b="0" i="0" u="none" strike="noStrike">
                          <a:solidFill>
                            <a:srgbClr val="000000"/>
                          </a:solidFill>
                          <a:effectLst/>
                          <a:latin typeface="ＭＳ Ｐゴシック"/>
                        </a:rPr>
                        <a:t>Czech Republic</a:t>
                      </a:r>
                    </a:p>
                  </a:txBody>
                  <a:tcPr marL="9525" marR="9525" marT="9526" marB="0" anchor="ctr"/>
                </a:tc>
                <a:tc>
                  <a:txBody>
                    <a:bodyPr/>
                    <a:lstStyle/>
                    <a:p>
                      <a:pPr algn="l" fontAlgn="ctr"/>
                      <a:r>
                        <a:rPr lang="en-US" altLang="ja-JP" sz="1100" u="none" strike="noStrike">
                          <a:effectLst/>
                        </a:rPr>
                        <a:t>508</a:t>
                      </a:r>
                      <a:endParaRPr lang="en-US" altLang="ja-JP" sz="1100" b="0" i="0" u="none" strike="noStrike">
                        <a:solidFill>
                          <a:srgbClr val="000000"/>
                        </a:solidFill>
                        <a:effectLst/>
                        <a:latin typeface="ＭＳ Ｐゴシック"/>
                      </a:endParaRPr>
                    </a:p>
                  </a:txBody>
                  <a:tcPr marL="7449" marR="7449" marT="7449" marB="0" anchor="ctr"/>
                </a:tc>
              </a:tr>
              <a:tr h="194846">
                <a:tc>
                  <a:txBody>
                    <a:bodyPr/>
                    <a:lstStyle/>
                    <a:p>
                      <a:pPr algn="r" rtl="0" fontAlgn="ctr"/>
                      <a:r>
                        <a:rPr lang="en-US" altLang="ja-JP" sz="1200" u="none" strike="noStrike">
                          <a:effectLst/>
                        </a:rPr>
                        <a:t>23</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Italy</a:t>
                      </a:r>
                    </a:p>
                  </a:txBody>
                  <a:tcPr marL="9525" marR="9525" marT="9526" marB="0" anchor="ctr"/>
                </a:tc>
                <a:tc>
                  <a:txBody>
                    <a:bodyPr/>
                    <a:lstStyle/>
                    <a:p>
                      <a:pPr algn="l" rtl="0" fontAlgn="ctr"/>
                      <a:r>
                        <a:rPr lang="en-US" altLang="ja-JP" sz="1200" u="none" strike="noStrike">
                          <a:effectLst/>
                        </a:rPr>
                        <a:t>478</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Austria</a:t>
                      </a:r>
                    </a:p>
                  </a:txBody>
                  <a:tcPr marL="9525" marR="9525" marT="9526" marB="0" anchor="ctr"/>
                </a:tc>
                <a:tc>
                  <a:txBody>
                    <a:bodyPr/>
                    <a:lstStyle/>
                    <a:p>
                      <a:pPr algn="l" rtl="0" fontAlgn="ctr"/>
                      <a:r>
                        <a:rPr lang="en-US" altLang="ja-JP" sz="1200" u="none" strike="noStrike">
                          <a:effectLst/>
                        </a:rPr>
                        <a:t>491</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Poland</a:t>
                      </a:r>
                    </a:p>
                  </a:txBody>
                  <a:tcPr marL="9525" marR="9525" marT="9526" marB="0" anchor="ctr"/>
                </a:tc>
                <a:tc>
                  <a:txBody>
                    <a:bodyPr/>
                    <a:lstStyle/>
                    <a:p>
                      <a:pPr algn="l" rtl="0" fontAlgn="ctr"/>
                      <a:r>
                        <a:rPr lang="en-US" altLang="ja-JP" sz="1200" u="none" strike="noStrike">
                          <a:effectLst/>
                        </a:rPr>
                        <a:t>498</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United States</a:t>
                      </a:r>
                    </a:p>
                  </a:txBody>
                  <a:tcPr marL="9525" marR="9525" marT="9526" marB="0" anchor="ctr"/>
                </a:tc>
                <a:tc>
                  <a:txBody>
                    <a:bodyPr/>
                    <a:lstStyle/>
                    <a:p>
                      <a:pPr algn="l" rtl="0" fontAlgn="ctr"/>
                      <a:r>
                        <a:rPr lang="en-US" altLang="ja-JP" sz="1200" u="none" strike="noStrike">
                          <a:effectLst/>
                        </a:rPr>
                        <a:t>502</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fontAlgn="ctr"/>
                      <a:r>
                        <a:rPr lang="en-US" sz="1100" b="0" i="0" u="none" strike="noStrike">
                          <a:solidFill>
                            <a:srgbClr val="000000"/>
                          </a:solidFill>
                          <a:effectLst/>
                          <a:latin typeface="ＭＳ Ｐゴシック"/>
                        </a:rPr>
                        <a:t>Austria</a:t>
                      </a:r>
                    </a:p>
                  </a:txBody>
                  <a:tcPr marL="9525" marR="9525" marT="9526" marB="0" anchor="ctr"/>
                </a:tc>
                <a:tc>
                  <a:txBody>
                    <a:bodyPr/>
                    <a:lstStyle/>
                    <a:p>
                      <a:pPr algn="l" fontAlgn="ctr"/>
                      <a:r>
                        <a:rPr lang="en-US" altLang="ja-JP" sz="1100" u="none" strike="noStrike">
                          <a:effectLst/>
                        </a:rPr>
                        <a:t>506</a:t>
                      </a:r>
                      <a:endParaRPr lang="en-US" altLang="ja-JP" sz="1100" b="0" i="0" u="none" strike="noStrike">
                        <a:solidFill>
                          <a:srgbClr val="000000"/>
                        </a:solidFill>
                        <a:effectLst/>
                        <a:latin typeface="ＭＳ Ｐゴシック"/>
                      </a:endParaRPr>
                    </a:p>
                  </a:txBody>
                  <a:tcPr marL="7449" marR="7449" marT="7449" marB="0" anchor="ctr"/>
                </a:tc>
              </a:tr>
              <a:tr h="194846">
                <a:tc>
                  <a:txBody>
                    <a:bodyPr/>
                    <a:lstStyle/>
                    <a:p>
                      <a:pPr algn="r" rtl="0" fontAlgn="ctr"/>
                      <a:r>
                        <a:rPr lang="en-US" altLang="ja-JP" sz="1200" u="none" strike="noStrike">
                          <a:effectLst/>
                        </a:rPr>
                        <a:t>24</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Liechtenstein</a:t>
                      </a:r>
                    </a:p>
                  </a:txBody>
                  <a:tcPr marL="9525" marR="9525" marT="9526" marB="0" anchor="ctr"/>
                </a:tc>
                <a:tc>
                  <a:txBody>
                    <a:bodyPr/>
                    <a:lstStyle/>
                    <a:p>
                      <a:pPr algn="l" rtl="0" fontAlgn="ctr"/>
                      <a:r>
                        <a:rPr lang="en-US" altLang="ja-JP" sz="1200" u="none" strike="noStrike">
                          <a:effectLst/>
                        </a:rPr>
                        <a:t>476</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Russian</a:t>
                      </a:r>
                    </a:p>
                  </a:txBody>
                  <a:tcPr marL="9525" marR="9525" marT="9526" marB="0" anchor="ctr"/>
                </a:tc>
                <a:tc>
                  <a:txBody>
                    <a:bodyPr/>
                    <a:lstStyle/>
                    <a:p>
                      <a:pPr algn="l" rtl="0" fontAlgn="ctr"/>
                      <a:r>
                        <a:rPr lang="en-US" altLang="ja-JP" sz="1200" u="none" strike="noStrike">
                          <a:effectLst/>
                        </a:rPr>
                        <a:t>489</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Denmark</a:t>
                      </a:r>
                    </a:p>
                  </a:txBody>
                  <a:tcPr marL="9525" marR="9525" marT="9526" marB="0" anchor="ctr"/>
                </a:tc>
                <a:tc>
                  <a:txBody>
                    <a:bodyPr/>
                    <a:lstStyle/>
                    <a:p>
                      <a:pPr algn="l" rtl="0" fontAlgn="ctr"/>
                      <a:r>
                        <a:rPr lang="en-US" altLang="ja-JP" sz="1200" u="none" strike="noStrike">
                          <a:effectLst/>
                        </a:rPr>
                        <a:t>496</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Czech</a:t>
                      </a:r>
                    </a:p>
                  </a:txBody>
                  <a:tcPr marL="9525" marR="9525" marT="9526" marB="0" anchor="ctr"/>
                </a:tc>
                <a:tc>
                  <a:txBody>
                    <a:bodyPr/>
                    <a:lstStyle/>
                    <a:p>
                      <a:pPr algn="l" rtl="0" fontAlgn="ctr"/>
                      <a:r>
                        <a:rPr lang="en-US" altLang="ja-JP" sz="1200" u="none" strike="noStrike">
                          <a:effectLst/>
                        </a:rPr>
                        <a:t>500</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fontAlgn="ctr"/>
                      <a:r>
                        <a:rPr lang="en-US" sz="1100" b="0" i="0" u="none" strike="noStrike">
                          <a:solidFill>
                            <a:srgbClr val="000000"/>
                          </a:solidFill>
                          <a:effectLst/>
                          <a:latin typeface="ＭＳ Ｐゴシック"/>
                        </a:rPr>
                        <a:t>Belgium</a:t>
                      </a:r>
                    </a:p>
                  </a:txBody>
                  <a:tcPr marL="9525" marR="9525" marT="9526" marB="0" anchor="ctr"/>
                </a:tc>
                <a:tc>
                  <a:txBody>
                    <a:bodyPr/>
                    <a:lstStyle/>
                    <a:p>
                      <a:pPr algn="l" fontAlgn="ctr"/>
                      <a:r>
                        <a:rPr lang="en-US" altLang="ja-JP" sz="1100" u="none" strike="noStrike" dirty="0">
                          <a:effectLst/>
                        </a:rPr>
                        <a:t>505</a:t>
                      </a:r>
                      <a:endParaRPr lang="en-US" altLang="ja-JP" sz="1100" b="0" i="0" u="none" strike="noStrike" dirty="0">
                        <a:solidFill>
                          <a:srgbClr val="000000"/>
                        </a:solidFill>
                        <a:effectLst/>
                        <a:latin typeface="ＭＳ Ｐゴシック"/>
                      </a:endParaRPr>
                    </a:p>
                  </a:txBody>
                  <a:tcPr marL="7449" marR="7449" marT="7449" marB="0" anchor="ctr"/>
                </a:tc>
              </a:tr>
              <a:tr h="194846">
                <a:tc>
                  <a:txBody>
                    <a:bodyPr/>
                    <a:lstStyle/>
                    <a:p>
                      <a:pPr algn="r" rtl="0" fontAlgn="ctr"/>
                      <a:r>
                        <a:rPr lang="en-US" altLang="ja-JP" sz="1200" u="none" strike="noStrike">
                          <a:effectLst/>
                        </a:rPr>
                        <a:t>25</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Greece</a:t>
                      </a:r>
                    </a:p>
                  </a:txBody>
                  <a:tcPr marL="9525" marR="9525" marT="9526" marB="0" anchor="ctr"/>
                </a:tc>
                <a:tc>
                  <a:txBody>
                    <a:bodyPr/>
                    <a:lstStyle/>
                    <a:p>
                      <a:pPr algn="l" rtl="0" fontAlgn="ctr"/>
                      <a:r>
                        <a:rPr lang="en-US" altLang="ja-JP" sz="1200" u="none" strike="noStrike">
                          <a:effectLst/>
                        </a:rPr>
                        <a:t>461</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Latvia</a:t>
                      </a:r>
                    </a:p>
                  </a:txBody>
                  <a:tcPr marL="9525" marR="9525" marT="9526" marB="0" anchor="ctr"/>
                </a:tc>
                <a:tc>
                  <a:txBody>
                    <a:bodyPr/>
                    <a:lstStyle/>
                    <a:p>
                      <a:pPr algn="l" rtl="0" fontAlgn="ctr"/>
                      <a:r>
                        <a:rPr lang="en-US" altLang="ja-JP" sz="1200" u="none" strike="noStrike">
                          <a:effectLst/>
                        </a:rPr>
                        <a:t>489</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France</a:t>
                      </a:r>
                    </a:p>
                  </a:txBody>
                  <a:tcPr marL="9525" marR="9525" marT="9526" marB="0" anchor="ctr"/>
                </a:tc>
                <a:tc>
                  <a:txBody>
                    <a:bodyPr/>
                    <a:lstStyle/>
                    <a:p>
                      <a:pPr algn="l" rtl="0" fontAlgn="ctr"/>
                      <a:r>
                        <a:rPr lang="en-US" altLang="ja-JP" sz="1200" u="none" strike="noStrike">
                          <a:effectLst/>
                        </a:rPr>
                        <a:t>495</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Norway</a:t>
                      </a:r>
                    </a:p>
                  </a:txBody>
                  <a:tcPr marL="9525" marR="9525" marT="9526" marB="0" anchor="ctr"/>
                </a:tc>
                <a:tc>
                  <a:txBody>
                    <a:bodyPr/>
                    <a:lstStyle/>
                    <a:p>
                      <a:pPr algn="l" rtl="0" fontAlgn="ctr"/>
                      <a:r>
                        <a:rPr lang="en-US" altLang="ja-JP" sz="1200" u="none" strike="noStrike">
                          <a:effectLst/>
                        </a:rPr>
                        <a:t>500</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fontAlgn="ctr"/>
                      <a:r>
                        <a:rPr lang="en-US" sz="1100" b="0" i="0" u="none" strike="noStrike">
                          <a:solidFill>
                            <a:srgbClr val="000000"/>
                          </a:solidFill>
                          <a:effectLst/>
                          <a:latin typeface="ＭＳ Ｐゴシック"/>
                        </a:rPr>
                        <a:t>Latvia</a:t>
                      </a:r>
                    </a:p>
                  </a:txBody>
                  <a:tcPr marL="9525" marR="9525" marT="9526" marB="0" anchor="ctr"/>
                </a:tc>
                <a:tc>
                  <a:txBody>
                    <a:bodyPr/>
                    <a:lstStyle/>
                    <a:p>
                      <a:pPr algn="l" fontAlgn="ctr"/>
                      <a:r>
                        <a:rPr lang="en-US" altLang="ja-JP" sz="1100" u="none" strike="noStrike">
                          <a:effectLst/>
                        </a:rPr>
                        <a:t>502</a:t>
                      </a:r>
                      <a:endParaRPr lang="en-US" altLang="ja-JP" sz="1100" b="0" i="0" u="none" strike="noStrike">
                        <a:solidFill>
                          <a:srgbClr val="000000"/>
                        </a:solidFill>
                        <a:effectLst/>
                        <a:latin typeface="ＭＳ Ｐゴシック"/>
                      </a:endParaRPr>
                    </a:p>
                  </a:txBody>
                  <a:tcPr marL="7449" marR="7449" marT="7449" marB="0" anchor="ctr"/>
                </a:tc>
              </a:tr>
              <a:tr h="194846">
                <a:tc>
                  <a:txBody>
                    <a:bodyPr/>
                    <a:lstStyle/>
                    <a:p>
                      <a:pPr algn="r" rtl="0" fontAlgn="ctr"/>
                      <a:r>
                        <a:rPr lang="en-US" altLang="ja-JP" sz="1200" u="none" strike="noStrike">
                          <a:effectLst/>
                        </a:rPr>
                        <a:t>26</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Russian</a:t>
                      </a:r>
                    </a:p>
                  </a:txBody>
                  <a:tcPr marL="9525" marR="9525" marT="9526" marB="0" anchor="ctr"/>
                </a:tc>
                <a:tc>
                  <a:txBody>
                    <a:bodyPr/>
                    <a:lstStyle/>
                    <a:p>
                      <a:pPr algn="l" rtl="0" fontAlgn="ctr"/>
                      <a:r>
                        <a:rPr lang="en-US" altLang="ja-JP" sz="1200" u="none" strike="noStrike">
                          <a:effectLst/>
                        </a:rPr>
                        <a:t>460</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Spain</a:t>
                      </a:r>
                    </a:p>
                  </a:txBody>
                  <a:tcPr marL="9525" marR="9525" marT="9526" marB="0" anchor="ctr"/>
                </a:tc>
                <a:tc>
                  <a:txBody>
                    <a:bodyPr/>
                    <a:lstStyle/>
                    <a:p>
                      <a:pPr algn="l" rtl="0" fontAlgn="ctr"/>
                      <a:r>
                        <a:rPr lang="en-US" altLang="ja-JP" sz="1200" u="none" strike="noStrike">
                          <a:effectLst/>
                        </a:rPr>
                        <a:t>487</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Croatia</a:t>
                      </a:r>
                    </a:p>
                  </a:txBody>
                  <a:tcPr marL="9525" marR="9525" marT="9526" marB="0" anchor="ctr"/>
                </a:tc>
                <a:tc>
                  <a:txBody>
                    <a:bodyPr/>
                    <a:lstStyle/>
                    <a:p>
                      <a:pPr algn="l" rtl="0" fontAlgn="ctr"/>
                      <a:r>
                        <a:rPr lang="en-US" altLang="ja-JP" sz="1200" u="none" strike="noStrike">
                          <a:effectLst/>
                        </a:rPr>
                        <a:t>493</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Denmark</a:t>
                      </a:r>
                    </a:p>
                  </a:txBody>
                  <a:tcPr marL="9525" marR="9525" marT="9526" marB="0" anchor="ctr"/>
                </a:tc>
                <a:tc>
                  <a:txBody>
                    <a:bodyPr/>
                    <a:lstStyle/>
                    <a:p>
                      <a:pPr algn="l" rtl="0" fontAlgn="ctr"/>
                      <a:r>
                        <a:rPr lang="en-US" altLang="ja-JP" sz="1200" u="none" strike="noStrike">
                          <a:effectLst/>
                        </a:rPr>
                        <a:t>499</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fontAlgn="ctr"/>
                      <a:r>
                        <a:rPr lang="en-US" sz="1100" b="0" i="0" u="none" strike="noStrike">
                          <a:solidFill>
                            <a:srgbClr val="000000"/>
                          </a:solidFill>
                          <a:effectLst/>
                          <a:latin typeface="ＭＳ Ｐゴシック"/>
                        </a:rPr>
                        <a:t>France</a:t>
                      </a:r>
                    </a:p>
                  </a:txBody>
                  <a:tcPr marL="9525" marR="9525" marT="9526" marB="0" anchor="ctr"/>
                </a:tc>
                <a:tc>
                  <a:txBody>
                    <a:bodyPr/>
                    <a:lstStyle/>
                    <a:p>
                      <a:pPr algn="l" fontAlgn="ctr"/>
                      <a:r>
                        <a:rPr lang="en-US" altLang="ja-JP" sz="1100" u="none" strike="noStrike" dirty="0">
                          <a:effectLst/>
                        </a:rPr>
                        <a:t>499</a:t>
                      </a:r>
                      <a:endParaRPr lang="en-US" altLang="ja-JP" sz="1100" b="0" i="0" u="none" strike="noStrike" dirty="0">
                        <a:solidFill>
                          <a:srgbClr val="000000"/>
                        </a:solidFill>
                        <a:effectLst/>
                        <a:latin typeface="ＭＳ Ｐゴシック"/>
                      </a:endParaRPr>
                    </a:p>
                  </a:txBody>
                  <a:tcPr marL="7449" marR="7449" marT="7449" marB="0" anchor="ctr"/>
                </a:tc>
              </a:tr>
              <a:tr h="194846">
                <a:tc>
                  <a:txBody>
                    <a:bodyPr/>
                    <a:lstStyle/>
                    <a:p>
                      <a:pPr algn="r" rtl="0" fontAlgn="ctr"/>
                      <a:r>
                        <a:rPr lang="en-US" altLang="ja-JP" sz="1200" u="none" strike="noStrike">
                          <a:effectLst/>
                        </a:rPr>
                        <a:t>27</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Latvia</a:t>
                      </a:r>
                    </a:p>
                  </a:txBody>
                  <a:tcPr marL="9525" marR="9525" marT="9526" marB="0" anchor="ctr"/>
                </a:tc>
                <a:tc>
                  <a:txBody>
                    <a:bodyPr/>
                    <a:lstStyle/>
                    <a:p>
                      <a:pPr algn="l" rtl="0" fontAlgn="ctr"/>
                      <a:r>
                        <a:rPr lang="en-US" altLang="ja-JP" sz="1200" u="none" strike="noStrike">
                          <a:effectLst/>
                        </a:rPr>
                        <a:t>460</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Italy</a:t>
                      </a:r>
                    </a:p>
                  </a:txBody>
                  <a:tcPr marL="9525" marR="9525" marT="9526" marB="0" anchor="ctr"/>
                </a:tc>
                <a:tc>
                  <a:txBody>
                    <a:bodyPr/>
                    <a:lstStyle/>
                    <a:p>
                      <a:pPr algn="l" rtl="0" fontAlgn="ctr"/>
                      <a:r>
                        <a:rPr lang="en-US" altLang="ja-JP" sz="1200" u="none" strike="noStrike">
                          <a:effectLst/>
                        </a:rPr>
                        <a:t>486</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Iceland</a:t>
                      </a:r>
                    </a:p>
                  </a:txBody>
                  <a:tcPr marL="9525" marR="9525" marT="9526" marB="0" anchor="ctr"/>
                </a:tc>
                <a:tc>
                  <a:txBody>
                    <a:bodyPr/>
                    <a:lstStyle/>
                    <a:p>
                      <a:pPr algn="l" rtl="0" fontAlgn="ctr"/>
                      <a:r>
                        <a:rPr lang="en-US" altLang="ja-JP" sz="1200" u="none" strike="noStrike">
                          <a:effectLst/>
                        </a:rPr>
                        <a:t>491</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France</a:t>
                      </a:r>
                    </a:p>
                  </a:txBody>
                  <a:tcPr marL="9525" marR="9525" marT="9526" marB="0" anchor="ctr"/>
                </a:tc>
                <a:tc>
                  <a:txBody>
                    <a:bodyPr/>
                    <a:lstStyle/>
                    <a:p>
                      <a:pPr algn="l" rtl="0" fontAlgn="ctr"/>
                      <a:r>
                        <a:rPr lang="en-US" altLang="ja-JP" sz="1200" u="none" strike="noStrike">
                          <a:effectLst/>
                        </a:rPr>
                        <a:t>498</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fontAlgn="ctr"/>
                      <a:r>
                        <a:rPr lang="en-US" sz="1100" b="0" i="0" u="none" strike="noStrike">
                          <a:solidFill>
                            <a:srgbClr val="000000"/>
                          </a:solidFill>
                          <a:effectLst/>
                          <a:latin typeface="ＭＳ Ｐゴシック"/>
                        </a:rPr>
                        <a:t>Denmark</a:t>
                      </a:r>
                    </a:p>
                  </a:txBody>
                  <a:tcPr marL="9525" marR="9525" marT="9526" marB="0" anchor="ctr"/>
                </a:tc>
                <a:tc>
                  <a:txBody>
                    <a:bodyPr/>
                    <a:lstStyle/>
                    <a:p>
                      <a:pPr algn="l" fontAlgn="ctr"/>
                      <a:r>
                        <a:rPr lang="en-US" altLang="ja-JP" sz="1100" u="none" strike="noStrike" dirty="0">
                          <a:effectLst/>
                        </a:rPr>
                        <a:t>498</a:t>
                      </a:r>
                      <a:endParaRPr lang="en-US" altLang="ja-JP" sz="1100" b="0" i="0" u="none" strike="noStrike" dirty="0">
                        <a:solidFill>
                          <a:srgbClr val="000000"/>
                        </a:solidFill>
                        <a:effectLst/>
                        <a:latin typeface="ＭＳ Ｐゴシック"/>
                      </a:endParaRPr>
                    </a:p>
                  </a:txBody>
                  <a:tcPr marL="7449" marR="7449" marT="7449" marB="0" anchor="ctr"/>
                </a:tc>
              </a:tr>
              <a:tr h="194846">
                <a:tc>
                  <a:txBody>
                    <a:bodyPr/>
                    <a:lstStyle/>
                    <a:p>
                      <a:pPr algn="r" rtl="0" fontAlgn="ctr"/>
                      <a:r>
                        <a:rPr lang="en-US" altLang="ja-JP" sz="1200" u="none" strike="noStrike">
                          <a:effectLst/>
                        </a:rPr>
                        <a:t>28</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Portugal</a:t>
                      </a:r>
                    </a:p>
                  </a:txBody>
                  <a:tcPr marL="9525" marR="9525" marT="9526" marB="0" anchor="ctr"/>
                </a:tc>
                <a:tc>
                  <a:txBody>
                    <a:bodyPr/>
                    <a:lstStyle/>
                    <a:p>
                      <a:pPr algn="l" rtl="0" fontAlgn="ctr"/>
                      <a:r>
                        <a:rPr lang="en-US" altLang="ja-JP" sz="1200" u="none" strike="noStrike">
                          <a:effectLst/>
                        </a:rPr>
                        <a:t>459</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Norway</a:t>
                      </a:r>
                    </a:p>
                  </a:txBody>
                  <a:tcPr marL="9525" marR="9525" marT="9526" marB="0" anchor="ctr"/>
                </a:tc>
                <a:tc>
                  <a:txBody>
                    <a:bodyPr/>
                    <a:lstStyle/>
                    <a:p>
                      <a:pPr algn="l" rtl="0" fontAlgn="ctr"/>
                      <a:r>
                        <a:rPr lang="en-US" altLang="ja-JP" sz="1200" u="none" strike="noStrike">
                          <a:effectLst/>
                        </a:rPr>
                        <a:t>484</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Latvia</a:t>
                      </a:r>
                    </a:p>
                  </a:txBody>
                  <a:tcPr marL="9525" marR="9525" marT="9526" marB="0" anchor="ctr"/>
                </a:tc>
                <a:tc>
                  <a:txBody>
                    <a:bodyPr/>
                    <a:lstStyle/>
                    <a:p>
                      <a:pPr algn="l" rtl="0" fontAlgn="ctr"/>
                      <a:r>
                        <a:rPr lang="en-US" altLang="ja-JP" sz="1200" u="none" strike="noStrike">
                          <a:effectLst/>
                        </a:rPr>
                        <a:t>490</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Iceland</a:t>
                      </a:r>
                    </a:p>
                  </a:txBody>
                  <a:tcPr marL="9525" marR="9525" marT="9526" marB="0" anchor="ctr"/>
                </a:tc>
                <a:tc>
                  <a:txBody>
                    <a:bodyPr/>
                    <a:lstStyle/>
                    <a:p>
                      <a:pPr algn="l" rtl="0" fontAlgn="ctr"/>
                      <a:r>
                        <a:rPr lang="en-US" altLang="ja-JP" sz="1200" u="none" strike="noStrike">
                          <a:effectLst/>
                        </a:rPr>
                        <a:t>496</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fontAlgn="ctr"/>
                      <a:r>
                        <a:rPr lang="en-US" sz="1100" b="0" i="0" u="none" strike="noStrike">
                          <a:solidFill>
                            <a:srgbClr val="000000"/>
                          </a:solidFill>
                          <a:effectLst/>
                          <a:latin typeface="ＭＳ Ｐゴシック"/>
                        </a:rPr>
                        <a:t>United States</a:t>
                      </a:r>
                    </a:p>
                  </a:txBody>
                  <a:tcPr marL="9525" marR="9525" marT="9526" marB="0" anchor="ctr"/>
                </a:tc>
                <a:tc>
                  <a:txBody>
                    <a:bodyPr/>
                    <a:lstStyle/>
                    <a:p>
                      <a:pPr algn="l" fontAlgn="ctr"/>
                      <a:r>
                        <a:rPr lang="en-US" altLang="ja-JP" sz="1100" u="none" strike="noStrike" dirty="0">
                          <a:effectLst/>
                        </a:rPr>
                        <a:t>497</a:t>
                      </a:r>
                      <a:endParaRPr lang="en-US" altLang="ja-JP" sz="1100" b="0" i="0" u="none" strike="noStrike" dirty="0">
                        <a:solidFill>
                          <a:srgbClr val="000000"/>
                        </a:solidFill>
                        <a:effectLst/>
                        <a:latin typeface="ＭＳ Ｐゴシック"/>
                      </a:endParaRPr>
                    </a:p>
                  </a:txBody>
                  <a:tcPr marL="7449" marR="7449" marT="7449" marB="0" anchor="ctr"/>
                </a:tc>
              </a:tr>
              <a:tr h="194846">
                <a:tc>
                  <a:txBody>
                    <a:bodyPr/>
                    <a:lstStyle/>
                    <a:p>
                      <a:pPr algn="r" rtl="0" fontAlgn="ctr"/>
                      <a:r>
                        <a:rPr lang="en-US" altLang="ja-JP" sz="1200" u="none" strike="noStrike">
                          <a:effectLst/>
                        </a:rPr>
                        <a:t>29</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Luxembourg</a:t>
                      </a:r>
                    </a:p>
                  </a:txBody>
                  <a:tcPr marL="9525" marR="9525" marT="9526" marB="0" anchor="ctr"/>
                </a:tc>
                <a:tc>
                  <a:txBody>
                    <a:bodyPr/>
                    <a:lstStyle/>
                    <a:p>
                      <a:pPr algn="l" rtl="0" fontAlgn="ctr"/>
                      <a:r>
                        <a:rPr lang="en-US" altLang="ja-JP" sz="1200" u="none" strike="noStrike">
                          <a:effectLst/>
                        </a:rPr>
                        <a:t>443</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Luxembourg</a:t>
                      </a:r>
                    </a:p>
                  </a:txBody>
                  <a:tcPr marL="9525" marR="9525" marT="9526" marB="0" anchor="ctr"/>
                </a:tc>
                <a:tc>
                  <a:txBody>
                    <a:bodyPr/>
                    <a:lstStyle/>
                    <a:p>
                      <a:pPr algn="l" rtl="0" fontAlgn="ctr"/>
                      <a:r>
                        <a:rPr lang="en-US" altLang="ja-JP" sz="1200" u="none" strike="noStrike">
                          <a:effectLst/>
                        </a:rPr>
                        <a:t>483</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United States</a:t>
                      </a:r>
                    </a:p>
                  </a:txBody>
                  <a:tcPr marL="9525" marR="9525" marT="9526" marB="0" anchor="ctr"/>
                </a:tc>
                <a:tc>
                  <a:txBody>
                    <a:bodyPr/>
                    <a:lstStyle/>
                    <a:p>
                      <a:pPr algn="l" rtl="0" fontAlgn="ctr"/>
                      <a:r>
                        <a:rPr lang="en-US" altLang="ja-JP" sz="1200" u="none" strike="noStrike">
                          <a:effectLst/>
                        </a:rPr>
                        <a:t>489</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Sweden</a:t>
                      </a:r>
                    </a:p>
                  </a:txBody>
                  <a:tcPr marL="9525" marR="9525" marT="9526" marB="0" anchor="ctr"/>
                </a:tc>
                <a:tc>
                  <a:txBody>
                    <a:bodyPr/>
                    <a:lstStyle/>
                    <a:p>
                      <a:pPr algn="l" rtl="0" fontAlgn="ctr"/>
                      <a:r>
                        <a:rPr lang="en-US" altLang="ja-JP" sz="1200" u="none" strike="noStrike">
                          <a:effectLst/>
                        </a:rPr>
                        <a:t>495</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fontAlgn="ctr"/>
                      <a:r>
                        <a:rPr lang="en-US" sz="1100" b="0" i="0" u="none" strike="noStrike">
                          <a:solidFill>
                            <a:srgbClr val="000000"/>
                          </a:solidFill>
                          <a:effectLst/>
                          <a:latin typeface="ＭＳ Ｐゴシック"/>
                        </a:rPr>
                        <a:t>Spain</a:t>
                      </a:r>
                    </a:p>
                  </a:txBody>
                  <a:tcPr marL="9525" marR="9525" marT="9526" marB="0" anchor="ctr"/>
                </a:tc>
                <a:tc>
                  <a:txBody>
                    <a:bodyPr/>
                    <a:lstStyle/>
                    <a:p>
                      <a:pPr algn="l" fontAlgn="ctr"/>
                      <a:r>
                        <a:rPr lang="en-US" altLang="ja-JP" sz="1100" u="none" strike="noStrike" dirty="0">
                          <a:effectLst/>
                        </a:rPr>
                        <a:t>496</a:t>
                      </a:r>
                      <a:endParaRPr lang="en-US" altLang="ja-JP" sz="1100" b="0" i="0" u="none" strike="noStrike" dirty="0">
                        <a:solidFill>
                          <a:srgbClr val="000000"/>
                        </a:solidFill>
                        <a:effectLst/>
                        <a:latin typeface="ＭＳ Ｐゴシック"/>
                      </a:endParaRPr>
                    </a:p>
                  </a:txBody>
                  <a:tcPr marL="7449" marR="7449" marT="7449" marB="0" anchor="ctr"/>
                </a:tc>
              </a:tr>
              <a:tr h="194846">
                <a:tc>
                  <a:txBody>
                    <a:bodyPr/>
                    <a:lstStyle/>
                    <a:p>
                      <a:pPr algn="r" rtl="0" fontAlgn="ctr"/>
                      <a:r>
                        <a:rPr lang="en-US" altLang="ja-JP" sz="1200" u="none" strike="noStrike">
                          <a:effectLst/>
                        </a:rPr>
                        <a:t>30</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Mexico</a:t>
                      </a:r>
                    </a:p>
                  </a:txBody>
                  <a:tcPr marL="9525" marR="9525" marT="9526" marB="0" anchor="ctr"/>
                </a:tc>
                <a:tc>
                  <a:txBody>
                    <a:bodyPr/>
                    <a:lstStyle/>
                    <a:p>
                      <a:pPr algn="l" rtl="0" fontAlgn="ctr"/>
                      <a:r>
                        <a:rPr lang="en-US" altLang="ja-JP" sz="1200" u="none" strike="noStrike">
                          <a:effectLst/>
                        </a:rPr>
                        <a:t>422</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Greece</a:t>
                      </a:r>
                    </a:p>
                  </a:txBody>
                  <a:tcPr marL="9525" marR="9525" marT="9526" marB="0" anchor="ctr"/>
                </a:tc>
                <a:tc>
                  <a:txBody>
                    <a:bodyPr/>
                    <a:lstStyle/>
                    <a:p>
                      <a:pPr algn="l" rtl="0" fontAlgn="ctr"/>
                      <a:r>
                        <a:rPr lang="en-US" altLang="ja-JP" sz="1200" u="none" strike="noStrike">
                          <a:effectLst/>
                        </a:rPr>
                        <a:t>481</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Slovak</a:t>
                      </a:r>
                    </a:p>
                  </a:txBody>
                  <a:tcPr marL="9525" marR="9525" marT="9526" marB="0" anchor="ctr"/>
                </a:tc>
                <a:tc>
                  <a:txBody>
                    <a:bodyPr/>
                    <a:lstStyle/>
                    <a:p>
                      <a:pPr algn="l" rtl="0" fontAlgn="ctr"/>
                      <a:r>
                        <a:rPr lang="en-US" altLang="ja-JP" sz="1200" u="none" strike="noStrike">
                          <a:effectLst/>
                        </a:rPr>
                        <a:t>488</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a:solidFill>
                            <a:srgbClr val="000000"/>
                          </a:solidFill>
                          <a:effectLst/>
                          <a:latin typeface="ＭＳ Ｐゴシック"/>
                        </a:rPr>
                        <a:t>Austria</a:t>
                      </a:r>
                    </a:p>
                  </a:txBody>
                  <a:tcPr marL="9525" marR="9525" marT="9526" marB="0" anchor="ctr"/>
                </a:tc>
                <a:tc>
                  <a:txBody>
                    <a:bodyPr/>
                    <a:lstStyle/>
                    <a:p>
                      <a:pPr algn="l" rtl="0" fontAlgn="ctr"/>
                      <a:r>
                        <a:rPr lang="en-US" altLang="ja-JP" sz="1200" u="none" strike="noStrike">
                          <a:effectLst/>
                        </a:rPr>
                        <a:t>494</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fontAlgn="ctr"/>
                      <a:r>
                        <a:rPr lang="en-US" sz="1100" b="0" i="0" u="none" strike="noStrike">
                          <a:solidFill>
                            <a:srgbClr val="000000"/>
                          </a:solidFill>
                          <a:effectLst/>
                          <a:latin typeface="ＭＳ Ｐゴシック"/>
                        </a:rPr>
                        <a:t>Lithuania</a:t>
                      </a:r>
                    </a:p>
                  </a:txBody>
                  <a:tcPr marL="9525" marR="9525" marT="9526" marB="0" anchor="ctr"/>
                </a:tc>
                <a:tc>
                  <a:txBody>
                    <a:bodyPr/>
                    <a:lstStyle/>
                    <a:p>
                      <a:pPr algn="l" fontAlgn="ctr"/>
                      <a:r>
                        <a:rPr lang="en-US" altLang="ja-JP" sz="1100" u="none" strike="noStrike">
                          <a:effectLst/>
                        </a:rPr>
                        <a:t>496</a:t>
                      </a:r>
                      <a:endParaRPr lang="en-US" altLang="ja-JP" sz="1100" b="0" i="0" u="none" strike="noStrike">
                        <a:solidFill>
                          <a:srgbClr val="000000"/>
                        </a:solidFill>
                        <a:effectLst/>
                        <a:latin typeface="ＭＳ Ｐゴシック"/>
                      </a:endParaRPr>
                    </a:p>
                  </a:txBody>
                  <a:tcPr marL="7449" marR="7449" marT="7449" marB="0" anchor="ctr"/>
                </a:tc>
              </a:tr>
              <a:tr h="194846">
                <a:tc>
                  <a:txBody>
                    <a:bodyPr/>
                    <a:lstStyle/>
                    <a:p>
                      <a:pPr algn="r" rtl="0" fontAlgn="ctr"/>
                      <a:r>
                        <a:rPr lang="en-US" altLang="ja-JP" sz="1200" u="none" strike="noStrike">
                          <a:effectLst/>
                        </a:rPr>
                        <a:t>31</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dirty="0">
                          <a:solidFill>
                            <a:srgbClr val="000000"/>
                          </a:solidFill>
                          <a:effectLst/>
                          <a:latin typeface="ＭＳ Ｐゴシック"/>
                        </a:rPr>
                        <a:t>Brazil</a:t>
                      </a:r>
                    </a:p>
                  </a:txBody>
                  <a:tcPr marL="9525" marR="9525" marT="9526"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altLang="ja-JP" sz="1200" u="none" strike="noStrike" dirty="0" smtClean="0">
                          <a:effectLst/>
                        </a:rPr>
                        <a:t>375</a:t>
                      </a:r>
                      <a:endParaRPr lang="en-US" altLang="ja-JP" sz="1200" b="0" i="0" u="none" strike="noStrike" dirty="0" smtClean="0">
                        <a:solidFill>
                          <a:srgbClr val="000000"/>
                        </a:solidFill>
                        <a:effectLst/>
                        <a:latin typeface="ＭＳ Ｐゴシック"/>
                      </a:endParaRPr>
                    </a:p>
                  </a:txBody>
                  <a:tcPr marL="7449" marR="7449" marT="7449" marB="0" anchor="ctr"/>
                </a:tc>
                <a:tc>
                  <a:txBody>
                    <a:bodyPr/>
                    <a:lstStyle/>
                    <a:p>
                      <a:pPr algn="l" rtl="0" fontAlgn="ctr"/>
                      <a:r>
                        <a:rPr lang="en-US" sz="1200" b="0" i="0" u="none" strike="noStrike" dirty="0">
                          <a:solidFill>
                            <a:srgbClr val="000000"/>
                          </a:solidFill>
                          <a:effectLst/>
                          <a:latin typeface="ＭＳ Ｐゴシック"/>
                        </a:rPr>
                        <a:t>Denmark</a:t>
                      </a:r>
                    </a:p>
                  </a:txBody>
                  <a:tcPr marL="9525" marR="9525" marT="9526" marB="0" anchor="ctr"/>
                </a:tc>
                <a:tc>
                  <a:txBody>
                    <a:bodyPr/>
                    <a:lstStyle/>
                    <a:p>
                      <a:pPr algn="l" rtl="0" fontAlgn="ctr"/>
                      <a:r>
                        <a:rPr lang="en-US" altLang="ja-JP" sz="1200" u="none" strike="noStrike">
                          <a:effectLst/>
                        </a:rPr>
                        <a:t>475</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dirty="0">
                          <a:solidFill>
                            <a:srgbClr val="000000"/>
                          </a:solidFill>
                          <a:effectLst/>
                          <a:latin typeface="ＭＳ Ｐゴシック"/>
                        </a:rPr>
                        <a:t>Spain</a:t>
                      </a:r>
                    </a:p>
                  </a:txBody>
                  <a:tcPr marL="9525" marR="9525" marT="9526" marB="0" anchor="ctr"/>
                </a:tc>
                <a:tc>
                  <a:txBody>
                    <a:bodyPr/>
                    <a:lstStyle/>
                    <a:p>
                      <a:pPr algn="l" rtl="0" fontAlgn="ctr"/>
                      <a:r>
                        <a:rPr lang="en-US" altLang="ja-JP" sz="1200" u="none" strike="noStrike">
                          <a:effectLst/>
                        </a:rPr>
                        <a:t>488</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rtl="0" fontAlgn="ctr"/>
                      <a:r>
                        <a:rPr lang="en-US" sz="1200" b="0" i="0" u="none" strike="noStrike" dirty="0">
                          <a:solidFill>
                            <a:srgbClr val="000000"/>
                          </a:solidFill>
                          <a:effectLst/>
                          <a:latin typeface="ＭＳ Ｐゴシック"/>
                        </a:rPr>
                        <a:t>Latvia</a:t>
                      </a:r>
                    </a:p>
                  </a:txBody>
                  <a:tcPr marL="9525" marR="9525" marT="9526" marB="0" anchor="ctr"/>
                </a:tc>
                <a:tc>
                  <a:txBody>
                    <a:bodyPr/>
                    <a:lstStyle/>
                    <a:p>
                      <a:pPr algn="l" rtl="0" fontAlgn="ctr"/>
                      <a:r>
                        <a:rPr lang="en-US" altLang="ja-JP" sz="1200" u="none" strike="noStrike">
                          <a:effectLst/>
                        </a:rPr>
                        <a:t>494</a:t>
                      </a:r>
                      <a:endParaRPr lang="en-US" altLang="ja-JP" sz="1200" b="0" i="0" u="none" strike="noStrike">
                        <a:solidFill>
                          <a:srgbClr val="000000"/>
                        </a:solidFill>
                        <a:effectLst/>
                        <a:latin typeface="ＭＳ Ｐゴシック"/>
                      </a:endParaRPr>
                    </a:p>
                  </a:txBody>
                  <a:tcPr marL="7449" marR="7449" marT="7449" marB="0" anchor="ctr"/>
                </a:tc>
                <a:tc>
                  <a:txBody>
                    <a:bodyPr/>
                    <a:lstStyle/>
                    <a:p>
                      <a:pPr algn="l" fontAlgn="ctr"/>
                      <a:r>
                        <a:rPr lang="en-US" sz="1100" b="0" i="0" u="none" strike="noStrike" dirty="0">
                          <a:solidFill>
                            <a:srgbClr val="000000"/>
                          </a:solidFill>
                          <a:effectLst/>
                          <a:latin typeface="ＭＳ Ｐゴシック"/>
                        </a:rPr>
                        <a:t>Norway</a:t>
                      </a:r>
                    </a:p>
                  </a:txBody>
                  <a:tcPr marL="9525" marR="9525" marT="9526" marB="0" anchor="ctr"/>
                </a:tc>
                <a:tc>
                  <a:txBody>
                    <a:bodyPr/>
                    <a:lstStyle/>
                    <a:p>
                      <a:pPr algn="l" fontAlgn="ctr"/>
                      <a:r>
                        <a:rPr lang="en-US" altLang="ja-JP" sz="1100" u="none" strike="noStrike" dirty="0">
                          <a:effectLst/>
                        </a:rPr>
                        <a:t>495</a:t>
                      </a:r>
                      <a:endParaRPr lang="en-US" altLang="ja-JP" sz="1100" b="0" i="0" u="none" strike="noStrike" dirty="0">
                        <a:solidFill>
                          <a:srgbClr val="000000"/>
                        </a:solidFill>
                        <a:effectLst/>
                        <a:latin typeface="ＭＳ Ｐゴシック"/>
                      </a:endParaRPr>
                    </a:p>
                  </a:txBody>
                  <a:tcPr marL="7449" marR="7449" marT="7449" marB="0" anchor="ctr"/>
                </a:tc>
              </a:tr>
            </a:tbl>
          </a:graphicData>
        </a:graphic>
      </p:graphicFrame>
      <p:sp>
        <p:nvSpPr>
          <p:cNvPr id="7568" name="テキスト ボックス 1"/>
          <p:cNvSpPr txBox="1">
            <a:spLocks noChangeArrowheads="1"/>
          </p:cNvSpPr>
          <p:nvPr/>
        </p:nvSpPr>
        <p:spPr bwMode="auto">
          <a:xfrm>
            <a:off x="827088" y="12700"/>
            <a:ext cx="4537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Arial"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Arial"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Arial"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Arial"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ＭＳ Ｐゴシック" pitchFamily="50" charset="-128"/>
              </a:defRPr>
            </a:lvl9pPr>
          </a:lstStyle>
          <a:p>
            <a:pPr eaLnBrk="1" hangingPunct="1">
              <a:spcBef>
                <a:spcPct val="0"/>
              </a:spcBef>
              <a:buFontTx/>
              <a:buNone/>
            </a:pPr>
            <a:r>
              <a:rPr lang="en-US" altLang="ja-JP" sz="1800"/>
              <a:t>PISA Scientific literacy</a:t>
            </a:r>
            <a:endParaRPr lang="ja-JP" altLang="en-US" sz="1800"/>
          </a:p>
        </p:txBody>
      </p:sp>
      <p:sp>
        <p:nvSpPr>
          <p:cNvPr id="2" name="スライド番号プレースホルダー 1"/>
          <p:cNvSpPr>
            <a:spLocks noGrp="1"/>
          </p:cNvSpPr>
          <p:nvPr>
            <p:ph type="sldNum" sz="quarter" idx="12"/>
          </p:nvPr>
        </p:nvSpPr>
        <p:spPr/>
        <p:txBody>
          <a:bodyPr/>
          <a:lstStyle/>
          <a:p>
            <a:fld id="{8F8DB30B-1D34-4093-98A4-10C286E1F4EC}" type="slidenum">
              <a:rPr kumimoji="1" lang="ja-JP" altLang="en-US" smtClean="0"/>
              <a:t>10</a:t>
            </a:fld>
            <a:endParaRPr kumimoji="1" lang="ja-JP" altLang="en-US"/>
          </a:p>
        </p:txBody>
      </p:sp>
    </p:spTree>
    <p:extLst>
      <p:ext uri="{BB962C8B-B14F-4D97-AF65-F5344CB8AC3E}">
        <p14:creationId xmlns:p14="http://schemas.microsoft.com/office/powerpoint/2010/main" val="31595426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404664"/>
            <a:ext cx="8856984" cy="1012974"/>
          </a:xfrm>
        </p:spPr>
        <p:txBody>
          <a:bodyPr>
            <a:normAutofit fontScale="90000"/>
          </a:bodyPr>
          <a:lstStyle/>
          <a:p>
            <a:r>
              <a:rPr kumimoji="1" lang="en-US" altLang="ja-JP" sz="3200" dirty="0" smtClean="0"/>
              <a:t>The number of participating countries and regions in PISA</a:t>
            </a:r>
            <a:endParaRPr kumimoji="1" lang="ja-JP" altLang="en-US" sz="3200" dirty="0"/>
          </a:p>
        </p:txBody>
      </p:sp>
      <p:sp>
        <p:nvSpPr>
          <p:cNvPr id="3" name="コンテンツ プレースホルダー 2"/>
          <p:cNvSpPr>
            <a:spLocks noGrp="1"/>
          </p:cNvSpPr>
          <p:nvPr>
            <p:ph idx="1"/>
          </p:nvPr>
        </p:nvSpPr>
        <p:spPr/>
        <p:txBody>
          <a:bodyPr/>
          <a:lstStyle/>
          <a:p>
            <a:pPr marL="0" indent="0">
              <a:buNone/>
            </a:pPr>
            <a:r>
              <a:rPr kumimoji="1" lang="ja-JP" altLang="en-US" sz="4400" dirty="0" smtClean="0"/>
              <a:t>　　</a:t>
            </a:r>
            <a:r>
              <a:rPr kumimoji="1" lang="en-US" altLang="ja-JP" sz="4400" dirty="0" smtClean="0"/>
              <a:t>2000</a:t>
            </a:r>
            <a:r>
              <a:rPr kumimoji="1" lang="ja-JP" altLang="en-US" sz="4400" dirty="0" smtClean="0"/>
              <a:t>　　</a:t>
            </a:r>
            <a:r>
              <a:rPr kumimoji="1" lang="en-US" altLang="ja-JP" sz="4400" dirty="0" smtClean="0"/>
              <a:t>31</a:t>
            </a:r>
          </a:p>
          <a:p>
            <a:pPr marL="0" indent="0">
              <a:buNone/>
            </a:pPr>
            <a:r>
              <a:rPr lang="ja-JP" altLang="en-US" sz="4400" dirty="0"/>
              <a:t>　</a:t>
            </a:r>
            <a:r>
              <a:rPr lang="ja-JP" altLang="en-US" sz="4400" dirty="0" smtClean="0"/>
              <a:t>　</a:t>
            </a:r>
            <a:r>
              <a:rPr lang="en-US" altLang="ja-JP" sz="4400" dirty="0" smtClean="0"/>
              <a:t>2003</a:t>
            </a:r>
            <a:r>
              <a:rPr lang="ja-JP" altLang="en-US" sz="4400" dirty="0" smtClean="0"/>
              <a:t>　　</a:t>
            </a:r>
            <a:r>
              <a:rPr lang="en-US" altLang="ja-JP" sz="4400" dirty="0" smtClean="0"/>
              <a:t>40</a:t>
            </a:r>
            <a:endParaRPr kumimoji="1" lang="en-US" altLang="ja-JP" sz="4400" dirty="0" smtClean="0"/>
          </a:p>
          <a:p>
            <a:pPr marL="0" indent="0">
              <a:buNone/>
            </a:pPr>
            <a:r>
              <a:rPr lang="ja-JP" altLang="en-US" sz="4400" dirty="0"/>
              <a:t>　</a:t>
            </a:r>
            <a:r>
              <a:rPr lang="ja-JP" altLang="en-US" sz="4400" dirty="0" smtClean="0"/>
              <a:t>　</a:t>
            </a:r>
            <a:r>
              <a:rPr kumimoji="1" lang="en-US" altLang="ja-JP" sz="4400" dirty="0" smtClean="0"/>
              <a:t>2006</a:t>
            </a:r>
            <a:r>
              <a:rPr kumimoji="1" lang="ja-JP" altLang="en-US" sz="4400" dirty="0" smtClean="0"/>
              <a:t>　　</a:t>
            </a:r>
            <a:r>
              <a:rPr kumimoji="1" lang="en-US" altLang="ja-JP" sz="4400" dirty="0" smtClean="0"/>
              <a:t>57</a:t>
            </a:r>
          </a:p>
          <a:p>
            <a:pPr marL="0" indent="0">
              <a:buNone/>
            </a:pPr>
            <a:r>
              <a:rPr lang="ja-JP" altLang="en-US" sz="4400" dirty="0" smtClean="0"/>
              <a:t>　　</a:t>
            </a:r>
            <a:r>
              <a:rPr lang="en-US" altLang="ja-JP" sz="4400" dirty="0" smtClean="0"/>
              <a:t>2009</a:t>
            </a:r>
            <a:r>
              <a:rPr lang="ja-JP" altLang="en-US" sz="4400" dirty="0" smtClean="0"/>
              <a:t>　　</a:t>
            </a:r>
            <a:r>
              <a:rPr lang="en-US" altLang="ja-JP" sz="4400" dirty="0" smtClean="0"/>
              <a:t>65</a:t>
            </a:r>
          </a:p>
          <a:p>
            <a:pPr marL="0" indent="0">
              <a:buNone/>
            </a:pPr>
            <a:r>
              <a:rPr lang="ja-JP" altLang="en-US" sz="4400" dirty="0"/>
              <a:t>　</a:t>
            </a:r>
            <a:r>
              <a:rPr lang="ja-JP" altLang="en-US" sz="4400" dirty="0" smtClean="0"/>
              <a:t>　</a:t>
            </a:r>
            <a:r>
              <a:rPr lang="en-US" altLang="ja-JP" sz="4400" dirty="0" smtClean="0"/>
              <a:t>2012</a:t>
            </a:r>
            <a:r>
              <a:rPr lang="ja-JP" altLang="en-US" sz="4400" dirty="0" smtClean="0"/>
              <a:t>　　</a:t>
            </a:r>
            <a:r>
              <a:rPr lang="en-US" altLang="ja-JP" sz="4400" dirty="0" smtClean="0"/>
              <a:t>65</a:t>
            </a:r>
            <a:endParaRPr lang="en-US" altLang="ja-JP" sz="4400" dirty="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8F8DB30B-1D34-4093-98A4-10C286E1F4EC}" type="slidenum">
              <a:rPr kumimoji="1" lang="ja-JP" altLang="en-US" smtClean="0"/>
              <a:t>11</a:t>
            </a:fld>
            <a:endParaRPr kumimoji="1" lang="ja-JP" altLang="en-US"/>
          </a:p>
        </p:txBody>
      </p:sp>
    </p:spTree>
    <p:extLst>
      <p:ext uri="{BB962C8B-B14F-4D97-AF65-F5344CB8AC3E}">
        <p14:creationId xmlns:p14="http://schemas.microsoft.com/office/powerpoint/2010/main" val="6707377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2"/>
          <p:cNvGraphicFramePr>
            <a:graphicFrameLocks noGrp="1" noChangeAspect="1"/>
          </p:cNvGraphicFramePr>
          <p:nvPr>
            <p:ph idx="4294967295"/>
          </p:nvPr>
        </p:nvGraphicFramePr>
        <p:xfrm>
          <a:off x="498475" y="1273175"/>
          <a:ext cx="8645525" cy="5584825"/>
        </p:xfrm>
        <a:graphic>
          <a:graphicData uri="http://schemas.openxmlformats.org/presentationml/2006/ole">
            <mc:AlternateContent xmlns:mc="http://schemas.openxmlformats.org/markup-compatibility/2006">
              <mc:Choice xmlns:v="urn:schemas-microsoft-com:vml" Requires="v">
                <p:oleObj spid="_x0000_s3128" r:id="rId4" imgW="8649509" imgH="5583474" progId="Excel.Sheet.8">
                  <p:embed/>
                </p:oleObj>
              </mc:Choice>
              <mc:Fallback>
                <p:oleObj r:id="rId4" imgW="8649509" imgH="5583474" progId="Excel.Shee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475" y="1273175"/>
                        <a:ext cx="8645525" cy="5584825"/>
                      </a:xfrm>
                      <a:prstGeom prst="rect">
                        <a:avLst/>
                      </a:prstGeom>
                    </p:spPr>
                  </p:pic>
                </p:oleObj>
              </mc:Fallback>
            </mc:AlternateContent>
          </a:graphicData>
        </a:graphic>
      </p:graphicFrame>
      <p:sp>
        <p:nvSpPr>
          <p:cNvPr id="21507" name="Rectangle 3"/>
          <p:cNvSpPr>
            <a:spLocks noGrp="1" noChangeArrowheads="1"/>
          </p:cNvSpPr>
          <p:nvPr>
            <p:ph type="title" idx="4294967295"/>
          </p:nvPr>
        </p:nvSpPr>
        <p:spPr>
          <a:xfrm>
            <a:off x="0" y="0"/>
            <a:ext cx="9144000" cy="1130300"/>
          </a:xfrm>
        </p:spPr>
        <p:txBody>
          <a:bodyPr/>
          <a:lstStyle/>
          <a:p>
            <a:r>
              <a:rPr lang="en-US" altLang="ja-JP" sz="3200">
                <a:latin typeface="Century" pitchFamily="-108" charset="0"/>
              </a:rPr>
              <a:t>Understanding and Interest of Science and Technology in the World Today</a:t>
            </a:r>
          </a:p>
        </p:txBody>
      </p:sp>
      <p:sp>
        <p:nvSpPr>
          <p:cNvPr id="21508" name="Text Box 4"/>
          <p:cNvSpPr txBox="1">
            <a:spLocks noChangeArrowheads="1"/>
          </p:cNvSpPr>
          <p:nvPr/>
        </p:nvSpPr>
        <p:spPr bwMode="auto">
          <a:xfrm>
            <a:off x="7092950" y="6237288"/>
            <a:ext cx="18716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charset="0"/>
                <a:ea typeface="ＭＳ Ｐゴシック" charset="-128"/>
              </a:defRPr>
            </a:lvl1pPr>
            <a:lvl2pPr marL="37931725" indent="-37474525">
              <a:defRPr kumimoji="1">
                <a:solidFill>
                  <a:schemeClr val="tx1"/>
                </a:solidFill>
                <a:latin typeface="Arial" charset="0"/>
                <a:ea typeface="ＭＳ Ｐゴシック" charset="-128"/>
              </a:defRPr>
            </a:lvl2pPr>
            <a:lvl3pPr>
              <a:defRPr kumimoji="1">
                <a:solidFill>
                  <a:schemeClr val="tx1"/>
                </a:solidFill>
                <a:latin typeface="Arial" charset="0"/>
                <a:ea typeface="ＭＳ Ｐゴシック" charset="-128"/>
              </a:defRPr>
            </a:lvl3pPr>
            <a:lvl4pPr>
              <a:defRPr kumimoji="1">
                <a:solidFill>
                  <a:schemeClr val="tx1"/>
                </a:solidFill>
                <a:latin typeface="Arial" charset="0"/>
                <a:ea typeface="ＭＳ Ｐゴシック" charset="-128"/>
              </a:defRPr>
            </a:lvl4pPr>
            <a:lvl5pPr>
              <a:defRPr kumimoji="1">
                <a:solidFill>
                  <a:schemeClr val="tx1"/>
                </a:solidFill>
                <a:latin typeface="Arial" charset="0"/>
                <a:ea typeface="ＭＳ Ｐゴシック" charset="-128"/>
              </a:defRPr>
            </a:lvl5pPr>
            <a:lvl6pPr marL="457200" fontAlgn="base">
              <a:spcBef>
                <a:spcPct val="0"/>
              </a:spcBef>
              <a:spcAft>
                <a:spcPct val="0"/>
              </a:spcAft>
              <a:defRPr kumimoji="1">
                <a:solidFill>
                  <a:schemeClr val="tx1"/>
                </a:solidFill>
                <a:latin typeface="Arial" charset="0"/>
                <a:ea typeface="ＭＳ Ｐゴシック" charset="-128"/>
              </a:defRPr>
            </a:lvl6pPr>
            <a:lvl7pPr marL="914400" fontAlgn="base">
              <a:spcBef>
                <a:spcPct val="0"/>
              </a:spcBef>
              <a:spcAft>
                <a:spcPct val="0"/>
              </a:spcAft>
              <a:defRPr kumimoji="1">
                <a:solidFill>
                  <a:schemeClr val="tx1"/>
                </a:solidFill>
                <a:latin typeface="Arial" charset="0"/>
                <a:ea typeface="ＭＳ Ｐゴシック" charset="-128"/>
              </a:defRPr>
            </a:lvl7pPr>
            <a:lvl8pPr marL="1371600" fontAlgn="base">
              <a:spcBef>
                <a:spcPct val="0"/>
              </a:spcBef>
              <a:spcAft>
                <a:spcPct val="0"/>
              </a:spcAft>
              <a:defRPr kumimoji="1">
                <a:solidFill>
                  <a:schemeClr val="tx1"/>
                </a:solidFill>
                <a:latin typeface="Arial" charset="0"/>
                <a:ea typeface="ＭＳ Ｐゴシック" charset="-128"/>
              </a:defRPr>
            </a:lvl8pPr>
            <a:lvl9pPr marL="1828800"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lang="ja-JP" altLang="en-US" sz="1600" dirty="0">
                <a:latin typeface="ＭＳ ゴシック" pitchFamily="-108" charset="-128"/>
                <a:ea typeface="ＭＳ ゴシック" pitchFamily="-108" charset="-128"/>
              </a:rPr>
              <a:t>（</a:t>
            </a:r>
            <a:r>
              <a:rPr lang="en-US" altLang="ja-JP" sz="1600" dirty="0">
                <a:latin typeface="ＭＳ ゴシック" pitchFamily="-108" charset="-128"/>
                <a:ea typeface="ＭＳ ゴシック" pitchFamily="-108" charset="-128"/>
              </a:rPr>
              <a:t>2001</a:t>
            </a:r>
            <a:r>
              <a:rPr lang="ja-JP" altLang="en-US" sz="1600" dirty="0" smtClean="0">
                <a:latin typeface="ＭＳ ゴシック" pitchFamily="-108" charset="-128"/>
                <a:ea typeface="ＭＳ ゴシック" pitchFamily="-108" charset="-128"/>
              </a:rPr>
              <a:t>年）</a:t>
            </a:r>
            <a:endParaRPr lang="ja-JP" altLang="en-US" sz="1600" dirty="0">
              <a:latin typeface="ＭＳ ゴシック" pitchFamily="-108" charset="-128"/>
              <a:ea typeface="ＭＳ ゴシック" pitchFamily="-108" charset="-128"/>
            </a:endParaRPr>
          </a:p>
        </p:txBody>
      </p:sp>
      <p:sp>
        <p:nvSpPr>
          <p:cNvPr id="21509" name="Text Box 5"/>
          <p:cNvSpPr txBox="1">
            <a:spLocks noChangeArrowheads="1"/>
          </p:cNvSpPr>
          <p:nvPr/>
        </p:nvSpPr>
        <p:spPr bwMode="auto">
          <a:xfrm>
            <a:off x="3851275" y="6453188"/>
            <a:ext cx="2592388" cy="3667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charset="0"/>
                <a:ea typeface="ＭＳ Ｐゴシック" charset="-128"/>
              </a:defRPr>
            </a:lvl1pPr>
            <a:lvl2pPr marL="37931725" indent="-37474525">
              <a:defRPr kumimoji="1">
                <a:solidFill>
                  <a:schemeClr val="tx1"/>
                </a:solidFill>
                <a:latin typeface="Arial" charset="0"/>
                <a:ea typeface="ＭＳ Ｐゴシック" charset="-128"/>
              </a:defRPr>
            </a:lvl2pPr>
            <a:lvl3pPr>
              <a:defRPr kumimoji="1">
                <a:solidFill>
                  <a:schemeClr val="tx1"/>
                </a:solidFill>
                <a:latin typeface="Arial" charset="0"/>
                <a:ea typeface="ＭＳ Ｐゴシック" charset="-128"/>
              </a:defRPr>
            </a:lvl3pPr>
            <a:lvl4pPr>
              <a:defRPr kumimoji="1">
                <a:solidFill>
                  <a:schemeClr val="tx1"/>
                </a:solidFill>
                <a:latin typeface="Arial" charset="0"/>
                <a:ea typeface="ＭＳ Ｐゴシック" charset="-128"/>
              </a:defRPr>
            </a:lvl4pPr>
            <a:lvl5pPr>
              <a:defRPr kumimoji="1">
                <a:solidFill>
                  <a:schemeClr val="tx1"/>
                </a:solidFill>
                <a:latin typeface="Arial" charset="0"/>
                <a:ea typeface="ＭＳ Ｐゴシック" charset="-128"/>
              </a:defRPr>
            </a:lvl5pPr>
            <a:lvl6pPr marL="457200" fontAlgn="base">
              <a:spcBef>
                <a:spcPct val="0"/>
              </a:spcBef>
              <a:spcAft>
                <a:spcPct val="0"/>
              </a:spcAft>
              <a:defRPr kumimoji="1">
                <a:solidFill>
                  <a:schemeClr val="tx1"/>
                </a:solidFill>
                <a:latin typeface="Arial" charset="0"/>
                <a:ea typeface="ＭＳ Ｐゴシック" charset="-128"/>
              </a:defRPr>
            </a:lvl6pPr>
            <a:lvl7pPr marL="914400" fontAlgn="base">
              <a:spcBef>
                <a:spcPct val="0"/>
              </a:spcBef>
              <a:spcAft>
                <a:spcPct val="0"/>
              </a:spcAft>
              <a:defRPr kumimoji="1">
                <a:solidFill>
                  <a:schemeClr val="tx1"/>
                </a:solidFill>
                <a:latin typeface="Arial" charset="0"/>
                <a:ea typeface="ＭＳ Ｐゴシック" charset="-128"/>
              </a:defRPr>
            </a:lvl7pPr>
            <a:lvl8pPr marL="1371600" fontAlgn="base">
              <a:spcBef>
                <a:spcPct val="0"/>
              </a:spcBef>
              <a:spcAft>
                <a:spcPct val="0"/>
              </a:spcAft>
              <a:defRPr kumimoji="1">
                <a:solidFill>
                  <a:schemeClr val="tx1"/>
                </a:solidFill>
                <a:latin typeface="Arial" charset="0"/>
                <a:ea typeface="ＭＳ Ｐゴシック" charset="-128"/>
              </a:defRPr>
            </a:lvl8pPr>
            <a:lvl9pPr marL="1828800" fontAlgn="base">
              <a:spcBef>
                <a:spcPct val="0"/>
              </a:spcBef>
              <a:spcAft>
                <a:spcPct val="0"/>
              </a:spcAft>
              <a:defRPr kumimoji="1">
                <a:solidFill>
                  <a:schemeClr val="tx1"/>
                </a:solidFill>
                <a:latin typeface="Arial" charset="0"/>
                <a:ea typeface="ＭＳ Ｐゴシック" charset="-128"/>
              </a:defRPr>
            </a:lvl9pPr>
          </a:lstStyle>
          <a:p>
            <a:pPr>
              <a:spcBef>
                <a:spcPct val="50000"/>
              </a:spcBef>
            </a:pPr>
            <a:r>
              <a:rPr lang="en-US" altLang="ja-JP"/>
              <a:t>% of correct answers</a:t>
            </a:r>
          </a:p>
        </p:txBody>
      </p:sp>
      <p:sp>
        <p:nvSpPr>
          <p:cNvPr id="2" name="スライド番号プレースホルダー 1"/>
          <p:cNvSpPr>
            <a:spLocks noGrp="1"/>
          </p:cNvSpPr>
          <p:nvPr>
            <p:ph type="sldNum" sz="quarter" idx="12"/>
          </p:nvPr>
        </p:nvSpPr>
        <p:spPr/>
        <p:txBody>
          <a:bodyPr/>
          <a:lstStyle/>
          <a:p>
            <a:fld id="{8F8DB30B-1D34-4093-98A4-10C286E1F4EC}" type="slidenum">
              <a:rPr kumimoji="1" lang="ja-JP" altLang="en-US" smtClean="0"/>
              <a:t>12</a:t>
            </a:fld>
            <a:endParaRPr kumimoji="1" lang="ja-JP" altLang="en-US"/>
          </a:p>
        </p:txBody>
      </p:sp>
    </p:spTree>
    <p:extLst>
      <p:ext uri="{BB962C8B-B14F-4D97-AF65-F5344CB8AC3E}">
        <p14:creationId xmlns:p14="http://schemas.microsoft.com/office/powerpoint/2010/main" val="338086916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a:xfrm>
            <a:off x="179512" y="1628800"/>
            <a:ext cx="8712968" cy="4497363"/>
          </a:xfrm>
        </p:spPr>
        <p:txBody>
          <a:bodyPr/>
          <a:lstStyle/>
          <a:p>
            <a:pPr marL="0" indent="0">
              <a:buNone/>
            </a:pPr>
            <a:r>
              <a:rPr kumimoji="1" lang="en-US" altLang="ja-JP" dirty="0" smtClean="0"/>
              <a:t>Non-scientific rumors have been circulated.</a:t>
            </a:r>
          </a:p>
          <a:p>
            <a:pPr marL="0" indent="0">
              <a:buNone/>
            </a:pPr>
            <a:r>
              <a:rPr lang="en-US" altLang="ja-JP" dirty="0" smtClean="0"/>
              <a:t>Because of the rumors, people do not </a:t>
            </a:r>
            <a:r>
              <a:rPr lang="en-US" altLang="ja-JP" smtClean="0"/>
              <a:t>want to buy </a:t>
            </a:r>
            <a:r>
              <a:rPr lang="en-US" altLang="ja-JP" dirty="0" smtClean="0"/>
              <a:t>products of Fukushima prefecture and its neighbors.</a:t>
            </a:r>
            <a:endParaRPr kumimoji="1" lang="ja-JP" altLang="en-US" dirty="0"/>
          </a:p>
        </p:txBody>
      </p:sp>
      <p:sp>
        <p:nvSpPr>
          <p:cNvPr id="4" name="スライド番号プレースホルダー 3"/>
          <p:cNvSpPr>
            <a:spLocks noGrp="1"/>
          </p:cNvSpPr>
          <p:nvPr>
            <p:ph type="sldNum" sz="quarter" idx="12"/>
          </p:nvPr>
        </p:nvSpPr>
        <p:spPr/>
        <p:txBody>
          <a:bodyPr/>
          <a:lstStyle/>
          <a:p>
            <a:fld id="{7D429641-998F-4BE9-A227-25B637617F92}" type="slidenum">
              <a:rPr kumimoji="1" lang="ja-JP" altLang="en-US" smtClean="0"/>
              <a:t>13</a:t>
            </a:fld>
            <a:endParaRPr kumimoji="1" lang="ja-JP" altLang="en-US"/>
          </a:p>
        </p:txBody>
      </p:sp>
    </p:spTree>
    <p:extLst>
      <p:ext uri="{BB962C8B-B14F-4D97-AF65-F5344CB8AC3E}">
        <p14:creationId xmlns:p14="http://schemas.microsoft.com/office/powerpoint/2010/main" val="1067748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endParaRPr kumimoji="1" lang="ja-JP" altLang="en-US"/>
          </a:p>
        </p:txBody>
      </p:sp>
      <p:sp>
        <p:nvSpPr>
          <p:cNvPr id="4" name="コンテンツ プレースホルダー 3"/>
          <p:cNvSpPr>
            <a:spLocks noGrp="1"/>
          </p:cNvSpPr>
          <p:nvPr>
            <p:ph idx="1"/>
          </p:nvPr>
        </p:nvSpPr>
        <p:spPr>
          <a:xfrm>
            <a:off x="179512" y="1628800"/>
            <a:ext cx="8712968" cy="4497363"/>
          </a:xfrm>
        </p:spPr>
        <p:txBody>
          <a:bodyPr/>
          <a:lstStyle/>
          <a:p>
            <a:pPr marL="0" indent="0">
              <a:buNone/>
            </a:pPr>
            <a:r>
              <a:rPr kumimoji="1" lang="en-US" altLang="ja-JP" dirty="0" smtClean="0"/>
              <a:t>The education of radioactivity and radiation must be given in junior high schools.</a:t>
            </a:r>
          </a:p>
          <a:p>
            <a:pPr marL="0" indent="0">
              <a:buNone/>
            </a:pPr>
            <a:r>
              <a:rPr lang="en-US" altLang="ja-JP" dirty="0" smtClean="0"/>
              <a:t>In Japan, this was stopped from 1981 through 2011.</a:t>
            </a:r>
          </a:p>
          <a:p>
            <a:pPr marL="0" indent="0">
              <a:buNone/>
            </a:pPr>
            <a:r>
              <a:rPr kumimoji="1" lang="en-US" altLang="ja-JP" dirty="0" smtClean="0"/>
              <a:t>This was a great mistake.</a:t>
            </a:r>
          </a:p>
          <a:p>
            <a:pPr marL="0" indent="0">
              <a:buNone/>
            </a:pPr>
            <a:r>
              <a:rPr lang="en-US" altLang="ja-JP" dirty="0" smtClean="0"/>
              <a:t>Citizens are afraid of radiation, because they do not know what is radiation.</a:t>
            </a:r>
            <a:endParaRPr kumimoji="1" lang="ja-JP" altLang="en-US" dirty="0"/>
          </a:p>
        </p:txBody>
      </p:sp>
      <p:sp>
        <p:nvSpPr>
          <p:cNvPr id="2" name="スライド番号プレースホルダー 1"/>
          <p:cNvSpPr>
            <a:spLocks noGrp="1"/>
          </p:cNvSpPr>
          <p:nvPr>
            <p:ph type="sldNum" sz="quarter" idx="12"/>
          </p:nvPr>
        </p:nvSpPr>
        <p:spPr/>
        <p:txBody>
          <a:bodyPr/>
          <a:lstStyle/>
          <a:p>
            <a:fld id="{7D429641-998F-4BE9-A227-25B637617F92}" type="slidenum">
              <a:rPr kumimoji="1" lang="ja-JP" altLang="en-US" smtClean="0"/>
              <a:t>14</a:t>
            </a:fld>
            <a:endParaRPr kumimoji="1" lang="ja-JP" altLang="en-US"/>
          </a:p>
        </p:txBody>
      </p:sp>
    </p:spTree>
    <p:extLst>
      <p:ext uri="{BB962C8B-B14F-4D97-AF65-F5344CB8AC3E}">
        <p14:creationId xmlns:p14="http://schemas.microsoft.com/office/powerpoint/2010/main" val="2375410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テキスト ボックス 22"/>
          <p:cNvSpPr txBox="1">
            <a:spLocks noChangeArrowheads="1"/>
          </p:cNvSpPr>
          <p:nvPr/>
        </p:nvSpPr>
        <p:spPr bwMode="auto">
          <a:xfrm>
            <a:off x="77788" y="765175"/>
            <a:ext cx="461962" cy="38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b="1"/>
              <a:t>ＰＩＡＡＣ（２０１３）</a:t>
            </a:r>
          </a:p>
        </p:txBody>
      </p:sp>
      <p:graphicFrame>
        <p:nvGraphicFramePr>
          <p:cNvPr id="3" name="表 2"/>
          <p:cNvGraphicFramePr>
            <a:graphicFrameLocks noGrp="1"/>
          </p:cNvGraphicFramePr>
          <p:nvPr>
            <p:extLst>
              <p:ext uri="{D42A27DB-BD31-4B8C-83A1-F6EECF244321}">
                <p14:modId xmlns:p14="http://schemas.microsoft.com/office/powerpoint/2010/main" val="4246001946"/>
              </p:ext>
            </p:extLst>
          </p:nvPr>
        </p:nvGraphicFramePr>
        <p:xfrm>
          <a:off x="561975" y="34925"/>
          <a:ext cx="8402513" cy="6840260"/>
        </p:xfrm>
        <a:graphic>
          <a:graphicData uri="http://schemas.openxmlformats.org/drawingml/2006/table">
            <a:tbl>
              <a:tblPr>
                <a:tableStyleId>{5C22544A-7EE6-4342-B048-85BDC9FD1C3A}</a:tableStyleId>
              </a:tblPr>
              <a:tblGrid>
                <a:gridCol w="465481"/>
                <a:gridCol w="1528322"/>
                <a:gridCol w="452952"/>
                <a:gridCol w="1491264"/>
                <a:gridCol w="490011"/>
                <a:gridCol w="1526213"/>
                <a:gridCol w="455061"/>
                <a:gridCol w="1489155"/>
                <a:gridCol w="504054"/>
              </a:tblGrid>
              <a:tr h="643346">
                <a:tc>
                  <a:txBody>
                    <a:bodyPr/>
                    <a:lstStyle/>
                    <a:p>
                      <a:pPr algn="r" fontAlgn="ctr"/>
                      <a:endParaRPr lang="en-US" altLang="ja-JP" sz="1200" b="0" i="0" u="none" strike="noStrike" dirty="0">
                        <a:solidFill>
                          <a:srgbClr val="000000"/>
                        </a:solidFill>
                        <a:effectLst/>
                        <a:latin typeface="ＭＳ Ｐゴシック"/>
                      </a:endParaRPr>
                    </a:p>
                  </a:txBody>
                  <a:tcPr marL="9525" marR="9525" marT="9524" marB="0" anchor="ctr">
                    <a:solidFill>
                      <a:schemeClr val="accent5">
                        <a:lumMod val="75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200" b="0" i="0" u="none" strike="noStrike" kern="1200" baseline="0" dirty="0" smtClean="0">
                          <a:solidFill>
                            <a:schemeClr val="dk1"/>
                          </a:solidFill>
                          <a:latin typeface="+mn-lt"/>
                          <a:ea typeface="+mn-ea"/>
                          <a:cs typeface="+mn-cs"/>
                        </a:rPr>
                        <a:t>Literacy proficiency</a:t>
                      </a: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9525" marR="9525" marT="9524" marB="0" anchor="ctr" horzOverflow="overflow">
                    <a:solidFill>
                      <a:schemeClr val="accent6">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ＭＳ Ｐゴシック" pitchFamily="50" charset="-128"/>
                          <a:ea typeface="ＭＳ Ｐゴシック" pitchFamily="50" charset="-128"/>
                        </a:rPr>
                        <a:t>Mean</a:t>
                      </a:r>
                      <a:endParaRPr kumimoji="1" lang="ja-JP" altLang="en-US" sz="12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9525" marR="9525" marT="9524" marB="0" anchor="ctr" horzOverflow="overflow">
                    <a:solidFill>
                      <a:schemeClr val="accent6">
                        <a:lumMod val="40000"/>
                        <a:lumOff val="6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200" b="0" i="0" u="none" strike="noStrike" kern="1200" baseline="0" dirty="0" smtClean="0">
                          <a:solidFill>
                            <a:schemeClr val="dk1"/>
                          </a:solidFill>
                          <a:latin typeface="+mn-lt"/>
                          <a:ea typeface="+mn-ea"/>
                          <a:cs typeface="+mn-cs"/>
                        </a:rPr>
                        <a:t>Numeracy proficiency</a:t>
                      </a:r>
                      <a:endParaRPr kumimoji="1" lang="ja-JP" altLang="en-US" sz="9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9525" marR="9525" marT="9524" marB="0" anchor="ctr" horzOverflow="overflow">
                    <a:solidFill>
                      <a:schemeClr val="accent6">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ＭＳ Ｐゴシック" pitchFamily="50" charset="-128"/>
                          <a:ea typeface="ＭＳ Ｐゴシック" pitchFamily="50" charset="-128"/>
                        </a:rPr>
                        <a:t>Mean</a:t>
                      </a:r>
                      <a:endParaRPr kumimoji="1" lang="ja-JP" altLang="en-US" sz="12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9525" marR="9525" marT="9524" marB="0" anchor="ctr" horzOverflow="overflow">
                    <a:solidFill>
                      <a:schemeClr val="accent6">
                        <a:lumMod val="40000"/>
                        <a:lumOff val="6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100" b="0" i="0" u="none" strike="noStrike" kern="1200" baseline="0" dirty="0" smtClean="0">
                          <a:solidFill>
                            <a:schemeClr val="dk1"/>
                          </a:solidFill>
                          <a:latin typeface="+mn-lt"/>
                          <a:ea typeface="+mn-ea"/>
                          <a:cs typeface="+mn-cs"/>
                        </a:rPr>
                        <a:t>Proficiency in problem solving in technology-rich environments</a:t>
                      </a:r>
                    </a:p>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kern="1200" cap="none" normalizeH="0" baseline="0" dirty="0" smtClean="0">
                          <a:ln>
                            <a:noFill/>
                          </a:ln>
                          <a:solidFill>
                            <a:schemeClr val="dk1"/>
                          </a:solidFill>
                          <a:effectLst/>
                          <a:latin typeface="+mn-lt"/>
                          <a:ea typeface="+mn-ea"/>
                          <a:cs typeface="+mn-cs"/>
                        </a:rPr>
                        <a:t>percentage of Level2,3</a:t>
                      </a:r>
                      <a:endParaRPr kumimoji="1" lang="ja-JP" altLang="en-US" sz="4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9525" marR="9525" marT="9524" marB="0" anchor="ctr" horzOverflow="overflow">
                    <a:solidFill>
                      <a:schemeClr val="accent6">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ＭＳ Ｐゴシック" pitchFamily="50" charset="-128"/>
                          <a:ea typeface="ＭＳ Ｐゴシック" pitchFamily="50" charset="-128"/>
                        </a:rPr>
                        <a:t>Mean</a:t>
                      </a:r>
                      <a:endParaRPr kumimoji="1" lang="ja-JP" altLang="en-US" sz="12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9525" marR="9525" marT="9524" marB="0" anchor="ctr" horzOverflow="overflow">
                    <a:solidFill>
                      <a:schemeClr val="accent6">
                        <a:lumMod val="40000"/>
                        <a:lumOff val="6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100" b="0" i="0" u="none" strike="noStrike" kern="1200" baseline="0" dirty="0" smtClean="0">
                          <a:solidFill>
                            <a:schemeClr val="dk1"/>
                          </a:solidFill>
                          <a:latin typeface="+mn-lt"/>
                          <a:ea typeface="+mn-ea"/>
                          <a:cs typeface="+mn-cs"/>
                        </a:rPr>
                        <a:t>Proficiency in problem solving in technology-rich environments</a:t>
                      </a:r>
                    </a:p>
                  </a:txBody>
                  <a:tcPr marL="9525" marR="9525" marT="9524" marB="0" anchor="ctr">
                    <a:solidFill>
                      <a:schemeClr val="accent6">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200" b="0" i="0" u="none" strike="noStrike" cap="none" normalizeH="0" baseline="0" dirty="0" smtClean="0">
                          <a:ln>
                            <a:noFill/>
                          </a:ln>
                          <a:solidFill>
                            <a:schemeClr val="tx1"/>
                          </a:solidFill>
                          <a:effectLst/>
                          <a:latin typeface="ＭＳ Ｐゴシック" pitchFamily="50" charset="-128"/>
                          <a:ea typeface="ＭＳ Ｐゴシック" pitchFamily="50" charset="-128"/>
                        </a:rPr>
                        <a:t>Mean</a:t>
                      </a:r>
                      <a:endParaRPr kumimoji="1" lang="ja-JP" altLang="en-US" sz="12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9525" marR="9525" marT="9524" marB="0" anchor="ctr">
                    <a:solidFill>
                      <a:schemeClr val="accent6">
                        <a:lumMod val="40000"/>
                        <a:lumOff val="60000"/>
                      </a:schemeClr>
                    </a:solidFill>
                  </a:tcPr>
                </a:tc>
              </a:tr>
              <a:tr h="252764">
                <a:tc>
                  <a:txBody>
                    <a:bodyPr/>
                    <a:lstStyle/>
                    <a:p>
                      <a:pPr algn="r" fontAlgn="ctr"/>
                      <a:r>
                        <a:rPr lang="en-US" altLang="ja-JP" sz="1200" u="none" strike="noStrike" dirty="0">
                          <a:effectLst/>
                        </a:rPr>
                        <a:t>1</a:t>
                      </a:r>
                      <a:endParaRPr lang="en-US" altLang="ja-JP" sz="1200" b="0" i="0" u="none" strike="noStrike" dirty="0">
                        <a:solidFill>
                          <a:srgbClr val="000000"/>
                        </a:solidFill>
                        <a:effectLst/>
                        <a:latin typeface="ＭＳ Ｐゴシック"/>
                      </a:endParaRPr>
                    </a:p>
                  </a:txBody>
                  <a:tcPr marL="9525" marR="9525" marT="9524" marB="0" anchor="ctr">
                    <a:solidFill>
                      <a:schemeClr val="accent5">
                        <a:lumMod val="75000"/>
                      </a:schemeClr>
                    </a:solidFill>
                  </a:tcPr>
                </a:tc>
                <a:tc>
                  <a:txBody>
                    <a:bodyPr/>
                    <a:lstStyle/>
                    <a:p>
                      <a:pPr algn="l" fontAlgn="ctr"/>
                      <a:r>
                        <a:rPr lang="en-US" sz="1000" b="0" i="0" u="none" strike="noStrike" dirty="0">
                          <a:solidFill>
                            <a:srgbClr val="FF0000"/>
                          </a:solidFill>
                          <a:effectLst/>
                          <a:latin typeface="ＭＳ Ｐゴシック"/>
                        </a:rPr>
                        <a:t>Japan</a:t>
                      </a:r>
                    </a:p>
                  </a:txBody>
                  <a:tcPr marL="9525" marR="9525" marT="9525" marB="0" anchor="ctr"/>
                </a:tc>
                <a:tc>
                  <a:txBody>
                    <a:bodyPr/>
                    <a:lstStyle/>
                    <a:p>
                      <a:pPr algn="ctr" fontAlgn="ctr"/>
                      <a:r>
                        <a:rPr lang="en-US" altLang="ja-JP" sz="1100" b="0" i="0" u="none" strike="noStrike" dirty="0">
                          <a:solidFill>
                            <a:srgbClr val="FF0000"/>
                          </a:solidFill>
                          <a:effectLst/>
                          <a:latin typeface="ＭＳ Ｐゴシック"/>
                        </a:rPr>
                        <a:t>296</a:t>
                      </a:r>
                    </a:p>
                  </a:txBody>
                  <a:tcPr marL="9525" marR="9525" marT="9524" marB="0" anchor="ctr"/>
                </a:tc>
                <a:tc>
                  <a:txBody>
                    <a:bodyPr/>
                    <a:lstStyle/>
                    <a:p>
                      <a:pPr algn="l" fontAlgn="ctr"/>
                      <a:r>
                        <a:rPr lang="en-US" sz="1000" b="0" i="0" u="none" strike="noStrike" dirty="0">
                          <a:solidFill>
                            <a:srgbClr val="FF0000"/>
                          </a:solidFill>
                          <a:effectLst/>
                          <a:latin typeface="ＭＳ Ｐゴシック"/>
                        </a:rPr>
                        <a:t>Japan</a:t>
                      </a:r>
                    </a:p>
                  </a:txBody>
                  <a:tcPr marL="9525" marR="9525" marT="9525" marB="0" anchor="ctr"/>
                </a:tc>
                <a:tc>
                  <a:txBody>
                    <a:bodyPr/>
                    <a:lstStyle/>
                    <a:p>
                      <a:pPr algn="ctr" fontAlgn="ctr"/>
                      <a:r>
                        <a:rPr lang="en-US" altLang="ja-JP" sz="1100" b="0" i="0" u="none" strike="noStrike" dirty="0">
                          <a:solidFill>
                            <a:srgbClr val="FF0000"/>
                          </a:solidFill>
                          <a:effectLst/>
                          <a:latin typeface="ＭＳ Ｐゴシック"/>
                        </a:rPr>
                        <a:t>288</a:t>
                      </a:r>
                    </a:p>
                  </a:txBody>
                  <a:tcPr marL="9525" marR="9525" marT="9524" marB="0" anchor="ctr"/>
                </a:tc>
                <a:tc>
                  <a:txBody>
                    <a:bodyPr/>
                    <a:lstStyle/>
                    <a:p>
                      <a:pPr algn="l" fontAlgn="ctr"/>
                      <a:r>
                        <a:rPr lang="en-US" sz="1000" b="0" i="0" u="none" strike="noStrike" dirty="0">
                          <a:solidFill>
                            <a:srgbClr val="000000"/>
                          </a:solidFill>
                          <a:effectLst/>
                          <a:latin typeface="ＭＳ Ｐゴシック"/>
                        </a:rPr>
                        <a:t>Sweden</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44%</a:t>
                      </a:r>
                    </a:p>
                  </a:txBody>
                  <a:tcPr marL="9525" marR="9525" marT="9524" marB="0" anchor="ctr"/>
                </a:tc>
                <a:tc>
                  <a:txBody>
                    <a:bodyPr/>
                    <a:lstStyle/>
                    <a:p>
                      <a:pPr algn="l" fontAlgn="ctr"/>
                      <a:r>
                        <a:rPr lang="en-US" sz="1000" b="0" i="0" u="none" strike="noStrike" dirty="0">
                          <a:solidFill>
                            <a:srgbClr val="FF0000"/>
                          </a:solidFill>
                          <a:effectLst/>
                          <a:latin typeface="ＭＳ Ｐゴシック"/>
                        </a:rPr>
                        <a:t>Japan</a:t>
                      </a:r>
                    </a:p>
                  </a:txBody>
                  <a:tcPr marL="9525" marR="9525" marT="9525" marB="0" anchor="ctr"/>
                </a:tc>
                <a:tc>
                  <a:txBody>
                    <a:bodyPr/>
                    <a:lstStyle/>
                    <a:p>
                      <a:pPr algn="ctr" fontAlgn="ctr"/>
                      <a:r>
                        <a:rPr lang="en-US" altLang="ja-JP" sz="1100" b="0" i="0" u="none" strike="noStrike" dirty="0">
                          <a:solidFill>
                            <a:srgbClr val="FF0000"/>
                          </a:solidFill>
                          <a:effectLst/>
                          <a:latin typeface="ＭＳ Ｐゴシック"/>
                        </a:rPr>
                        <a:t>294</a:t>
                      </a:r>
                    </a:p>
                  </a:txBody>
                  <a:tcPr marL="9525" marR="9525" marT="9524" marB="0" anchor="ctr"/>
                </a:tc>
              </a:tr>
              <a:tr h="252764">
                <a:tc>
                  <a:txBody>
                    <a:bodyPr/>
                    <a:lstStyle/>
                    <a:p>
                      <a:pPr algn="r" fontAlgn="ctr"/>
                      <a:r>
                        <a:rPr lang="en-US" altLang="ja-JP" sz="1200" u="none" strike="noStrike" dirty="0">
                          <a:effectLst/>
                        </a:rPr>
                        <a:t>2</a:t>
                      </a:r>
                      <a:endParaRPr lang="en-US" altLang="ja-JP" sz="1200" b="0" i="0" u="none" strike="noStrike" dirty="0">
                        <a:solidFill>
                          <a:srgbClr val="000000"/>
                        </a:solidFill>
                        <a:effectLst/>
                        <a:latin typeface="ＭＳ Ｐゴシック"/>
                      </a:endParaRPr>
                    </a:p>
                  </a:txBody>
                  <a:tcPr marL="9525" marR="9525" marT="9524" marB="0" anchor="ctr">
                    <a:solidFill>
                      <a:schemeClr val="accent5">
                        <a:lumMod val="75000"/>
                      </a:schemeClr>
                    </a:solidFill>
                  </a:tcPr>
                </a:tc>
                <a:tc>
                  <a:txBody>
                    <a:bodyPr/>
                    <a:lstStyle/>
                    <a:p>
                      <a:pPr algn="l" fontAlgn="ctr"/>
                      <a:r>
                        <a:rPr lang="en-US" sz="1000" b="0" i="0" u="none" strike="noStrike">
                          <a:solidFill>
                            <a:srgbClr val="000000"/>
                          </a:solidFill>
                          <a:effectLst/>
                          <a:latin typeface="ＭＳ Ｐゴシック"/>
                        </a:rPr>
                        <a:t>Finland</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288</a:t>
                      </a:r>
                    </a:p>
                  </a:txBody>
                  <a:tcPr marL="9525" marR="9525" marT="9524" marB="0" anchor="ctr"/>
                </a:tc>
                <a:tc>
                  <a:txBody>
                    <a:bodyPr/>
                    <a:lstStyle/>
                    <a:p>
                      <a:pPr algn="l" fontAlgn="ctr"/>
                      <a:r>
                        <a:rPr lang="en-US" sz="1000" b="0" i="0" u="none" strike="noStrike">
                          <a:solidFill>
                            <a:srgbClr val="000000"/>
                          </a:solidFill>
                          <a:effectLst/>
                          <a:latin typeface="ＭＳ Ｐゴシック"/>
                        </a:rPr>
                        <a:t>Finland</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282</a:t>
                      </a:r>
                    </a:p>
                  </a:txBody>
                  <a:tcPr marL="9525" marR="9525" marT="9524" marB="0" anchor="ctr"/>
                </a:tc>
                <a:tc>
                  <a:txBody>
                    <a:bodyPr/>
                    <a:lstStyle/>
                    <a:p>
                      <a:pPr algn="l" fontAlgn="ctr"/>
                      <a:r>
                        <a:rPr lang="en-US" sz="1000" b="0" i="0" u="none" strike="noStrike">
                          <a:solidFill>
                            <a:srgbClr val="000000"/>
                          </a:solidFill>
                          <a:effectLst/>
                          <a:latin typeface="ＭＳ Ｐゴシック"/>
                        </a:rPr>
                        <a:t>Finland</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42%</a:t>
                      </a:r>
                    </a:p>
                  </a:txBody>
                  <a:tcPr marL="9525" marR="9525" marT="9524" marB="0" anchor="ctr"/>
                </a:tc>
                <a:tc>
                  <a:txBody>
                    <a:bodyPr/>
                    <a:lstStyle/>
                    <a:p>
                      <a:pPr algn="l" fontAlgn="ctr"/>
                      <a:r>
                        <a:rPr lang="en-US" sz="1000" b="0" i="0" u="none" strike="noStrike">
                          <a:solidFill>
                            <a:srgbClr val="000000"/>
                          </a:solidFill>
                          <a:effectLst/>
                          <a:latin typeface="ＭＳ Ｐゴシック"/>
                        </a:rPr>
                        <a:t>Austria</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289</a:t>
                      </a:r>
                    </a:p>
                  </a:txBody>
                  <a:tcPr marL="9525" marR="9525" marT="9524" marB="0" anchor="ctr"/>
                </a:tc>
              </a:tr>
              <a:tr h="252764">
                <a:tc>
                  <a:txBody>
                    <a:bodyPr/>
                    <a:lstStyle/>
                    <a:p>
                      <a:pPr algn="r" fontAlgn="ctr"/>
                      <a:r>
                        <a:rPr lang="en-US" altLang="ja-JP" sz="1200" u="none" strike="noStrike">
                          <a:effectLst/>
                        </a:rPr>
                        <a:t>3</a:t>
                      </a:r>
                      <a:endParaRPr lang="en-US" altLang="ja-JP" sz="1200" b="0" i="0" u="none" strike="noStrike">
                        <a:solidFill>
                          <a:srgbClr val="000000"/>
                        </a:solidFill>
                        <a:effectLst/>
                        <a:latin typeface="ＭＳ Ｐゴシック"/>
                      </a:endParaRPr>
                    </a:p>
                  </a:txBody>
                  <a:tcPr marL="9525" marR="9525" marT="9524" marB="0" anchor="ctr">
                    <a:solidFill>
                      <a:schemeClr val="accent5">
                        <a:lumMod val="75000"/>
                      </a:schemeClr>
                    </a:solidFill>
                  </a:tcPr>
                </a:tc>
                <a:tc>
                  <a:txBody>
                    <a:bodyPr/>
                    <a:lstStyle/>
                    <a:p>
                      <a:pPr algn="l" fontAlgn="ctr"/>
                      <a:r>
                        <a:rPr lang="en-US" sz="1000" b="0" i="0" u="none" strike="noStrike">
                          <a:solidFill>
                            <a:srgbClr val="000000"/>
                          </a:solidFill>
                          <a:effectLst/>
                          <a:latin typeface="ＭＳ Ｐゴシック"/>
                        </a:rPr>
                        <a:t>Netherlands</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284</a:t>
                      </a:r>
                    </a:p>
                  </a:txBody>
                  <a:tcPr marL="9525" marR="9525" marT="9524" marB="0" anchor="ctr"/>
                </a:tc>
                <a:tc>
                  <a:txBody>
                    <a:bodyPr/>
                    <a:lstStyle/>
                    <a:p>
                      <a:pPr algn="l" fontAlgn="ctr"/>
                      <a:r>
                        <a:rPr lang="en-US" sz="1000" b="0" i="0" u="none" strike="noStrike">
                          <a:solidFill>
                            <a:srgbClr val="000000"/>
                          </a:solidFill>
                          <a:effectLst/>
                          <a:latin typeface="ＭＳ Ｐゴシック"/>
                        </a:rPr>
                        <a:t>Flanders</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280</a:t>
                      </a:r>
                    </a:p>
                  </a:txBody>
                  <a:tcPr marL="9525" marR="9525" marT="9524" marB="0" anchor="ctr"/>
                </a:tc>
                <a:tc>
                  <a:txBody>
                    <a:bodyPr/>
                    <a:lstStyle/>
                    <a:p>
                      <a:pPr algn="l" fontAlgn="ctr"/>
                      <a:r>
                        <a:rPr lang="en-US" sz="1000" b="0" i="0" u="none" strike="noStrike">
                          <a:solidFill>
                            <a:srgbClr val="000000"/>
                          </a:solidFill>
                          <a:effectLst/>
                          <a:latin typeface="ＭＳ Ｐゴシック"/>
                        </a:rPr>
                        <a:t>Netherlands</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42%</a:t>
                      </a:r>
                    </a:p>
                  </a:txBody>
                  <a:tcPr marL="9525" marR="9525" marT="9524" marB="0" anchor="ctr"/>
                </a:tc>
                <a:tc>
                  <a:txBody>
                    <a:bodyPr/>
                    <a:lstStyle/>
                    <a:p>
                      <a:pPr algn="l" fontAlgn="ctr"/>
                      <a:r>
                        <a:rPr lang="en-US" sz="1000" b="0" i="0" u="none" strike="noStrike">
                          <a:solidFill>
                            <a:srgbClr val="000000"/>
                          </a:solidFill>
                          <a:effectLst/>
                          <a:latin typeface="ＭＳ Ｐゴシック"/>
                        </a:rPr>
                        <a:t>Finland</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289</a:t>
                      </a:r>
                    </a:p>
                  </a:txBody>
                  <a:tcPr marL="9525" marR="9525" marT="9524" marB="0" anchor="ctr"/>
                </a:tc>
              </a:tr>
              <a:tr h="252764">
                <a:tc>
                  <a:txBody>
                    <a:bodyPr/>
                    <a:lstStyle/>
                    <a:p>
                      <a:pPr algn="r" fontAlgn="ctr"/>
                      <a:r>
                        <a:rPr lang="en-US" altLang="ja-JP" sz="1200" u="none" strike="noStrike" dirty="0">
                          <a:effectLst/>
                        </a:rPr>
                        <a:t>4</a:t>
                      </a:r>
                      <a:endParaRPr lang="en-US" altLang="ja-JP" sz="1200" b="0" i="0" u="none" strike="noStrike" dirty="0">
                        <a:solidFill>
                          <a:srgbClr val="000000"/>
                        </a:solidFill>
                        <a:effectLst/>
                        <a:latin typeface="ＭＳ Ｐゴシック"/>
                      </a:endParaRPr>
                    </a:p>
                  </a:txBody>
                  <a:tcPr marL="9525" marR="9525" marT="9524" marB="0" anchor="ctr">
                    <a:solidFill>
                      <a:schemeClr val="accent5">
                        <a:lumMod val="75000"/>
                      </a:schemeClr>
                    </a:solidFill>
                  </a:tcPr>
                </a:tc>
                <a:tc>
                  <a:txBody>
                    <a:bodyPr/>
                    <a:lstStyle/>
                    <a:p>
                      <a:pPr algn="l" fontAlgn="ctr"/>
                      <a:r>
                        <a:rPr lang="en-US" sz="1000" b="0" i="0" u="none" strike="noStrike">
                          <a:solidFill>
                            <a:srgbClr val="000000"/>
                          </a:solidFill>
                          <a:effectLst/>
                          <a:latin typeface="ＭＳ Ｐゴシック"/>
                        </a:rPr>
                        <a:t>Australia</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280</a:t>
                      </a:r>
                    </a:p>
                  </a:txBody>
                  <a:tcPr marL="9525" marR="9525" marT="9524" marB="0" anchor="ctr"/>
                </a:tc>
                <a:tc>
                  <a:txBody>
                    <a:bodyPr/>
                    <a:lstStyle/>
                    <a:p>
                      <a:pPr algn="l" fontAlgn="ctr"/>
                      <a:r>
                        <a:rPr lang="en-US" sz="1000" b="0" i="0" u="none" strike="noStrike">
                          <a:solidFill>
                            <a:srgbClr val="000000"/>
                          </a:solidFill>
                          <a:effectLst/>
                          <a:latin typeface="ＭＳ Ｐゴシック"/>
                        </a:rPr>
                        <a:t>Netherlands</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280</a:t>
                      </a:r>
                    </a:p>
                  </a:txBody>
                  <a:tcPr marL="9525" marR="9525" marT="9524" marB="0" anchor="ctr"/>
                </a:tc>
                <a:tc>
                  <a:txBody>
                    <a:bodyPr/>
                    <a:lstStyle/>
                    <a:p>
                      <a:pPr algn="l" fontAlgn="ctr"/>
                      <a:r>
                        <a:rPr lang="en-US" sz="1000" b="0" i="0" u="none" strike="noStrike">
                          <a:solidFill>
                            <a:srgbClr val="000000"/>
                          </a:solidFill>
                          <a:effectLst/>
                          <a:latin typeface="ＭＳ Ｐゴシック"/>
                        </a:rPr>
                        <a:t>Norway</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41%</a:t>
                      </a:r>
                    </a:p>
                  </a:txBody>
                  <a:tcPr marL="9525" marR="9525" marT="9524" marB="0" anchor="ctr"/>
                </a:tc>
                <a:tc>
                  <a:txBody>
                    <a:bodyPr/>
                    <a:lstStyle/>
                    <a:p>
                      <a:pPr algn="l" fontAlgn="ctr"/>
                      <a:r>
                        <a:rPr lang="en-US" sz="1000" b="0" i="0" u="none" strike="noStrike">
                          <a:solidFill>
                            <a:srgbClr val="000000"/>
                          </a:solidFill>
                          <a:effectLst/>
                          <a:latin typeface="ＭＳ Ｐゴシック"/>
                        </a:rPr>
                        <a:t>Sweden</a:t>
                      </a:r>
                    </a:p>
                  </a:txBody>
                  <a:tcPr marL="9525" marR="9525" marT="9525" marB="0" anchor="ctr"/>
                </a:tc>
                <a:tc>
                  <a:txBody>
                    <a:bodyPr/>
                    <a:lstStyle/>
                    <a:p>
                      <a:pPr algn="ctr" fontAlgn="ctr"/>
                      <a:r>
                        <a:rPr lang="en-US" altLang="ja-JP" sz="1100" b="0" i="0" u="none" strike="noStrike">
                          <a:solidFill>
                            <a:srgbClr val="000000"/>
                          </a:solidFill>
                          <a:effectLst/>
                          <a:latin typeface="ＭＳ Ｐゴシック"/>
                        </a:rPr>
                        <a:t>288</a:t>
                      </a:r>
                    </a:p>
                  </a:txBody>
                  <a:tcPr marL="9525" marR="9525" marT="9524" marB="0" anchor="ctr"/>
                </a:tc>
              </a:tr>
              <a:tr h="252764">
                <a:tc>
                  <a:txBody>
                    <a:bodyPr/>
                    <a:lstStyle/>
                    <a:p>
                      <a:pPr algn="r" fontAlgn="ctr"/>
                      <a:r>
                        <a:rPr lang="en-US" altLang="ja-JP" sz="1200" u="none" strike="noStrike">
                          <a:effectLst/>
                        </a:rPr>
                        <a:t>5</a:t>
                      </a:r>
                      <a:endParaRPr lang="en-US" altLang="ja-JP" sz="1200" b="0" i="0" u="none" strike="noStrike">
                        <a:solidFill>
                          <a:srgbClr val="000000"/>
                        </a:solidFill>
                        <a:effectLst/>
                        <a:latin typeface="ＭＳ Ｐゴシック"/>
                      </a:endParaRPr>
                    </a:p>
                  </a:txBody>
                  <a:tcPr marL="9525" marR="9525" marT="9524" marB="0" anchor="ctr">
                    <a:solidFill>
                      <a:schemeClr val="accent5">
                        <a:lumMod val="75000"/>
                      </a:schemeClr>
                    </a:solidFill>
                  </a:tcPr>
                </a:tc>
                <a:tc>
                  <a:txBody>
                    <a:bodyPr/>
                    <a:lstStyle/>
                    <a:p>
                      <a:pPr algn="l" fontAlgn="ctr"/>
                      <a:r>
                        <a:rPr lang="en-US" sz="1000" b="0" i="0" u="none" strike="noStrike">
                          <a:solidFill>
                            <a:srgbClr val="000000"/>
                          </a:solidFill>
                          <a:effectLst/>
                          <a:latin typeface="ＭＳ Ｐゴシック"/>
                        </a:rPr>
                        <a:t>Sweden</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279</a:t>
                      </a:r>
                    </a:p>
                  </a:txBody>
                  <a:tcPr marL="9525" marR="9525" marT="9524" marB="0" anchor="ctr"/>
                </a:tc>
                <a:tc>
                  <a:txBody>
                    <a:bodyPr/>
                    <a:lstStyle/>
                    <a:p>
                      <a:pPr algn="l" fontAlgn="ctr"/>
                      <a:r>
                        <a:rPr lang="en-US" sz="1000" b="0" i="0" u="none" strike="noStrike">
                          <a:solidFill>
                            <a:srgbClr val="000000"/>
                          </a:solidFill>
                          <a:effectLst/>
                          <a:latin typeface="ＭＳ Ｐゴシック"/>
                        </a:rPr>
                        <a:t>Sweden</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279</a:t>
                      </a:r>
                    </a:p>
                  </a:txBody>
                  <a:tcPr marL="9525" marR="9525" marT="9524" marB="0" anchor="ctr"/>
                </a:tc>
                <a:tc>
                  <a:txBody>
                    <a:bodyPr/>
                    <a:lstStyle/>
                    <a:p>
                      <a:pPr algn="l" fontAlgn="ctr"/>
                      <a:r>
                        <a:rPr lang="en-US" sz="1000" b="0" i="0" u="none" strike="noStrike">
                          <a:solidFill>
                            <a:srgbClr val="000000"/>
                          </a:solidFill>
                          <a:effectLst/>
                          <a:latin typeface="ＭＳ Ｐゴシック"/>
                        </a:rPr>
                        <a:t>Denmark</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39%</a:t>
                      </a:r>
                    </a:p>
                  </a:txBody>
                  <a:tcPr marL="9525" marR="9525" marT="9524" marB="0" anchor="ctr"/>
                </a:tc>
                <a:tc>
                  <a:txBody>
                    <a:bodyPr/>
                    <a:lstStyle/>
                    <a:p>
                      <a:pPr algn="l" fontAlgn="ctr"/>
                      <a:r>
                        <a:rPr lang="en-US" sz="1000" b="0" i="0" u="none" strike="noStrike">
                          <a:solidFill>
                            <a:srgbClr val="000000"/>
                          </a:solidFill>
                          <a:effectLst/>
                          <a:latin typeface="ＭＳ Ｐゴシック"/>
                        </a:rPr>
                        <a:t>Netherlands</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286</a:t>
                      </a:r>
                    </a:p>
                  </a:txBody>
                  <a:tcPr marL="9525" marR="9525" marT="9524" marB="0" anchor="ctr"/>
                </a:tc>
              </a:tr>
              <a:tr h="252764">
                <a:tc>
                  <a:txBody>
                    <a:bodyPr/>
                    <a:lstStyle/>
                    <a:p>
                      <a:pPr algn="r" fontAlgn="ctr"/>
                      <a:r>
                        <a:rPr lang="en-US" altLang="ja-JP" sz="1200" u="none" strike="noStrike">
                          <a:effectLst/>
                        </a:rPr>
                        <a:t>6</a:t>
                      </a:r>
                      <a:endParaRPr lang="en-US" altLang="ja-JP" sz="1200" b="0" i="0" u="none" strike="noStrike">
                        <a:solidFill>
                          <a:srgbClr val="000000"/>
                        </a:solidFill>
                        <a:effectLst/>
                        <a:latin typeface="ＭＳ Ｐゴシック"/>
                      </a:endParaRPr>
                    </a:p>
                  </a:txBody>
                  <a:tcPr marL="9525" marR="9525" marT="9524" marB="0" anchor="ctr">
                    <a:solidFill>
                      <a:schemeClr val="accent5">
                        <a:lumMod val="75000"/>
                      </a:schemeClr>
                    </a:solidFill>
                  </a:tcPr>
                </a:tc>
                <a:tc>
                  <a:txBody>
                    <a:bodyPr/>
                    <a:lstStyle/>
                    <a:p>
                      <a:pPr algn="l" fontAlgn="ctr"/>
                      <a:r>
                        <a:rPr lang="en-US" sz="1000" b="0" i="0" u="none" strike="noStrike">
                          <a:solidFill>
                            <a:srgbClr val="000000"/>
                          </a:solidFill>
                          <a:effectLst/>
                          <a:latin typeface="ＭＳ Ｐゴシック"/>
                        </a:rPr>
                        <a:t>Norway</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278</a:t>
                      </a:r>
                    </a:p>
                  </a:txBody>
                  <a:tcPr marL="9525" marR="9525" marT="9524" marB="0" anchor="ctr"/>
                </a:tc>
                <a:tc>
                  <a:txBody>
                    <a:bodyPr/>
                    <a:lstStyle/>
                    <a:p>
                      <a:pPr algn="l" fontAlgn="ctr"/>
                      <a:r>
                        <a:rPr lang="en-US" sz="1000" b="0" i="0" u="none" strike="noStrike">
                          <a:solidFill>
                            <a:srgbClr val="000000"/>
                          </a:solidFill>
                          <a:effectLst/>
                          <a:latin typeface="ＭＳ Ｐゴシック"/>
                        </a:rPr>
                        <a:t>Norway</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278</a:t>
                      </a:r>
                    </a:p>
                  </a:txBody>
                  <a:tcPr marL="9525" marR="9525" marT="9524" marB="0" anchor="ctr"/>
                </a:tc>
                <a:tc>
                  <a:txBody>
                    <a:bodyPr/>
                    <a:lstStyle/>
                    <a:p>
                      <a:pPr algn="l" fontAlgn="ctr"/>
                      <a:r>
                        <a:rPr lang="en-US" sz="1000" b="0" i="0" u="none" strike="noStrike">
                          <a:solidFill>
                            <a:srgbClr val="000000"/>
                          </a:solidFill>
                          <a:effectLst/>
                          <a:latin typeface="ＭＳ Ｐゴシック"/>
                        </a:rPr>
                        <a:t>Australia</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38%</a:t>
                      </a:r>
                    </a:p>
                  </a:txBody>
                  <a:tcPr marL="9525" marR="9525" marT="9524" marB="0" anchor="ctr"/>
                </a:tc>
                <a:tc>
                  <a:txBody>
                    <a:bodyPr/>
                    <a:lstStyle/>
                    <a:p>
                      <a:pPr algn="l" fontAlgn="ctr"/>
                      <a:r>
                        <a:rPr lang="en-US" sz="1000" b="0" i="0" u="none" strike="noStrike">
                          <a:solidFill>
                            <a:srgbClr val="000000"/>
                          </a:solidFill>
                          <a:effectLst/>
                          <a:latin typeface="ＭＳ Ｐゴシック"/>
                        </a:rPr>
                        <a:t>Norway</a:t>
                      </a:r>
                    </a:p>
                  </a:txBody>
                  <a:tcPr marL="9525" marR="9525" marT="9525" marB="0" anchor="ctr"/>
                </a:tc>
                <a:tc>
                  <a:txBody>
                    <a:bodyPr/>
                    <a:lstStyle/>
                    <a:p>
                      <a:pPr algn="ctr" fontAlgn="ctr"/>
                      <a:r>
                        <a:rPr lang="en-US" altLang="ja-JP" sz="1100" b="0" i="0" u="none" strike="noStrike">
                          <a:solidFill>
                            <a:srgbClr val="000000"/>
                          </a:solidFill>
                          <a:effectLst/>
                          <a:latin typeface="ＭＳ Ｐゴシック"/>
                        </a:rPr>
                        <a:t>286</a:t>
                      </a:r>
                    </a:p>
                  </a:txBody>
                  <a:tcPr marL="9525" marR="9525" marT="9524" marB="0" anchor="ctr"/>
                </a:tc>
              </a:tr>
              <a:tr h="252764">
                <a:tc>
                  <a:txBody>
                    <a:bodyPr/>
                    <a:lstStyle/>
                    <a:p>
                      <a:pPr algn="r" fontAlgn="ctr"/>
                      <a:r>
                        <a:rPr lang="en-US" altLang="ja-JP" sz="1200" u="none" strike="noStrike">
                          <a:effectLst/>
                        </a:rPr>
                        <a:t>7</a:t>
                      </a:r>
                      <a:endParaRPr lang="en-US" altLang="ja-JP" sz="1200" b="0" i="0" u="none" strike="noStrike">
                        <a:solidFill>
                          <a:srgbClr val="000000"/>
                        </a:solidFill>
                        <a:effectLst/>
                        <a:latin typeface="ＭＳ Ｐゴシック"/>
                      </a:endParaRPr>
                    </a:p>
                  </a:txBody>
                  <a:tcPr marL="9525" marR="9525" marT="9524" marB="0" anchor="ctr">
                    <a:solidFill>
                      <a:schemeClr val="accent5">
                        <a:lumMod val="75000"/>
                      </a:schemeClr>
                    </a:solidFill>
                  </a:tcPr>
                </a:tc>
                <a:tc>
                  <a:txBody>
                    <a:bodyPr/>
                    <a:lstStyle/>
                    <a:p>
                      <a:pPr algn="l" fontAlgn="ctr"/>
                      <a:r>
                        <a:rPr lang="en-US" sz="1000" b="0" i="0" u="none" strike="noStrike">
                          <a:solidFill>
                            <a:srgbClr val="000000"/>
                          </a:solidFill>
                          <a:effectLst/>
                          <a:latin typeface="ＭＳ Ｐゴシック"/>
                        </a:rPr>
                        <a:t>Estonia</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276</a:t>
                      </a:r>
                    </a:p>
                  </a:txBody>
                  <a:tcPr marL="9525" marR="9525" marT="9524" marB="0" anchor="ctr"/>
                </a:tc>
                <a:tc>
                  <a:txBody>
                    <a:bodyPr/>
                    <a:lstStyle/>
                    <a:p>
                      <a:pPr algn="l" fontAlgn="ctr"/>
                      <a:r>
                        <a:rPr lang="en-US" sz="1000" b="0" i="0" u="none" strike="noStrike">
                          <a:solidFill>
                            <a:srgbClr val="000000"/>
                          </a:solidFill>
                          <a:effectLst/>
                          <a:latin typeface="ＭＳ Ｐゴシック"/>
                        </a:rPr>
                        <a:t>Denmark</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278</a:t>
                      </a:r>
                    </a:p>
                  </a:txBody>
                  <a:tcPr marL="9525" marR="9525" marT="9524" marB="0" anchor="ctr"/>
                </a:tc>
                <a:tc>
                  <a:txBody>
                    <a:bodyPr/>
                    <a:lstStyle/>
                    <a:p>
                      <a:pPr algn="l" fontAlgn="ctr"/>
                      <a:r>
                        <a:rPr lang="en-US" sz="1000" b="0" i="0" u="none" strike="noStrike">
                          <a:solidFill>
                            <a:srgbClr val="000000"/>
                          </a:solidFill>
                          <a:effectLst/>
                          <a:latin typeface="ＭＳ Ｐゴシック"/>
                        </a:rPr>
                        <a:t>Canada</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37%</a:t>
                      </a:r>
                    </a:p>
                  </a:txBody>
                  <a:tcPr marL="9525" marR="9525" marT="9524" marB="0" anchor="ctr"/>
                </a:tc>
                <a:tc>
                  <a:txBody>
                    <a:bodyPr/>
                    <a:lstStyle/>
                    <a:p>
                      <a:pPr algn="l" fontAlgn="ctr"/>
                      <a:r>
                        <a:rPr lang="en-US" sz="1000" b="0" i="0" u="none" strike="noStrike">
                          <a:solidFill>
                            <a:srgbClr val="000000"/>
                          </a:solidFill>
                          <a:effectLst/>
                          <a:latin typeface="ＭＳ Ｐゴシック"/>
                        </a:rPr>
                        <a:t>Austria</a:t>
                      </a:r>
                    </a:p>
                  </a:txBody>
                  <a:tcPr marL="9525" marR="9525" marT="9525" marB="0" anchor="ctr"/>
                </a:tc>
                <a:tc>
                  <a:txBody>
                    <a:bodyPr/>
                    <a:lstStyle/>
                    <a:p>
                      <a:pPr algn="ctr" fontAlgn="ctr"/>
                      <a:r>
                        <a:rPr lang="en-US" altLang="ja-JP" sz="1100" b="0" i="0" u="none" strike="noStrike">
                          <a:solidFill>
                            <a:srgbClr val="000000"/>
                          </a:solidFill>
                          <a:effectLst/>
                          <a:latin typeface="ＭＳ Ｐゴシック"/>
                        </a:rPr>
                        <a:t>284</a:t>
                      </a:r>
                    </a:p>
                  </a:txBody>
                  <a:tcPr marL="9525" marR="9525" marT="9524" marB="0" anchor="ctr"/>
                </a:tc>
              </a:tr>
              <a:tr h="252764">
                <a:tc>
                  <a:txBody>
                    <a:bodyPr/>
                    <a:lstStyle/>
                    <a:p>
                      <a:pPr algn="r" fontAlgn="ctr"/>
                      <a:r>
                        <a:rPr lang="en-US" altLang="ja-JP" sz="1200" u="none" strike="noStrike">
                          <a:effectLst/>
                        </a:rPr>
                        <a:t>8</a:t>
                      </a:r>
                      <a:endParaRPr lang="en-US" altLang="ja-JP" sz="1200" b="0" i="0" u="none" strike="noStrike">
                        <a:solidFill>
                          <a:srgbClr val="000000"/>
                        </a:solidFill>
                        <a:effectLst/>
                        <a:latin typeface="ＭＳ Ｐゴシック"/>
                      </a:endParaRPr>
                    </a:p>
                  </a:txBody>
                  <a:tcPr marL="9525" marR="9525" marT="9524" marB="0" anchor="ctr">
                    <a:solidFill>
                      <a:schemeClr val="accent5">
                        <a:lumMod val="75000"/>
                      </a:schemeClr>
                    </a:solidFill>
                  </a:tcPr>
                </a:tc>
                <a:tc>
                  <a:txBody>
                    <a:bodyPr/>
                    <a:lstStyle/>
                    <a:p>
                      <a:pPr algn="l" fontAlgn="ctr"/>
                      <a:r>
                        <a:rPr lang="en-US" sz="1000" b="0" i="0" u="none" strike="noStrike">
                          <a:solidFill>
                            <a:srgbClr val="000000"/>
                          </a:solidFill>
                          <a:effectLst/>
                          <a:latin typeface="ＭＳ Ｐゴシック"/>
                        </a:rPr>
                        <a:t>Flanders</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275</a:t>
                      </a:r>
                    </a:p>
                  </a:txBody>
                  <a:tcPr marL="9525" marR="9525" marT="9524" marB="0" anchor="ctr"/>
                </a:tc>
                <a:tc>
                  <a:txBody>
                    <a:bodyPr/>
                    <a:lstStyle/>
                    <a:p>
                      <a:pPr algn="l" fontAlgn="ctr"/>
                      <a:r>
                        <a:rPr lang="en-US" sz="1000" b="0" i="0" u="none" strike="noStrike">
                          <a:solidFill>
                            <a:srgbClr val="000000"/>
                          </a:solidFill>
                          <a:effectLst/>
                          <a:latin typeface="ＭＳ Ｐゴシック"/>
                        </a:rPr>
                        <a:t>Czech Republic</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276</a:t>
                      </a:r>
                    </a:p>
                  </a:txBody>
                  <a:tcPr marL="9525" marR="9525" marT="9524" marB="0" anchor="ctr"/>
                </a:tc>
                <a:tc>
                  <a:txBody>
                    <a:bodyPr/>
                    <a:lstStyle/>
                    <a:p>
                      <a:pPr algn="l" fontAlgn="ctr"/>
                      <a:r>
                        <a:rPr lang="en-US" sz="1000" b="0" i="0" u="none" strike="noStrike">
                          <a:solidFill>
                            <a:srgbClr val="000000"/>
                          </a:solidFill>
                          <a:effectLst/>
                          <a:latin typeface="ＭＳ Ｐゴシック"/>
                        </a:rPr>
                        <a:t>Germany</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36%</a:t>
                      </a:r>
                    </a:p>
                  </a:txBody>
                  <a:tcPr marL="9525" marR="9525" marT="9524" marB="0" anchor="ctr"/>
                </a:tc>
                <a:tc>
                  <a:txBody>
                    <a:bodyPr/>
                    <a:lstStyle/>
                    <a:p>
                      <a:pPr algn="l" fontAlgn="ctr"/>
                      <a:r>
                        <a:rPr lang="en-US" sz="1000" b="0" i="0" u="none" strike="noStrike">
                          <a:solidFill>
                            <a:srgbClr val="000000"/>
                          </a:solidFill>
                          <a:effectLst/>
                          <a:latin typeface="ＭＳ Ｐゴシック"/>
                        </a:rPr>
                        <a:t>Czech Republic</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283</a:t>
                      </a:r>
                    </a:p>
                  </a:txBody>
                  <a:tcPr marL="9525" marR="9525" marT="9524" marB="0" anchor="ctr"/>
                </a:tc>
              </a:tr>
              <a:tr h="252764">
                <a:tc>
                  <a:txBody>
                    <a:bodyPr/>
                    <a:lstStyle/>
                    <a:p>
                      <a:pPr algn="r" fontAlgn="ctr"/>
                      <a:r>
                        <a:rPr lang="en-US" altLang="ja-JP" sz="1200" u="none" strike="noStrike">
                          <a:effectLst/>
                        </a:rPr>
                        <a:t>9</a:t>
                      </a:r>
                      <a:endParaRPr lang="en-US" altLang="ja-JP" sz="1200" b="0" i="0" u="none" strike="noStrike">
                        <a:solidFill>
                          <a:srgbClr val="000000"/>
                        </a:solidFill>
                        <a:effectLst/>
                        <a:latin typeface="ＭＳ Ｐゴシック"/>
                      </a:endParaRPr>
                    </a:p>
                  </a:txBody>
                  <a:tcPr marL="9525" marR="9525" marT="9524" marB="0" anchor="ctr">
                    <a:solidFill>
                      <a:schemeClr val="accent5">
                        <a:lumMod val="75000"/>
                      </a:schemeClr>
                    </a:solidFill>
                  </a:tcPr>
                </a:tc>
                <a:tc>
                  <a:txBody>
                    <a:bodyPr/>
                    <a:lstStyle/>
                    <a:p>
                      <a:pPr algn="l" fontAlgn="ctr"/>
                      <a:r>
                        <a:rPr lang="en-US" sz="1000" b="0" i="0" u="none" strike="noStrike">
                          <a:solidFill>
                            <a:srgbClr val="000000"/>
                          </a:solidFill>
                          <a:effectLst/>
                          <a:latin typeface="ＭＳ Ｐゴシック"/>
                        </a:rPr>
                        <a:t>Czech Republic</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274</a:t>
                      </a:r>
                    </a:p>
                  </a:txBody>
                  <a:tcPr marL="9525" marR="9525" marT="9524" marB="0" anchor="ctr"/>
                </a:tc>
                <a:tc>
                  <a:txBody>
                    <a:bodyPr/>
                    <a:lstStyle/>
                    <a:p>
                      <a:pPr algn="l" fontAlgn="ctr"/>
                      <a:r>
                        <a:rPr lang="en-US" sz="1000" b="0" i="0" u="none" strike="noStrike">
                          <a:solidFill>
                            <a:srgbClr val="000000"/>
                          </a:solidFill>
                          <a:effectLst/>
                          <a:latin typeface="ＭＳ Ｐゴシック"/>
                        </a:rPr>
                        <a:t>Slovak Republic</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276</a:t>
                      </a:r>
                    </a:p>
                  </a:txBody>
                  <a:tcPr marL="9525" marR="9525" marT="9524" marB="0" anchor="ctr"/>
                </a:tc>
                <a:tc>
                  <a:txBody>
                    <a:bodyPr/>
                    <a:lstStyle/>
                    <a:p>
                      <a:pPr algn="l" fontAlgn="ctr"/>
                      <a:r>
                        <a:rPr lang="en-US" sz="1000" b="0" i="0" u="none" strike="noStrike" dirty="0">
                          <a:solidFill>
                            <a:srgbClr val="FF0000"/>
                          </a:solidFill>
                          <a:effectLst/>
                          <a:latin typeface="ＭＳ Ｐゴシック"/>
                        </a:rPr>
                        <a:t>Japan</a:t>
                      </a:r>
                    </a:p>
                  </a:txBody>
                  <a:tcPr marL="9525" marR="9525" marT="9525" marB="0" anchor="ctr"/>
                </a:tc>
                <a:tc>
                  <a:txBody>
                    <a:bodyPr/>
                    <a:lstStyle/>
                    <a:p>
                      <a:pPr algn="ctr" fontAlgn="ctr"/>
                      <a:r>
                        <a:rPr lang="en-US" altLang="ja-JP" sz="1100" b="0" i="0" u="none" strike="noStrike" dirty="0">
                          <a:solidFill>
                            <a:srgbClr val="FF0000"/>
                          </a:solidFill>
                          <a:effectLst/>
                          <a:latin typeface="ＭＳ Ｐゴシック"/>
                        </a:rPr>
                        <a:t>35%</a:t>
                      </a:r>
                    </a:p>
                  </a:txBody>
                  <a:tcPr marL="9525" marR="9525" marT="9524" marB="0" anchor="ctr"/>
                </a:tc>
                <a:tc>
                  <a:txBody>
                    <a:bodyPr/>
                    <a:lstStyle/>
                    <a:p>
                      <a:pPr algn="l" fontAlgn="ctr"/>
                      <a:r>
                        <a:rPr lang="en-US" sz="1000" b="0" i="0" u="none" strike="noStrike">
                          <a:solidFill>
                            <a:srgbClr val="000000"/>
                          </a:solidFill>
                          <a:effectLst/>
                          <a:latin typeface="ＭＳ Ｐゴシック"/>
                        </a:rPr>
                        <a:t>Denmark</a:t>
                      </a:r>
                    </a:p>
                  </a:txBody>
                  <a:tcPr marL="9525" marR="9525" marT="9525" marB="0" anchor="ctr"/>
                </a:tc>
                <a:tc>
                  <a:txBody>
                    <a:bodyPr/>
                    <a:lstStyle/>
                    <a:p>
                      <a:pPr algn="ctr" fontAlgn="ctr"/>
                      <a:r>
                        <a:rPr lang="en-US" altLang="ja-JP" sz="1100" b="0" i="0" u="none" strike="noStrike">
                          <a:solidFill>
                            <a:srgbClr val="000000"/>
                          </a:solidFill>
                          <a:effectLst/>
                          <a:latin typeface="ＭＳ Ｐゴシック"/>
                        </a:rPr>
                        <a:t>283</a:t>
                      </a:r>
                    </a:p>
                  </a:txBody>
                  <a:tcPr marL="9525" marR="9525" marT="9524" marB="0" anchor="ctr"/>
                </a:tc>
              </a:tr>
              <a:tr h="252764">
                <a:tc>
                  <a:txBody>
                    <a:bodyPr/>
                    <a:lstStyle/>
                    <a:p>
                      <a:pPr algn="r" fontAlgn="ctr"/>
                      <a:r>
                        <a:rPr lang="en-US" altLang="ja-JP" sz="1200" u="none" strike="noStrike">
                          <a:effectLst/>
                        </a:rPr>
                        <a:t>10</a:t>
                      </a:r>
                      <a:endParaRPr lang="en-US" altLang="ja-JP" sz="1200" b="0" i="0" u="none" strike="noStrike">
                        <a:solidFill>
                          <a:srgbClr val="000000"/>
                        </a:solidFill>
                        <a:effectLst/>
                        <a:latin typeface="ＭＳ Ｐゴシック"/>
                      </a:endParaRPr>
                    </a:p>
                  </a:txBody>
                  <a:tcPr marL="9525" marR="9525" marT="9524" marB="0" anchor="ctr">
                    <a:solidFill>
                      <a:schemeClr val="accent5">
                        <a:lumMod val="75000"/>
                      </a:schemeClr>
                    </a:solidFill>
                  </a:tcPr>
                </a:tc>
                <a:tc>
                  <a:txBody>
                    <a:bodyPr/>
                    <a:lstStyle/>
                    <a:p>
                      <a:pPr algn="l" fontAlgn="ctr"/>
                      <a:r>
                        <a:rPr lang="en-US" sz="1000" b="0" i="0" u="none" strike="noStrike">
                          <a:solidFill>
                            <a:srgbClr val="000000"/>
                          </a:solidFill>
                          <a:effectLst/>
                          <a:latin typeface="ＭＳ Ｐゴシック"/>
                        </a:rPr>
                        <a:t>Slovak Republic</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274</a:t>
                      </a:r>
                    </a:p>
                  </a:txBody>
                  <a:tcPr marL="9525" marR="9525" marT="9524" marB="0" anchor="ctr"/>
                </a:tc>
                <a:tc>
                  <a:txBody>
                    <a:bodyPr/>
                    <a:lstStyle/>
                    <a:p>
                      <a:pPr algn="l" fontAlgn="ctr"/>
                      <a:r>
                        <a:rPr lang="en-US" sz="1000" b="0" i="0" u="none" strike="noStrike">
                          <a:solidFill>
                            <a:srgbClr val="000000"/>
                          </a:solidFill>
                          <a:effectLst/>
                          <a:latin typeface="ＭＳ Ｐゴシック"/>
                        </a:rPr>
                        <a:t>Austria</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275</a:t>
                      </a:r>
                    </a:p>
                  </a:txBody>
                  <a:tcPr marL="9525" marR="9525" marT="9524" marB="0" anchor="ctr"/>
                </a:tc>
                <a:tc>
                  <a:txBody>
                    <a:bodyPr/>
                    <a:lstStyle/>
                    <a:p>
                      <a:pPr algn="l" fontAlgn="ctr"/>
                      <a:r>
                        <a:rPr lang="en-US" sz="1000" b="0" i="0" u="none" strike="noStrike">
                          <a:solidFill>
                            <a:srgbClr val="000000"/>
                          </a:solidFill>
                          <a:effectLst/>
                          <a:latin typeface="ＭＳ Ｐゴシック"/>
                        </a:rPr>
                        <a:t>Flanders (Belgium)</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35%</a:t>
                      </a:r>
                    </a:p>
                  </a:txBody>
                  <a:tcPr marL="9525" marR="9525" marT="9524" marB="0" anchor="ctr"/>
                </a:tc>
                <a:tc>
                  <a:txBody>
                    <a:bodyPr/>
                    <a:lstStyle/>
                    <a:p>
                      <a:pPr algn="l" fontAlgn="ctr"/>
                      <a:r>
                        <a:rPr lang="en-US" sz="1000" b="0" i="0" u="none" strike="noStrike">
                          <a:solidFill>
                            <a:srgbClr val="000000"/>
                          </a:solidFill>
                          <a:effectLst/>
                          <a:latin typeface="ＭＳ Ｐゴシック"/>
                        </a:rPr>
                        <a:t>Germany</a:t>
                      </a:r>
                    </a:p>
                  </a:txBody>
                  <a:tcPr marL="9525" marR="9525" marT="9525" marB="0" anchor="ctr"/>
                </a:tc>
                <a:tc>
                  <a:txBody>
                    <a:bodyPr/>
                    <a:lstStyle/>
                    <a:p>
                      <a:pPr algn="ctr" fontAlgn="ctr"/>
                      <a:r>
                        <a:rPr lang="en-US" altLang="ja-JP" sz="1100" b="0" i="0" u="none" strike="noStrike">
                          <a:solidFill>
                            <a:srgbClr val="000000"/>
                          </a:solidFill>
                          <a:effectLst/>
                          <a:latin typeface="ＭＳ Ｐゴシック"/>
                        </a:rPr>
                        <a:t>283</a:t>
                      </a:r>
                    </a:p>
                  </a:txBody>
                  <a:tcPr marL="9525" marR="9525" marT="9524" marB="0" anchor="ctr"/>
                </a:tc>
              </a:tr>
              <a:tr h="252764">
                <a:tc>
                  <a:txBody>
                    <a:bodyPr/>
                    <a:lstStyle/>
                    <a:p>
                      <a:pPr algn="r" fontAlgn="ctr"/>
                      <a:r>
                        <a:rPr lang="en-US" altLang="ja-JP" sz="1200" u="none" strike="noStrike">
                          <a:effectLst/>
                        </a:rPr>
                        <a:t>11</a:t>
                      </a:r>
                      <a:endParaRPr lang="en-US" altLang="ja-JP" sz="1200" b="0" i="0" u="none" strike="noStrike">
                        <a:solidFill>
                          <a:srgbClr val="000000"/>
                        </a:solidFill>
                        <a:effectLst/>
                        <a:latin typeface="ＭＳ Ｐゴシック"/>
                      </a:endParaRPr>
                    </a:p>
                  </a:txBody>
                  <a:tcPr marL="9525" marR="9525" marT="9524" marB="0" anchor="ctr">
                    <a:solidFill>
                      <a:schemeClr val="accent5">
                        <a:lumMod val="75000"/>
                      </a:schemeClr>
                    </a:solidFill>
                  </a:tcPr>
                </a:tc>
                <a:tc>
                  <a:txBody>
                    <a:bodyPr/>
                    <a:lstStyle/>
                    <a:p>
                      <a:pPr algn="l" fontAlgn="ctr"/>
                      <a:r>
                        <a:rPr lang="en-US" sz="1000" b="0" i="0" u="none" strike="noStrike">
                          <a:solidFill>
                            <a:srgbClr val="000000"/>
                          </a:solidFill>
                          <a:effectLst/>
                          <a:latin typeface="ＭＳ Ｐゴシック"/>
                        </a:rPr>
                        <a:t>Canada</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273</a:t>
                      </a:r>
                    </a:p>
                  </a:txBody>
                  <a:tcPr marL="9525" marR="9525" marT="9524" marB="0" anchor="ctr"/>
                </a:tc>
                <a:tc>
                  <a:txBody>
                    <a:bodyPr/>
                    <a:lstStyle/>
                    <a:p>
                      <a:pPr algn="l" fontAlgn="ctr"/>
                      <a:r>
                        <a:rPr lang="en-US" sz="1000" b="0" i="0" u="none" strike="noStrike">
                          <a:solidFill>
                            <a:srgbClr val="000000"/>
                          </a:solidFill>
                          <a:effectLst/>
                          <a:latin typeface="ＭＳ Ｐゴシック"/>
                        </a:rPr>
                        <a:t>Estonia</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273</a:t>
                      </a:r>
                    </a:p>
                  </a:txBody>
                  <a:tcPr marL="9525" marR="9525" marT="9524" marB="0" anchor="ctr"/>
                </a:tc>
                <a:tc>
                  <a:txBody>
                    <a:bodyPr/>
                    <a:lstStyle/>
                    <a:p>
                      <a:pPr algn="l" fontAlgn="ctr"/>
                      <a:r>
                        <a:rPr lang="en-US" sz="1000" b="0" i="0" u="none" strike="noStrike">
                          <a:solidFill>
                            <a:srgbClr val="000000"/>
                          </a:solidFill>
                          <a:effectLst/>
                          <a:latin typeface="ＭＳ Ｐゴシック"/>
                        </a:rPr>
                        <a:t>England</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35%</a:t>
                      </a:r>
                    </a:p>
                  </a:txBody>
                  <a:tcPr marL="9525" marR="9525" marT="9524" marB="0" anchor="ctr"/>
                </a:tc>
                <a:tc>
                  <a:txBody>
                    <a:bodyPr/>
                    <a:lstStyle/>
                    <a:p>
                      <a:pPr algn="l" fontAlgn="ctr"/>
                      <a:r>
                        <a:rPr lang="en-US" sz="1000" b="0" i="0" u="none" strike="noStrike">
                          <a:solidFill>
                            <a:srgbClr val="000000"/>
                          </a:solidFill>
                          <a:effectLst/>
                          <a:latin typeface="ＭＳ Ｐゴシック"/>
                        </a:rPr>
                        <a:t>Korea</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283</a:t>
                      </a:r>
                    </a:p>
                  </a:txBody>
                  <a:tcPr marL="9525" marR="9525" marT="9524" marB="0" anchor="ctr"/>
                </a:tc>
              </a:tr>
              <a:tr h="252764">
                <a:tc>
                  <a:txBody>
                    <a:bodyPr/>
                    <a:lstStyle/>
                    <a:p>
                      <a:pPr algn="r" fontAlgn="ctr"/>
                      <a:r>
                        <a:rPr lang="en-US" altLang="ja-JP" sz="1200" u="none" strike="noStrike">
                          <a:effectLst/>
                        </a:rPr>
                        <a:t>12</a:t>
                      </a:r>
                      <a:endParaRPr lang="en-US" altLang="ja-JP" sz="1200" b="0" i="0" u="none" strike="noStrike">
                        <a:solidFill>
                          <a:srgbClr val="000000"/>
                        </a:solidFill>
                        <a:effectLst/>
                        <a:latin typeface="ＭＳ Ｐゴシック"/>
                      </a:endParaRPr>
                    </a:p>
                  </a:txBody>
                  <a:tcPr marL="9525" marR="9525" marT="9524" marB="0" anchor="ctr">
                    <a:solidFill>
                      <a:schemeClr val="accent5">
                        <a:lumMod val="75000"/>
                      </a:schemeClr>
                    </a:solidFill>
                  </a:tcPr>
                </a:tc>
                <a:tc>
                  <a:txBody>
                    <a:bodyPr/>
                    <a:lstStyle/>
                    <a:p>
                      <a:pPr algn="l" fontAlgn="ctr"/>
                      <a:r>
                        <a:rPr lang="en-US" sz="1000" b="0" i="0" u="none" strike="noStrike">
                          <a:solidFill>
                            <a:srgbClr val="000000"/>
                          </a:solidFill>
                          <a:effectLst/>
                          <a:latin typeface="ＭＳ Ｐゴシック"/>
                        </a:rPr>
                        <a:t>Korea</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273</a:t>
                      </a:r>
                    </a:p>
                  </a:txBody>
                  <a:tcPr marL="9525" marR="9525" marT="9524" marB="0" anchor="ctr"/>
                </a:tc>
                <a:tc>
                  <a:txBody>
                    <a:bodyPr/>
                    <a:lstStyle/>
                    <a:p>
                      <a:pPr algn="l" fontAlgn="ctr"/>
                      <a:r>
                        <a:rPr lang="en-US" sz="1000" b="0" i="0" u="none" strike="noStrike">
                          <a:solidFill>
                            <a:srgbClr val="000000"/>
                          </a:solidFill>
                          <a:effectLst/>
                          <a:latin typeface="ＭＳ Ｐゴシック"/>
                        </a:rPr>
                        <a:t>Germany</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272</a:t>
                      </a:r>
                    </a:p>
                  </a:txBody>
                  <a:tcPr marL="9525" marR="9525" marT="9524" marB="0" anchor="ctr"/>
                </a:tc>
                <a:tc>
                  <a:txBody>
                    <a:bodyPr/>
                    <a:lstStyle/>
                    <a:p>
                      <a:pPr algn="l" fontAlgn="ctr"/>
                      <a:r>
                        <a:rPr lang="en-US" sz="1000" b="0" i="0" u="none" strike="noStrike">
                          <a:solidFill>
                            <a:srgbClr val="000000"/>
                          </a:solidFill>
                          <a:effectLst/>
                          <a:latin typeface="ＭＳ Ｐゴシック"/>
                        </a:rPr>
                        <a:t>Czech Republic</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33%</a:t>
                      </a:r>
                    </a:p>
                  </a:txBody>
                  <a:tcPr marL="9525" marR="9525" marT="9524" marB="0" anchor="ctr"/>
                </a:tc>
                <a:tc>
                  <a:txBody>
                    <a:bodyPr/>
                    <a:lstStyle/>
                    <a:p>
                      <a:pPr algn="l" fontAlgn="ctr"/>
                      <a:r>
                        <a:rPr lang="en-US" sz="1000" b="0" i="0" u="none" strike="noStrike">
                          <a:solidFill>
                            <a:srgbClr val="000000"/>
                          </a:solidFill>
                          <a:effectLst/>
                          <a:latin typeface="ＭＳ Ｐゴシック"/>
                        </a:rPr>
                        <a:t>Canada</a:t>
                      </a:r>
                    </a:p>
                  </a:txBody>
                  <a:tcPr marL="9525" marR="9525" marT="9525" marB="0" anchor="ctr"/>
                </a:tc>
                <a:tc>
                  <a:txBody>
                    <a:bodyPr/>
                    <a:lstStyle/>
                    <a:p>
                      <a:pPr algn="ctr" fontAlgn="ctr"/>
                      <a:r>
                        <a:rPr lang="en-US" altLang="ja-JP" sz="1100" b="0" i="0" u="none" strike="noStrike">
                          <a:solidFill>
                            <a:srgbClr val="000000"/>
                          </a:solidFill>
                          <a:effectLst/>
                          <a:latin typeface="ＭＳ Ｐゴシック"/>
                        </a:rPr>
                        <a:t>282</a:t>
                      </a:r>
                    </a:p>
                  </a:txBody>
                  <a:tcPr marL="9525" marR="9525" marT="9524" marB="0" anchor="ctr"/>
                </a:tc>
              </a:tr>
              <a:tr h="252764">
                <a:tc>
                  <a:txBody>
                    <a:bodyPr/>
                    <a:lstStyle/>
                    <a:p>
                      <a:pPr algn="r" fontAlgn="ctr"/>
                      <a:r>
                        <a:rPr lang="en-US" altLang="ja-JP" sz="1200" u="none" strike="noStrike">
                          <a:effectLst/>
                        </a:rPr>
                        <a:t>13</a:t>
                      </a:r>
                      <a:endParaRPr lang="en-US" altLang="ja-JP" sz="1200" b="0" i="0" u="none" strike="noStrike">
                        <a:solidFill>
                          <a:srgbClr val="000000"/>
                        </a:solidFill>
                        <a:effectLst/>
                        <a:latin typeface="ＭＳ Ｐゴシック"/>
                      </a:endParaRPr>
                    </a:p>
                  </a:txBody>
                  <a:tcPr marL="9525" marR="9525" marT="9524" marB="0" anchor="ctr">
                    <a:solidFill>
                      <a:schemeClr val="accent5">
                        <a:lumMod val="75000"/>
                      </a:schemeClr>
                    </a:solidFill>
                  </a:tcPr>
                </a:tc>
                <a:tc>
                  <a:txBody>
                    <a:bodyPr/>
                    <a:lstStyle/>
                    <a:p>
                      <a:pPr algn="l" fontAlgn="ctr"/>
                      <a:r>
                        <a:rPr lang="en-US" sz="1000" b="0" i="0" u="none" strike="noStrike">
                          <a:solidFill>
                            <a:srgbClr val="000000"/>
                          </a:solidFill>
                          <a:effectLst/>
                          <a:latin typeface="ＭＳ Ｐゴシック"/>
                        </a:rPr>
                        <a:t>England</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272</a:t>
                      </a:r>
                    </a:p>
                  </a:txBody>
                  <a:tcPr marL="9525" marR="9525" marT="9524" marB="0" anchor="ctr"/>
                </a:tc>
                <a:tc>
                  <a:txBody>
                    <a:bodyPr/>
                    <a:lstStyle/>
                    <a:p>
                      <a:pPr algn="l" fontAlgn="ctr"/>
                      <a:r>
                        <a:rPr lang="en-US" sz="1000" b="0" i="0" u="none" strike="noStrike">
                          <a:solidFill>
                            <a:srgbClr val="000000"/>
                          </a:solidFill>
                          <a:effectLst/>
                          <a:latin typeface="ＭＳ Ｐゴシック"/>
                        </a:rPr>
                        <a:t>Australia</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268</a:t>
                      </a:r>
                    </a:p>
                  </a:txBody>
                  <a:tcPr marL="9525" marR="9525" marT="9524" marB="0" anchor="ctr"/>
                </a:tc>
                <a:tc>
                  <a:txBody>
                    <a:bodyPr/>
                    <a:lstStyle/>
                    <a:p>
                      <a:pPr algn="l" fontAlgn="ctr"/>
                      <a:r>
                        <a:rPr lang="en-US" sz="1000" b="0" i="0" u="none" strike="noStrike">
                          <a:solidFill>
                            <a:srgbClr val="000000"/>
                          </a:solidFill>
                          <a:effectLst/>
                          <a:latin typeface="ＭＳ Ｐゴシック"/>
                        </a:rPr>
                        <a:t>Austria</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32%</a:t>
                      </a:r>
                    </a:p>
                  </a:txBody>
                  <a:tcPr marL="9525" marR="9525" marT="9524" marB="0" anchor="ctr"/>
                </a:tc>
                <a:tc>
                  <a:txBody>
                    <a:bodyPr/>
                    <a:lstStyle/>
                    <a:p>
                      <a:pPr algn="l" fontAlgn="ctr"/>
                      <a:r>
                        <a:rPr lang="en-US" sz="1000" b="0" i="0" u="none" strike="noStrike">
                          <a:solidFill>
                            <a:srgbClr val="000000"/>
                          </a:solidFill>
                          <a:effectLst/>
                          <a:latin typeface="ＭＳ Ｐゴシック"/>
                        </a:rPr>
                        <a:t>Slovak Republic</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281</a:t>
                      </a:r>
                    </a:p>
                  </a:txBody>
                  <a:tcPr marL="9525" marR="9525" marT="9524" marB="0" anchor="ctr"/>
                </a:tc>
              </a:tr>
              <a:tr h="252764">
                <a:tc>
                  <a:txBody>
                    <a:bodyPr/>
                    <a:lstStyle/>
                    <a:p>
                      <a:pPr algn="r" fontAlgn="ctr"/>
                      <a:r>
                        <a:rPr lang="en-US" altLang="ja-JP" sz="1200" u="none" strike="noStrike">
                          <a:effectLst/>
                        </a:rPr>
                        <a:t>14</a:t>
                      </a:r>
                      <a:endParaRPr lang="en-US" altLang="ja-JP" sz="1200" b="0" i="0" u="none" strike="noStrike">
                        <a:solidFill>
                          <a:srgbClr val="000000"/>
                        </a:solidFill>
                        <a:effectLst/>
                        <a:latin typeface="ＭＳ Ｐゴシック"/>
                      </a:endParaRPr>
                    </a:p>
                  </a:txBody>
                  <a:tcPr marL="9525" marR="9525" marT="9524" marB="0" anchor="ctr">
                    <a:solidFill>
                      <a:schemeClr val="accent5">
                        <a:lumMod val="75000"/>
                      </a:schemeClr>
                    </a:solidFill>
                  </a:tcPr>
                </a:tc>
                <a:tc>
                  <a:txBody>
                    <a:bodyPr/>
                    <a:lstStyle/>
                    <a:p>
                      <a:pPr algn="l" fontAlgn="ctr"/>
                      <a:r>
                        <a:rPr lang="en-US" sz="1000" b="0" i="0" u="none" strike="noStrike">
                          <a:solidFill>
                            <a:srgbClr val="000000"/>
                          </a:solidFill>
                          <a:effectLst/>
                          <a:latin typeface="ＭＳ Ｐゴシック"/>
                        </a:rPr>
                        <a:t>Denmark</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271</a:t>
                      </a:r>
                    </a:p>
                  </a:txBody>
                  <a:tcPr marL="9525" marR="9525" marT="9524" marB="0" anchor="ctr"/>
                </a:tc>
                <a:tc>
                  <a:txBody>
                    <a:bodyPr/>
                    <a:lstStyle/>
                    <a:p>
                      <a:pPr algn="l" fontAlgn="ctr"/>
                      <a:r>
                        <a:rPr lang="en-US" sz="1000" b="0" i="0" u="none" strike="noStrike">
                          <a:solidFill>
                            <a:srgbClr val="000000"/>
                          </a:solidFill>
                          <a:effectLst/>
                          <a:latin typeface="ＭＳ Ｐゴシック"/>
                        </a:rPr>
                        <a:t>Canada</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265</a:t>
                      </a:r>
                    </a:p>
                  </a:txBody>
                  <a:tcPr marL="9525" marR="9525" marT="9524" marB="0" anchor="ctr"/>
                </a:tc>
                <a:tc>
                  <a:txBody>
                    <a:bodyPr/>
                    <a:lstStyle/>
                    <a:p>
                      <a:pPr algn="l" fontAlgn="ctr"/>
                      <a:r>
                        <a:rPr lang="en-US" sz="1000" b="0" i="0" u="none" strike="noStrike">
                          <a:solidFill>
                            <a:srgbClr val="000000"/>
                          </a:solidFill>
                          <a:effectLst/>
                          <a:latin typeface="ＭＳ Ｐゴシック"/>
                        </a:rPr>
                        <a:t>United States</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31%</a:t>
                      </a:r>
                    </a:p>
                  </a:txBody>
                  <a:tcPr marL="9525" marR="9525" marT="9524" marB="0" anchor="ctr"/>
                </a:tc>
                <a:tc>
                  <a:txBody>
                    <a:bodyPr/>
                    <a:lstStyle/>
                    <a:p>
                      <a:pPr algn="l" fontAlgn="ctr"/>
                      <a:r>
                        <a:rPr lang="en-US" sz="1000" b="0" i="0" u="none" strike="noStrike">
                          <a:solidFill>
                            <a:srgbClr val="000000"/>
                          </a:solidFill>
                          <a:effectLst/>
                          <a:latin typeface="ＭＳ Ｐゴシック"/>
                        </a:rPr>
                        <a:t>Flanders (Belgium)</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281</a:t>
                      </a:r>
                    </a:p>
                  </a:txBody>
                  <a:tcPr marL="9525" marR="9525" marT="9524" marB="0" anchor="ctr"/>
                </a:tc>
              </a:tr>
              <a:tr h="252764">
                <a:tc>
                  <a:txBody>
                    <a:bodyPr/>
                    <a:lstStyle/>
                    <a:p>
                      <a:pPr algn="r" fontAlgn="ctr"/>
                      <a:r>
                        <a:rPr lang="en-US" altLang="ja-JP" sz="1200" u="none" strike="noStrike">
                          <a:effectLst/>
                        </a:rPr>
                        <a:t>15</a:t>
                      </a:r>
                      <a:endParaRPr lang="en-US" altLang="ja-JP" sz="1200" b="0" i="0" u="none" strike="noStrike">
                        <a:solidFill>
                          <a:srgbClr val="000000"/>
                        </a:solidFill>
                        <a:effectLst/>
                        <a:latin typeface="ＭＳ Ｐゴシック"/>
                      </a:endParaRPr>
                    </a:p>
                  </a:txBody>
                  <a:tcPr marL="9525" marR="9525" marT="9524" marB="0" anchor="ctr">
                    <a:solidFill>
                      <a:schemeClr val="accent5">
                        <a:lumMod val="75000"/>
                      </a:schemeClr>
                    </a:solidFill>
                  </a:tcPr>
                </a:tc>
                <a:tc>
                  <a:txBody>
                    <a:bodyPr/>
                    <a:lstStyle/>
                    <a:p>
                      <a:pPr algn="l" fontAlgn="ctr"/>
                      <a:r>
                        <a:rPr lang="en-US" sz="1000" b="0" i="0" u="none" strike="noStrike">
                          <a:solidFill>
                            <a:srgbClr val="000000"/>
                          </a:solidFill>
                          <a:effectLst/>
                          <a:latin typeface="ＭＳ Ｐゴシック"/>
                        </a:rPr>
                        <a:t>Germany</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270</a:t>
                      </a:r>
                    </a:p>
                  </a:txBody>
                  <a:tcPr marL="9525" marR="9525" marT="9524" marB="0" anchor="ctr"/>
                </a:tc>
                <a:tc>
                  <a:txBody>
                    <a:bodyPr/>
                    <a:lstStyle/>
                    <a:p>
                      <a:pPr algn="l" fontAlgn="ctr"/>
                      <a:r>
                        <a:rPr lang="en-US" sz="1000" b="0" i="0" u="none" strike="noStrike">
                          <a:solidFill>
                            <a:srgbClr val="000000"/>
                          </a:solidFill>
                          <a:effectLst/>
                          <a:latin typeface="ＭＳ Ｐゴシック"/>
                        </a:rPr>
                        <a:t>Cyprus</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265</a:t>
                      </a:r>
                    </a:p>
                  </a:txBody>
                  <a:tcPr marL="9525" marR="9525" marT="9524" marB="0" anchor="ctr"/>
                </a:tc>
                <a:tc>
                  <a:txBody>
                    <a:bodyPr/>
                    <a:lstStyle/>
                    <a:p>
                      <a:pPr algn="l" fontAlgn="ctr"/>
                      <a:r>
                        <a:rPr lang="en-US" sz="1000" b="0" i="0" u="none" strike="noStrike">
                          <a:solidFill>
                            <a:srgbClr val="000000"/>
                          </a:solidFill>
                          <a:effectLst/>
                          <a:latin typeface="ＭＳ Ｐゴシック"/>
                        </a:rPr>
                        <a:t>Korea</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30%</a:t>
                      </a:r>
                    </a:p>
                  </a:txBody>
                  <a:tcPr marL="9525" marR="9525" marT="9524" marB="0" anchor="ctr"/>
                </a:tc>
                <a:tc>
                  <a:txBody>
                    <a:bodyPr/>
                    <a:lstStyle/>
                    <a:p>
                      <a:pPr algn="l" fontAlgn="ctr"/>
                      <a:r>
                        <a:rPr lang="en-US" sz="1000" b="0" i="0" u="none" strike="noStrike">
                          <a:solidFill>
                            <a:srgbClr val="000000"/>
                          </a:solidFill>
                          <a:effectLst/>
                          <a:latin typeface="ＭＳ Ｐゴシック"/>
                        </a:rPr>
                        <a:t>England</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280</a:t>
                      </a:r>
                    </a:p>
                  </a:txBody>
                  <a:tcPr marL="9525" marR="9525" marT="9524" marB="0" anchor="ctr"/>
                </a:tc>
              </a:tr>
              <a:tr h="252764">
                <a:tc>
                  <a:txBody>
                    <a:bodyPr/>
                    <a:lstStyle/>
                    <a:p>
                      <a:pPr algn="r" fontAlgn="ctr"/>
                      <a:r>
                        <a:rPr lang="en-US" altLang="ja-JP" sz="1200" u="none" strike="noStrike">
                          <a:effectLst/>
                        </a:rPr>
                        <a:t>16</a:t>
                      </a:r>
                      <a:endParaRPr lang="en-US" altLang="ja-JP" sz="1200" b="0" i="0" u="none" strike="noStrike">
                        <a:solidFill>
                          <a:srgbClr val="000000"/>
                        </a:solidFill>
                        <a:effectLst/>
                        <a:latin typeface="ＭＳ Ｐゴシック"/>
                      </a:endParaRPr>
                    </a:p>
                  </a:txBody>
                  <a:tcPr marL="9525" marR="9525" marT="9524" marB="0" anchor="ctr">
                    <a:solidFill>
                      <a:schemeClr val="accent5">
                        <a:lumMod val="75000"/>
                      </a:schemeClr>
                    </a:solidFill>
                  </a:tcPr>
                </a:tc>
                <a:tc>
                  <a:txBody>
                    <a:bodyPr/>
                    <a:lstStyle/>
                    <a:p>
                      <a:pPr algn="l" fontAlgn="ctr"/>
                      <a:r>
                        <a:rPr lang="en-US" sz="1000" b="0" i="0" u="none" strike="noStrike">
                          <a:solidFill>
                            <a:srgbClr val="000000"/>
                          </a:solidFill>
                          <a:effectLst/>
                          <a:latin typeface="ＭＳ Ｐゴシック"/>
                        </a:rPr>
                        <a:t>United States</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270</a:t>
                      </a:r>
                    </a:p>
                  </a:txBody>
                  <a:tcPr marL="9525" marR="9525" marT="9524" marB="0" anchor="ctr"/>
                </a:tc>
                <a:tc>
                  <a:txBody>
                    <a:bodyPr/>
                    <a:lstStyle/>
                    <a:p>
                      <a:pPr algn="l" fontAlgn="ctr"/>
                      <a:r>
                        <a:rPr lang="en-US" sz="1000" b="0" i="0" u="none" strike="noStrike">
                          <a:solidFill>
                            <a:srgbClr val="000000"/>
                          </a:solidFill>
                          <a:effectLst/>
                          <a:latin typeface="ＭＳ Ｐゴシック"/>
                        </a:rPr>
                        <a:t>Korea</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263</a:t>
                      </a:r>
                    </a:p>
                  </a:txBody>
                  <a:tcPr marL="9525" marR="9525" marT="9524" marB="0" anchor="ctr"/>
                </a:tc>
                <a:tc>
                  <a:txBody>
                    <a:bodyPr/>
                    <a:lstStyle/>
                    <a:p>
                      <a:pPr algn="l" fontAlgn="ctr"/>
                      <a:r>
                        <a:rPr lang="en-US" sz="1000" b="0" i="0" u="none" strike="noStrike">
                          <a:solidFill>
                            <a:srgbClr val="000000"/>
                          </a:solidFill>
                          <a:effectLst/>
                          <a:latin typeface="ＭＳ Ｐゴシック"/>
                        </a:rPr>
                        <a:t>Estonia</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28%</a:t>
                      </a:r>
                    </a:p>
                  </a:txBody>
                  <a:tcPr marL="9525" marR="9525" marT="9524" marB="0" anchor="ctr"/>
                </a:tc>
                <a:tc>
                  <a:txBody>
                    <a:bodyPr/>
                    <a:lstStyle/>
                    <a:p>
                      <a:pPr algn="l" fontAlgn="ctr"/>
                      <a:r>
                        <a:rPr lang="en-US" sz="1000" b="0" i="0" u="none" strike="noStrike">
                          <a:solidFill>
                            <a:srgbClr val="000000"/>
                          </a:solidFill>
                          <a:effectLst/>
                          <a:latin typeface="ＭＳ Ｐゴシック"/>
                        </a:rPr>
                        <a:t>Estonia</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278</a:t>
                      </a:r>
                    </a:p>
                  </a:txBody>
                  <a:tcPr marL="9525" marR="9525" marT="9524" marB="0" anchor="ctr"/>
                </a:tc>
              </a:tr>
              <a:tr h="252764">
                <a:tc>
                  <a:txBody>
                    <a:bodyPr/>
                    <a:lstStyle/>
                    <a:p>
                      <a:pPr algn="r" fontAlgn="ctr"/>
                      <a:r>
                        <a:rPr lang="en-US" altLang="ja-JP" sz="1200" u="none" strike="noStrike">
                          <a:effectLst/>
                        </a:rPr>
                        <a:t>17</a:t>
                      </a:r>
                      <a:endParaRPr lang="en-US" altLang="ja-JP" sz="1200" b="0" i="0" u="none" strike="noStrike">
                        <a:solidFill>
                          <a:srgbClr val="000000"/>
                        </a:solidFill>
                        <a:effectLst/>
                        <a:latin typeface="ＭＳ Ｐゴシック"/>
                      </a:endParaRPr>
                    </a:p>
                  </a:txBody>
                  <a:tcPr marL="9525" marR="9525" marT="9524" marB="0" anchor="ctr">
                    <a:solidFill>
                      <a:schemeClr val="accent5">
                        <a:lumMod val="75000"/>
                      </a:schemeClr>
                    </a:solidFill>
                  </a:tcPr>
                </a:tc>
                <a:tc>
                  <a:txBody>
                    <a:bodyPr/>
                    <a:lstStyle/>
                    <a:p>
                      <a:pPr algn="l" fontAlgn="ctr"/>
                      <a:r>
                        <a:rPr lang="en-US" sz="1000" b="0" i="0" u="none" strike="noStrike">
                          <a:solidFill>
                            <a:srgbClr val="000000"/>
                          </a:solidFill>
                          <a:effectLst/>
                          <a:latin typeface="ＭＳ Ｐゴシック"/>
                        </a:rPr>
                        <a:t>Austria</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269</a:t>
                      </a:r>
                    </a:p>
                  </a:txBody>
                  <a:tcPr marL="9525" marR="9525" marT="9524" marB="0" anchor="ctr"/>
                </a:tc>
                <a:tc>
                  <a:txBody>
                    <a:bodyPr/>
                    <a:lstStyle/>
                    <a:p>
                      <a:pPr algn="l" fontAlgn="ctr"/>
                      <a:r>
                        <a:rPr lang="en-US" sz="1000" b="0" i="0" u="none" strike="noStrike">
                          <a:solidFill>
                            <a:srgbClr val="000000"/>
                          </a:solidFill>
                          <a:effectLst/>
                          <a:latin typeface="ＭＳ Ｐゴシック"/>
                        </a:rPr>
                        <a:t>England</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262</a:t>
                      </a:r>
                    </a:p>
                  </a:txBody>
                  <a:tcPr marL="9525" marR="9525" marT="9524" marB="0" anchor="ctr"/>
                </a:tc>
                <a:tc>
                  <a:txBody>
                    <a:bodyPr/>
                    <a:lstStyle/>
                    <a:p>
                      <a:pPr algn="l" fontAlgn="ctr"/>
                      <a:r>
                        <a:rPr lang="en-US" sz="1000" b="0" i="0" u="none" strike="noStrike">
                          <a:solidFill>
                            <a:srgbClr val="000000"/>
                          </a:solidFill>
                          <a:effectLst/>
                          <a:latin typeface="ＭＳ Ｐゴシック"/>
                        </a:rPr>
                        <a:t>Slovak Republic</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26%</a:t>
                      </a:r>
                    </a:p>
                  </a:txBody>
                  <a:tcPr marL="9525" marR="9525" marT="9524" marB="0" anchor="ctr"/>
                </a:tc>
                <a:tc>
                  <a:txBody>
                    <a:bodyPr/>
                    <a:lstStyle/>
                    <a:p>
                      <a:pPr algn="l" fontAlgn="ctr"/>
                      <a:r>
                        <a:rPr lang="en-US" sz="1000" b="0" i="0" u="none" strike="noStrike">
                          <a:solidFill>
                            <a:srgbClr val="000000"/>
                          </a:solidFill>
                          <a:effectLst/>
                          <a:latin typeface="ＭＳ Ｐゴシック"/>
                        </a:rPr>
                        <a:t>Ireland</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277</a:t>
                      </a:r>
                    </a:p>
                  </a:txBody>
                  <a:tcPr marL="9525" marR="9525" marT="9524" marB="0" anchor="ctr"/>
                </a:tc>
              </a:tr>
              <a:tr h="252764">
                <a:tc>
                  <a:txBody>
                    <a:bodyPr/>
                    <a:lstStyle/>
                    <a:p>
                      <a:pPr algn="r" fontAlgn="ctr"/>
                      <a:r>
                        <a:rPr lang="en-US" altLang="ja-JP" sz="1200" u="none" strike="noStrike">
                          <a:effectLst/>
                        </a:rPr>
                        <a:t>18</a:t>
                      </a:r>
                      <a:endParaRPr lang="en-US" altLang="ja-JP" sz="1200" b="0" i="0" u="none" strike="noStrike">
                        <a:solidFill>
                          <a:srgbClr val="000000"/>
                        </a:solidFill>
                        <a:effectLst/>
                        <a:latin typeface="ＭＳ Ｐゴシック"/>
                      </a:endParaRPr>
                    </a:p>
                  </a:txBody>
                  <a:tcPr marL="9525" marR="9525" marT="9524" marB="0" anchor="ctr">
                    <a:solidFill>
                      <a:schemeClr val="accent5">
                        <a:lumMod val="75000"/>
                      </a:schemeClr>
                    </a:solidFill>
                  </a:tcPr>
                </a:tc>
                <a:tc>
                  <a:txBody>
                    <a:bodyPr/>
                    <a:lstStyle/>
                    <a:p>
                      <a:pPr algn="l" fontAlgn="ctr"/>
                      <a:r>
                        <a:rPr lang="en-US" sz="1000" b="0" i="0" u="none" strike="noStrike">
                          <a:solidFill>
                            <a:srgbClr val="000000"/>
                          </a:solidFill>
                          <a:effectLst/>
                          <a:latin typeface="ＭＳ Ｐゴシック"/>
                        </a:rPr>
                        <a:t>Cyprus</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269</a:t>
                      </a:r>
                    </a:p>
                  </a:txBody>
                  <a:tcPr marL="9525" marR="9525" marT="9524" marB="0" anchor="ctr"/>
                </a:tc>
                <a:tc>
                  <a:txBody>
                    <a:bodyPr/>
                    <a:lstStyle/>
                    <a:p>
                      <a:pPr algn="l" fontAlgn="ctr"/>
                      <a:r>
                        <a:rPr lang="en-US" sz="1000" b="0" i="0" u="none" strike="noStrike">
                          <a:solidFill>
                            <a:srgbClr val="000000"/>
                          </a:solidFill>
                          <a:effectLst/>
                          <a:latin typeface="ＭＳ Ｐゴシック"/>
                        </a:rPr>
                        <a:t>Poland</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260</a:t>
                      </a:r>
                    </a:p>
                  </a:txBody>
                  <a:tcPr marL="9525" marR="9525" marT="9524" marB="0" anchor="ctr"/>
                </a:tc>
                <a:tc>
                  <a:txBody>
                    <a:bodyPr/>
                    <a:lstStyle/>
                    <a:p>
                      <a:pPr algn="l" fontAlgn="ctr"/>
                      <a:r>
                        <a:rPr lang="en-US" sz="1000" b="0" i="0" u="none" strike="noStrike">
                          <a:solidFill>
                            <a:srgbClr val="000000"/>
                          </a:solidFill>
                          <a:effectLst/>
                          <a:latin typeface="ＭＳ Ｐゴシック"/>
                        </a:rPr>
                        <a:t>Ireland</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25%</a:t>
                      </a:r>
                    </a:p>
                  </a:txBody>
                  <a:tcPr marL="9525" marR="9525" marT="9524" marB="0" anchor="ctr"/>
                </a:tc>
                <a:tc>
                  <a:txBody>
                    <a:bodyPr/>
                    <a:lstStyle/>
                    <a:p>
                      <a:pPr algn="l" fontAlgn="ctr"/>
                      <a:r>
                        <a:rPr lang="en-US" sz="1000" b="0" i="0" u="none" strike="noStrike">
                          <a:solidFill>
                            <a:srgbClr val="000000"/>
                          </a:solidFill>
                          <a:effectLst/>
                          <a:latin typeface="ＭＳ Ｐゴシック"/>
                        </a:rPr>
                        <a:t>United States</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277</a:t>
                      </a:r>
                    </a:p>
                  </a:txBody>
                  <a:tcPr marL="9525" marR="9525" marT="9524" marB="0" anchor="ctr"/>
                </a:tc>
              </a:tr>
              <a:tr h="252764">
                <a:tc>
                  <a:txBody>
                    <a:bodyPr/>
                    <a:lstStyle/>
                    <a:p>
                      <a:pPr algn="r" fontAlgn="ctr"/>
                      <a:r>
                        <a:rPr lang="en-US" altLang="ja-JP" sz="1200" u="none" strike="noStrike">
                          <a:effectLst/>
                        </a:rPr>
                        <a:t>19</a:t>
                      </a:r>
                      <a:endParaRPr lang="en-US" altLang="ja-JP" sz="1200" b="0" i="0" u="none" strike="noStrike">
                        <a:solidFill>
                          <a:srgbClr val="000000"/>
                        </a:solidFill>
                        <a:effectLst/>
                        <a:latin typeface="ＭＳ Ｐゴシック"/>
                      </a:endParaRPr>
                    </a:p>
                  </a:txBody>
                  <a:tcPr marL="9525" marR="9525" marT="9524" marB="0" anchor="ctr">
                    <a:solidFill>
                      <a:schemeClr val="accent5">
                        <a:lumMod val="75000"/>
                      </a:schemeClr>
                    </a:solidFill>
                  </a:tcPr>
                </a:tc>
                <a:tc>
                  <a:txBody>
                    <a:bodyPr/>
                    <a:lstStyle/>
                    <a:p>
                      <a:pPr algn="l" fontAlgn="ctr"/>
                      <a:r>
                        <a:rPr lang="en-US" sz="1000" b="0" i="0" u="none" strike="noStrike">
                          <a:solidFill>
                            <a:srgbClr val="000000"/>
                          </a:solidFill>
                          <a:effectLst/>
                          <a:latin typeface="ＭＳ Ｐゴシック"/>
                        </a:rPr>
                        <a:t>Poland</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267</a:t>
                      </a:r>
                    </a:p>
                  </a:txBody>
                  <a:tcPr marL="9525" marR="9525" marT="9524" marB="0" anchor="ctr"/>
                </a:tc>
                <a:tc>
                  <a:txBody>
                    <a:bodyPr/>
                    <a:lstStyle/>
                    <a:p>
                      <a:pPr algn="l" fontAlgn="ctr"/>
                      <a:r>
                        <a:rPr lang="en-US" sz="1000" b="0" i="0" u="none" strike="noStrike">
                          <a:solidFill>
                            <a:srgbClr val="000000"/>
                          </a:solidFill>
                          <a:effectLst/>
                          <a:latin typeface="ＭＳ Ｐゴシック"/>
                        </a:rPr>
                        <a:t>Ireland</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256</a:t>
                      </a:r>
                    </a:p>
                  </a:txBody>
                  <a:tcPr marL="9525" marR="9525" marT="9524" marB="0" anchor="ctr"/>
                </a:tc>
                <a:tc>
                  <a:txBody>
                    <a:bodyPr/>
                    <a:lstStyle/>
                    <a:p>
                      <a:pPr algn="l" fontAlgn="ctr"/>
                      <a:r>
                        <a:rPr lang="en-US" sz="1000" b="0" i="0" u="none" strike="noStrike" dirty="0">
                          <a:solidFill>
                            <a:srgbClr val="000000"/>
                          </a:solidFill>
                          <a:effectLst/>
                          <a:latin typeface="ＭＳ Ｐゴシック"/>
                        </a:rPr>
                        <a:t>Poland</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19%</a:t>
                      </a:r>
                    </a:p>
                  </a:txBody>
                  <a:tcPr marL="9525" marR="9525" marT="9524" marB="0" anchor="ctr"/>
                </a:tc>
                <a:tc>
                  <a:txBody>
                    <a:bodyPr/>
                    <a:lstStyle/>
                    <a:p>
                      <a:pPr algn="l" fontAlgn="ctr"/>
                      <a:r>
                        <a:rPr lang="en-US" sz="1000" b="0" i="0" u="none" strike="noStrike" dirty="0">
                          <a:solidFill>
                            <a:srgbClr val="000000"/>
                          </a:solidFill>
                          <a:effectLst/>
                          <a:latin typeface="ＭＳ Ｐゴシック"/>
                        </a:rPr>
                        <a:t>Poland</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275</a:t>
                      </a:r>
                    </a:p>
                  </a:txBody>
                  <a:tcPr marL="9525" marR="9525" marT="9524" marB="0" anchor="ctr"/>
                </a:tc>
              </a:tr>
              <a:tr h="281110">
                <a:tc>
                  <a:txBody>
                    <a:bodyPr/>
                    <a:lstStyle/>
                    <a:p>
                      <a:pPr algn="r" fontAlgn="ctr"/>
                      <a:r>
                        <a:rPr lang="en-US" altLang="ja-JP" sz="1200" u="none" strike="noStrike">
                          <a:effectLst/>
                        </a:rPr>
                        <a:t>20</a:t>
                      </a:r>
                      <a:endParaRPr lang="en-US" altLang="ja-JP" sz="1200" b="0" i="0" u="none" strike="noStrike">
                        <a:solidFill>
                          <a:srgbClr val="000000"/>
                        </a:solidFill>
                        <a:effectLst/>
                        <a:latin typeface="ＭＳ Ｐゴシック"/>
                      </a:endParaRPr>
                    </a:p>
                  </a:txBody>
                  <a:tcPr marL="9525" marR="9525" marT="9524" marB="0" anchor="ctr">
                    <a:solidFill>
                      <a:schemeClr val="accent5">
                        <a:lumMod val="75000"/>
                      </a:schemeClr>
                    </a:solidFill>
                  </a:tcPr>
                </a:tc>
                <a:tc>
                  <a:txBody>
                    <a:bodyPr/>
                    <a:lstStyle/>
                    <a:p>
                      <a:pPr algn="l" fontAlgn="ctr"/>
                      <a:r>
                        <a:rPr lang="en-US" sz="1000" b="0" i="0" u="none" strike="noStrike">
                          <a:solidFill>
                            <a:srgbClr val="000000"/>
                          </a:solidFill>
                          <a:effectLst/>
                          <a:latin typeface="ＭＳ Ｐゴシック"/>
                        </a:rPr>
                        <a:t>Ireland</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267</a:t>
                      </a:r>
                    </a:p>
                  </a:txBody>
                  <a:tcPr marL="9525" marR="9525" marT="9524" marB="0" anchor="ctr"/>
                </a:tc>
                <a:tc>
                  <a:txBody>
                    <a:bodyPr/>
                    <a:lstStyle/>
                    <a:p>
                      <a:pPr algn="l" fontAlgn="ctr"/>
                      <a:r>
                        <a:rPr lang="en-US" sz="1000" b="0" i="0" u="none" strike="noStrike">
                          <a:solidFill>
                            <a:srgbClr val="000000"/>
                          </a:solidFill>
                          <a:effectLst/>
                          <a:latin typeface="ＭＳ Ｐゴシック"/>
                        </a:rPr>
                        <a:t>France</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254</a:t>
                      </a:r>
                    </a:p>
                  </a:txBody>
                  <a:tcPr marL="9525" marR="9525" marT="9524" marB="0" anchor="ctr"/>
                </a:tc>
                <a:tc>
                  <a:txBody>
                    <a:bodyPr/>
                    <a:lstStyle/>
                    <a:p>
                      <a:pPr algn="l" rtl="0" fontAlgn="ctr"/>
                      <a:endParaRPr lang="ja-JP" altLang="en-US" sz="1800" b="0" i="0" u="none" strike="noStrike" dirty="0">
                        <a:solidFill>
                          <a:srgbClr val="000000"/>
                        </a:solidFill>
                        <a:effectLst/>
                        <a:latin typeface="Arial"/>
                      </a:endParaRPr>
                    </a:p>
                  </a:txBody>
                  <a:tcPr marL="9525" marR="9525" marT="9524" marB="0" anchor="ctr"/>
                </a:tc>
                <a:tc>
                  <a:txBody>
                    <a:bodyPr/>
                    <a:lstStyle/>
                    <a:p>
                      <a:pPr algn="ctr" rtl="0" fontAlgn="ctr"/>
                      <a:endParaRPr lang="en-US" altLang="ja-JP" sz="1800" b="0" i="0" u="none" strike="noStrike" dirty="0">
                        <a:solidFill>
                          <a:srgbClr val="000000"/>
                        </a:solidFill>
                        <a:effectLst/>
                        <a:latin typeface="ＭＳ Ｐゴシック"/>
                      </a:endParaRPr>
                    </a:p>
                  </a:txBody>
                  <a:tcPr marL="9525" marR="9525" marT="9524" marB="0" anchor="ctr"/>
                </a:tc>
                <a:tc>
                  <a:txBody>
                    <a:bodyPr/>
                    <a:lstStyle/>
                    <a:p>
                      <a:pPr algn="l" fontAlgn="ctr"/>
                      <a:endParaRPr lang="ja-JP" altLang="en-US" sz="1800" b="0" i="0" u="none" strike="noStrike" dirty="0">
                        <a:solidFill>
                          <a:srgbClr val="000000"/>
                        </a:solidFill>
                        <a:effectLst/>
                        <a:latin typeface="ＭＳ Ｐゴシック"/>
                      </a:endParaRPr>
                    </a:p>
                  </a:txBody>
                  <a:tcPr marL="9525" marR="9525" marT="9524" marB="0" anchor="ctr"/>
                </a:tc>
                <a:tc>
                  <a:txBody>
                    <a:bodyPr/>
                    <a:lstStyle/>
                    <a:p>
                      <a:pPr algn="ctr" fontAlgn="ctr"/>
                      <a:endParaRPr lang="en-US" altLang="ja-JP" sz="1800" b="0" i="0" u="none" strike="noStrike" dirty="0">
                        <a:solidFill>
                          <a:srgbClr val="000000"/>
                        </a:solidFill>
                        <a:effectLst/>
                        <a:latin typeface="ＭＳ Ｐゴシック"/>
                      </a:endParaRPr>
                    </a:p>
                  </a:txBody>
                  <a:tcPr marL="9525" marR="9525" marT="9524" marB="0" anchor="ctr"/>
                </a:tc>
              </a:tr>
              <a:tr h="281110">
                <a:tc>
                  <a:txBody>
                    <a:bodyPr/>
                    <a:lstStyle/>
                    <a:p>
                      <a:pPr algn="r" fontAlgn="ctr"/>
                      <a:r>
                        <a:rPr lang="en-US" altLang="ja-JP" sz="1200" u="none" strike="noStrike">
                          <a:effectLst/>
                        </a:rPr>
                        <a:t>21</a:t>
                      </a:r>
                      <a:endParaRPr lang="en-US" altLang="ja-JP" sz="1200" b="0" i="0" u="none" strike="noStrike">
                        <a:solidFill>
                          <a:srgbClr val="000000"/>
                        </a:solidFill>
                        <a:effectLst/>
                        <a:latin typeface="ＭＳ Ｐゴシック"/>
                      </a:endParaRPr>
                    </a:p>
                  </a:txBody>
                  <a:tcPr marL="9525" marR="9525" marT="9524" marB="0" anchor="ctr">
                    <a:solidFill>
                      <a:schemeClr val="accent5">
                        <a:lumMod val="75000"/>
                      </a:schemeClr>
                    </a:solidFill>
                  </a:tcPr>
                </a:tc>
                <a:tc>
                  <a:txBody>
                    <a:bodyPr/>
                    <a:lstStyle/>
                    <a:p>
                      <a:pPr algn="l" fontAlgn="ctr"/>
                      <a:r>
                        <a:rPr lang="en-US" sz="1000" b="0" i="0" u="none" strike="noStrike">
                          <a:solidFill>
                            <a:srgbClr val="000000"/>
                          </a:solidFill>
                          <a:effectLst/>
                          <a:latin typeface="ＭＳ Ｐゴシック"/>
                        </a:rPr>
                        <a:t>France</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262</a:t>
                      </a:r>
                    </a:p>
                  </a:txBody>
                  <a:tcPr marL="9525" marR="9525" marT="9524" marB="0" anchor="ctr"/>
                </a:tc>
                <a:tc>
                  <a:txBody>
                    <a:bodyPr/>
                    <a:lstStyle/>
                    <a:p>
                      <a:pPr algn="l" fontAlgn="ctr"/>
                      <a:r>
                        <a:rPr lang="en-US" sz="1000" b="0" i="0" u="none" strike="noStrike">
                          <a:solidFill>
                            <a:srgbClr val="000000"/>
                          </a:solidFill>
                          <a:effectLst/>
                          <a:latin typeface="ＭＳ Ｐゴシック"/>
                        </a:rPr>
                        <a:t>United States</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253</a:t>
                      </a:r>
                    </a:p>
                  </a:txBody>
                  <a:tcPr marL="9525" marR="9525" marT="9524" marB="0" anchor="ctr"/>
                </a:tc>
                <a:tc>
                  <a:txBody>
                    <a:bodyPr/>
                    <a:lstStyle/>
                    <a:p>
                      <a:pPr algn="l" rtl="0" fontAlgn="ctr"/>
                      <a:endParaRPr lang="ja-JP" altLang="en-US" sz="1800" b="0" i="0" u="none" strike="noStrike">
                        <a:solidFill>
                          <a:srgbClr val="000000"/>
                        </a:solidFill>
                        <a:effectLst/>
                        <a:latin typeface="Arial"/>
                      </a:endParaRPr>
                    </a:p>
                  </a:txBody>
                  <a:tcPr marL="9525" marR="9525" marT="9524" marB="0" anchor="ctr"/>
                </a:tc>
                <a:tc>
                  <a:txBody>
                    <a:bodyPr/>
                    <a:lstStyle/>
                    <a:p>
                      <a:pPr algn="ctr" rtl="0" fontAlgn="ctr"/>
                      <a:endParaRPr lang="en-US" altLang="ja-JP" sz="1800" b="0" i="0" u="none" strike="noStrike" dirty="0">
                        <a:solidFill>
                          <a:srgbClr val="000000"/>
                        </a:solidFill>
                        <a:effectLst/>
                        <a:latin typeface="ＭＳ Ｐゴシック"/>
                      </a:endParaRPr>
                    </a:p>
                  </a:txBody>
                  <a:tcPr marL="9525" marR="9525" marT="9524" marB="0" anchor="ctr"/>
                </a:tc>
                <a:tc>
                  <a:txBody>
                    <a:bodyPr/>
                    <a:lstStyle/>
                    <a:p>
                      <a:pPr algn="l" fontAlgn="ctr"/>
                      <a:endParaRPr lang="ja-JP" altLang="en-US" sz="1800" b="0" i="0" u="none" strike="noStrike">
                        <a:solidFill>
                          <a:srgbClr val="000000"/>
                        </a:solidFill>
                        <a:effectLst/>
                        <a:latin typeface="ＭＳ Ｐゴシック"/>
                      </a:endParaRPr>
                    </a:p>
                  </a:txBody>
                  <a:tcPr marL="9525" marR="9525" marT="9524" marB="0" anchor="ctr"/>
                </a:tc>
                <a:tc>
                  <a:txBody>
                    <a:bodyPr/>
                    <a:lstStyle/>
                    <a:p>
                      <a:pPr algn="ctr" fontAlgn="ctr"/>
                      <a:endParaRPr lang="en-US" altLang="ja-JP" sz="1800" b="0" i="0" u="none" strike="noStrike" dirty="0">
                        <a:solidFill>
                          <a:srgbClr val="000000"/>
                        </a:solidFill>
                        <a:effectLst/>
                        <a:latin typeface="ＭＳ Ｐゴシック"/>
                      </a:endParaRPr>
                    </a:p>
                  </a:txBody>
                  <a:tcPr marL="9525" marR="9525" marT="9524" marB="0" anchor="ctr"/>
                </a:tc>
              </a:tr>
              <a:tr h="281110">
                <a:tc>
                  <a:txBody>
                    <a:bodyPr/>
                    <a:lstStyle/>
                    <a:p>
                      <a:pPr algn="r" fontAlgn="ctr"/>
                      <a:r>
                        <a:rPr lang="en-US" altLang="ja-JP" sz="1200" u="none" strike="noStrike" dirty="0">
                          <a:effectLst/>
                        </a:rPr>
                        <a:t>22</a:t>
                      </a:r>
                      <a:endParaRPr lang="en-US" altLang="ja-JP" sz="1200" b="0" i="0" u="none" strike="noStrike" dirty="0">
                        <a:solidFill>
                          <a:srgbClr val="000000"/>
                        </a:solidFill>
                        <a:effectLst/>
                        <a:latin typeface="ＭＳ Ｐゴシック"/>
                      </a:endParaRPr>
                    </a:p>
                  </a:txBody>
                  <a:tcPr marL="9525" marR="9525" marT="9524" marB="0" anchor="ctr">
                    <a:solidFill>
                      <a:schemeClr val="accent5">
                        <a:lumMod val="75000"/>
                      </a:schemeClr>
                    </a:solidFill>
                  </a:tcPr>
                </a:tc>
                <a:tc>
                  <a:txBody>
                    <a:bodyPr/>
                    <a:lstStyle/>
                    <a:p>
                      <a:pPr algn="l" fontAlgn="ctr"/>
                      <a:r>
                        <a:rPr lang="en-US" sz="1000" b="0" i="0" u="none" strike="noStrike">
                          <a:solidFill>
                            <a:srgbClr val="000000"/>
                          </a:solidFill>
                          <a:effectLst/>
                          <a:latin typeface="ＭＳ Ｐゴシック"/>
                        </a:rPr>
                        <a:t>Spain</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252</a:t>
                      </a:r>
                    </a:p>
                  </a:txBody>
                  <a:tcPr marL="9525" marR="9525" marT="9524" marB="0" anchor="ctr"/>
                </a:tc>
                <a:tc>
                  <a:txBody>
                    <a:bodyPr/>
                    <a:lstStyle/>
                    <a:p>
                      <a:pPr algn="l" fontAlgn="ctr"/>
                      <a:r>
                        <a:rPr lang="en-US" sz="1000" b="0" i="0" u="none" strike="noStrike">
                          <a:solidFill>
                            <a:srgbClr val="000000"/>
                          </a:solidFill>
                          <a:effectLst/>
                          <a:latin typeface="ＭＳ Ｐゴシック"/>
                        </a:rPr>
                        <a:t>Italy</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247</a:t>
                      </a:r>
                    </a:p>
                  </a:txBody>
                  <a:tcPr marL="9525" marR="9525" marT="9524" marB="0" anchor="ctr"/>
                </a:tc>
                <a:tc>
                  <a:txBody>
                    <a:bodyPr/>
                    <a:lstStyle/>
                    <a:p>
                      <a:pPr algn="l" rtl="0" fontAlgn="ctr"/>
                      <a:endParaRPr lang="ja-JP" altLang="en-US" sz="1400" b="0" i="0" u="none" strike="noStrike" dirty="0">
                        <a:solidFill>
                          <a:srgbClr val="000000"/>
                        </a:solidFill>
                        <a:effectLst/>
                        <a:latin typeface="Arial"/>
                      </a:endParaRPr>
                    </a:p>
                  </a:txBody>
                  <a:tcPr marL="9525" marR="9525" marT="9524" marB="0" anchor="ctr"/>
                </a:tc>
                <a:tc>
                  <a:txBody>
                    <a:bodyPr/>
                    <a:lstStyle/>
                    <a:p>
                      <a:pPr algn="ctr" rtl="0" fontAlgn="ctr"/>
                      <a:endParaRPr lang="en-US" altLang="ja-JP" sz="1800" b="0" i="0" u="none" strike="noStrike" dirty="0">
                        <a:solidFill>
                          <a:srgbClr val="000000"/>
                        </a:solidFill>
                        <a:effectLst/>
                        <a:latin typeface="ＭＳ Ｐゴシック"/>
                      </a:endParaRPr>
                    </a:p>
                  </a:txBody>
                  <a:tcPr marL="9525" marR="9525" marT="9524" marB="0" anchor="ctr"/>
                </a:tc>
                <a:tc>
                  <a:txBody>
                    <a:bodyPr/>
                    <a:lstStyle/>
                    <a:p>
                      <a:pPr algn="l" fontAlgn="ctr"/>
                      <a:endParaRPr lang="ja-JP" altLang="en-US" sz="1800" b="0" i="0" u="none" strike="noStrike">
                        <a:solidFill>
                          <a:srgbClr val="000000"/>
                        </a:solidFill>
                        <a:effectLst/>
                        <a:latin typeface="ＭＳ Ｐゴシック"/>
                      </a:endParaRPr>
                    </a:p>
                  </a:txBody>
                  <a:tcPr marL="9525" marR="9525" marT="9524" marB="0" anchor="ctr"/>
                </a:tc>
                <a:tc>
                  <a:txBody>
                    <a:bodyPr/>
                    <a:lstStyle/>
                    <a:p>
                      <a:pPr algn="ctr" fontAlgn="ctr"/>
                      <a:endParaRPr lang="en-US" altLang="ja-JP" sz="1800" b="0" i="0" u="none" strike="noStrike" dirty="0">
                        <a:solidFill>
                          <a:srgbClr val="000000"/>
                        </a:solidFill>
                        <a:effectLst/>
                        <a:latin typeface="ＭＳ Ｐゴシック"/>
                      </a:endParaRPr>
                    </a:p>
                  </a:txBody>
                  <a:tcPr marL="9525" marR="9525" marT="9524" marB="0" anchor="ctr"/>
                </a:tc>
              </a:tr>
              <a:tr h="281110">
                <a:tc>
                  <a:txBody>
                    <a:bodyPr/>
                    <a:lstStyle/>
                    <a:p>
                      <a:pPr marL="0" algn="r" defTabSz="914400" rtl="0" eaLnBrk="1" fontAlgn="ctr" latinLnBrk="0" hangingPunct="1"/>
                      <a:r>
                        <a:rPr kumimoji="1" lang="en-US" altLang="ja-JP" sz="1200" u="none" strike="noStrike" kern="1200" dirty="0" smtClean="0">
                          <a:solidFill>
                            <a:schemeClr val="dk1"/>
                          </a:solidFill>
                          <a:effectLst/>
                          <a:latin typeface="+mn-lt"/>
                          <a:ea typeface="+mn-ea"/>
                          <a:cs typeface="+mn-cs"/>
                        </a:rPr>
                        <a:t>23</a:t>
                      </a:r>
                    </a:p>
                  </a:txBody>
                  <a:tcPr marL="9525" marR="9525" marT="9524" marB="0" anchor="ctr">
                    <a:solidFill>
                      <a:schemeClr val="accent5">
                        <a:lumMod val="75000"/>
                      </a:schemeClr>
                    </a:solidFill>
                  </a:tcPr>
                </a:tc>
                <a:tc>
                  <a:txBody>
                    <a:bodyPr/>
                    <a:lstStyle/>
                    <a:p>
                      <a:pPr algn="l" fontAlgn="ctr"/>
                      <a:r>
                        <a:rPr lang="en-US" sz="1000" b="0" i="0" u="none" strike="noStrike">
                          <a:solidFill>
                            <a:srgbClr val="000000"/>
                          </a:solidFill>
                          <a:effectLst/>
                          <a:latin typeface="ＭＳ Ｐゴシック"/>
                        </a:rPr>
                        <a:t>Italy</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250</a:t>
                      </a:r>
                    </a:p>
                  </a:txBody>
                  <a:tcPr marL="9525" marR="9525" marT="9524" marB="0" anchor="ctr"/>
                </a:tc>
                <a:tc>
                  <a:txBody>
                    <a:bodyPr/>
                    <a:lstStyle/>
                    <a:p>
                      <a:pPr algn="l" fontAlgn="ctr"/>
                      <a:r>
                        <a:rPr lang="en-US" sz="1000" b="0" i="0" u="none" strike="noStrike">
                          <a:solidFill>
                            <a:srgbClr val="000000"/>
                          </a:solidFill>
                          <a:effectLst/>
                          <a:latin typeface="ＭＳ Ｐゴシック"/>
                        </a:rPr>
                        <a:t>Spain</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246</a:t>
                      </a:r>
                    </a:p>
                  </a:txBody>
                  <a:tcPr marL="9525" marR="9525" marT="9524" marB="0" anchor="ctr"/>
                </a:tc>
                <a:tc>
                  <a:txBody>
                    <a:bodyPr/>
                    <a:lstStyle/>
                    <a:p>
                      <a:pPr algn="l" rtl="0" fontAlgn="ctr"/>
                      <a:endParaRPr lang="ja-JP" altLang="en-US" sz="1400" b="0" i="0" u="none" strike="noStrike" dirty="0">
                        <a:solidFill>
                          <a:srgbClr val="000000"/>
                        </a:solidFill>
                        <a:effectLst/>
                        <a:latin typeface="Arial"/>
                      </a:endParaRPr>
                    </a:p>
                  </a:txBody>
                  <a:tcPr marL="9525" marR="9525" marT="9524" marB="0" anchor="ctr"/>
                </a:tc>
                <a:tc>
                  <a:txBody>
                    <a:bodyPr/>
                    <a:lstStyle/>
                    <a:p>
                      <a:pPr algn="ctr" rtl="0" fontAlgn="ctr"/>
                      <a:endParaRPr lang="en-US" altLang="ja-JP" sz="1800" b="0" i="0" u="none" strike="noStrike" dirty="0">
                        <a:solidFill>
                          <a:srgbClr val="000000"/>
                        </a:solidFill>
                        <a:effectLst/>
                        <a:latin typeface="ＭＳ Ｐゴシック"/>
                      </a:endParaRPr>
                    </a:p>
                  </a:txBody>
                  <a:tcPr marL="9525" marR="9525" marT="9524" marB="0" anchor="ctr"/>
                </a:tc>
                <a:tc>
                  <a:txBody>
                    <a:bodyPr/>
                    <a:lstStyle/>
                    <a:p>
                      <a:pPr algn="l" fontAlgn="ctr"/>
                      <a:endParaRPr lang="ja-JP" altLang="en-US" sz="1800" b="0" i="0" u="none" strike="noStrike">
                        <a:solidFill>
                          <a:srgbClr val="000000"/>
                        </a:solidFill>
                        <a:effectLst/>
                        <a:latin typeface="ＭＳ Ｐゴシック"/>
                      </a:endParaRPr>
                    </a:p>
                  </a:txBody>
                  <a:tcPr marL="9525" marR="9525" marT="9524" marB="0" anchor="ctr"/>
                </a:tc>
                <a:tc>
                  <a:txBody>
                    <a:bodyPr/>
                    <a:lstStyle/>
                    <a:p>
                      <a:pPr algn="ctr" fontAlgn="ctr"/>
                      <a:endParaRPr lang="en-US" altLang="ja-JP" sz="1800" b="0" i="0" u="none" strike="noStrike" dirty="0">
                        <a:solidFill>
                          <a:srgbClr val="000000"/>
                        </a:solidFill>
                        <a:effectLst/>
                        <a:latin typeface="ＭＳ Ｐゴシック"/>
                      </a:endParaRPr>
                    </a:p>
                  </a:txBody>
                  <a:tcPr marL="9525" marR="9525" marT="9524" marB="0" anchor="ctr"/>
                </a:tc>
              </a:tr>
              <a:tr h="252764">
                <a:tc>
                  <a:txBody>
                    <a:bodyPr/>
                    <a:lstStyle/>
                    <a:p>
                      <a:pPr algn="r" fontAlgn="ctr"/>
                      <a:endParaRPr lang="en-US" altLang="ja-JP" sz="1200" b="0" i="0" u="none" strike="noStrike" dirty="0" smtClean="0">
                        <a:solidFill>
                          <a:srgbClr val="000000"/>
                        </a:solidFill>
                        <a:effectLst/>
                        <a:latin typeface="ＭＳ Ｐゴシック"/>
                      </a:endParaRPr>
                    </a:p>
                  </a:txBody>
                  <a:tcPr marL="9525" marR="9525" marT="9524" marB="0" anchor="ctr">
                    <a:solidFill>
                      <a:schemeClr val="accent5">
                        <a:lumMod val="75000"/>
                      </a:schemeClr>
                    </a:solidFill>
                  </a:tcPr>
                </a:tc>
                <a:tc>
                  <a:txBody>
                    <a:bodyPr/>
                    <a:lstStyle/>
                    <a:p>
                      <a:pPr algn="l" fontAlgn="ctr"/>
                      <a:r>
                        <a:rPr lang="en-US" sz="1000" b="0" i="0" u="none" strike="noStrike" dirty="0">
                          <a:solidFill>
                            <a:srgbClr val="000000"/>
                          </a:solidFill>
                          <a:effectLst/>
                          <a:latin typeface="ＭＳ Ｐゴシック"/>
                        </a:rPr>
                        <a:t>Average</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273</a:t>
                      </a:r>
                    </a:p>
                  </a:txBody>
                  <a:tcPr marL="9525" marR="9525" marT="9524" marB="0" anchor="ctr"/>
                </a:tc>
                <a:tc>
                  <a:txBody>
                    <a:bodyPr/>
                    <a:lstStyle/>
                    <a:p>
                      <a:pPr algn="l" fontAlgn="ctr"/>
                      <a:r>
                        <a:rPr lang="en-US" sz="1000" b="0" i="0" u="none" strike="noStrike" dirty="0">
                          <a:solidFill>
                            <a:srgbClr val="000000"/>
                          </a:solidFill>
                          <a:effectLst/>
                          <a:latin typeface="ＭＳ Ｐゴシック"/>
                        </a:rPr>
                        <a:t>Average</a:t>
                      </a:r>
                    </a:p>
                  </a:txBody>
                  <a:tcPr marL="9525" marR="9525" marT="9525" marB="0" anchor="ctr"/>
                </a:tc>
                <a:tc>
                  <a:txBody>
                    <a:bodyPr/>
                    <a:lstStyle/>
                    <a:p>
                      <a:pPr algn="ctr" fontAlgn="ctr"/>
                      <a:r>
                        <a:rPr lang="en-US" altLang="ja-JP" sz="1100" b="0" i="0" u="none" strike="noStrike" dirty="0">
                          <a:solidFill>
                            <a:srgbClr val="000000"/>
                          </a:solidFill>
                          <a:effectLst/>
                          <a:latin typeface="ＭＳ Ｐゴシック"/>
                        </a:rPr>
                        <a:t>269</a:t>
                      </a:r>
                    </a:p>
                  </a:txBody>
                  <a:tcPr marL="9525" marR="9525" marT="9524" marB="0" anchor="ctr"/>
                </a:tc>
                <a:tc>
                  <a:txBody>
                    <a:bodyPr/>
                    <a:lstStyle/>
                    <a:p>
                      <a:pPr algn="l" fontAlgn="ctr"/>
                      <a:r>
                        <a:rPr lang="en-US" altLang="ja-JP" sz="1100" b="0" i="0" u="none" strike="noStrike" dirty="0" smtClean="0">
                          <a:solidFill>
                            <a:srgbClr val="000000"/>
                          </a:solidFill>
                          <a:effectLst/>
                          <a:latin typeface="ＭＳ Ｐゴシック"/>
                        </a:rPr>
                        <a:t>Average</a:t>
                      </a:r>
                      <a:endParaRPr lang="en-US" altLang="ja-JP" sz="1100" b="0" i="0" u="none" strike="noStrike" dirty="0">
                        <a:solidFill>
                          <a:srgbClr val="000000"/>
                        </a:solidFill>
                        <a:effectLst/>
                        <a:latin typeface="ＭＳ Ｐゴシック"/>
                      </a:endParaRPr>
                    </a:p>
                  </a:txBody>
                  <a:tcPr marL="9525" marR="9525" marT="9524" marB="0" anchor="ctr"/>
                </a:tc>
                <a:tc>
                  <a:txBody>
                    <a:bodyPr/>
                    <a:lstStyle/>
                    <a:p>
                      <a:pPr algn="ctr" fontAlgn="ctr"/>
                      <a:r>
                        <a:rPr lang="en-US" altLang="ja-JP" sz="1100" b="0" i="0" u="none" strike="noStrike" dirty="0">
                          <a:solidFill>
                            <a:srgbClr val="000000"/>
                          </a:solidFill>
                          <a:effectLst/>
                          <a:latin typeface="ＭＳ Ｐゴシック"/>
                        </a:rPr>
                        <a:t>34%</a:t>
                      </a:r>
                    </a:p>
                  </a:txBody>
                  <a:tcPr marL="9525" marR="9525" marT="9524" marB="0" anchor="ctr"/>
                </a:tc>
                <a:tc>
                  <a:txBody>
                    <a:bodyPr/>
                    <a:lstStyle/>
                    <a:p>
                      <a:pPr algn="l" fontAlgn="ctr"/>
                      <a:r>
                        <a:rPr lang="en-US" altLang="ja-JP" sz="1100" b="0" i="0" u="none" strike="noStrike" dirty="0" smtClean="0">
                          <a:solidFill>
                            <a:srgbClr val="000000"/>
                          </a:solidFill>
                          <a:effectLst/>
                          <a:latin typeface="ＭＳ Ｐゴシック"/>
                        </a:rPr>
                        <a:t>Average</a:t>
                      </a:r>
                      <a:endParaRPr lang="en-US" altLang="ja-JP" sz="1100" b="0" i="0" u="none" strike="noStrike" dirty="0">
                        <a:solidFill>
                          <a:srgbClr val="000000"/>
                        </a:solidFill>
                        <a:effectLst/>
                        <a:latin typeface="ＭＳ Ｐゴシック"/>
                      </a:endParaRPr>
                    </a:p>
                  </a:txBody>
                  <a:tcPr marL="9525" marR="9525" marT="9524" marB="0" anchor="ctr"/>
                </a:tc>
                <a:tc>
                  <a:txBody>
                    <a:bodyPr/>
                    <a:lstStyle/>
                    <a:p>
                      <a:pPr algn="ctr" fontAlgn="ctr"/>
                      <a:r>
                        <a:rPr lang="en-US" altLang="ja-JP" sz="1100" b="0" i="0" u="none" strike="noStrike" dirty="0">
                          <a:solidFill>
                            <a:srgbClr val="000000"/>
                          </a:solidFill>
                          <a:effectLst/>
                          <a:latin typeface="ＭＳ Ｐゴシック"/>
                        </a:rPr>
                        <a:t>283</a:t>
                      </a:r>
                    </a:p>
                  </a:txBody>
                  <a:tcPr marL="9525" marR="9525" marT="9524" marB="0" anchor="ctr"/>
                </a:tc>
              </a:tr>
            </a:tbl>
          </a:graphicData>
        </a:graphic>
      </p:graphicFrame>
      <p:sp>
        <p:nvSpPr>
          <p:cNvPr id="2" name="スライド番号プレースホルダー 1"/>
          <p:cNvSpPr>
            <a:spLocks noGrp="1"/>
          </p:cNvSpPr>
          <p:nvPr>
            <p:ph type="sldNum" sz="quarter" idx="12"/>
          </p:nvPr>
        </p:nvSpPr>
        <p:spPr/>
        <p:txBody>
          <a:bodyPr/>
          <a:lstStyle/>
          <a:p>
            <a:fld id="{8F8DB30B-1D34-4093-98A4-10C286E1F4EC}" type="slidenum">
              <a:rPr kumimoji="1" lang="ja-JP" altLang="en-US" smtClean="0"/>
              <a:t>15</a:t>
            </a:fld>
            <a:endParaRPr kumimoji="1" lang="ja-JP" altLang="en-US"/>
          </a:p>
        </p:txBody>
      </p:sp>
    </p:spTree>
    <p:extLst>
      <p:ext uri="{BB962C8B-B14F-4D97-AF65-F5344CB8AC3E}">
        <p14:creationId xmlns:p14="http://schemas.microsoft.com/office/powerpoint/2010/main" val="18744539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620688"/>
            <a:ext cx="8784976" cy="1944216"/>
          </a:xfrm>
        </p:spPr>
        <p:txBody>
          <a:bodyPr>
            <a:noAutofit/>
          </a:bodyPr>
          <a:lstStyle/>
          <a:p>
            <a:r>
              <a:rPr lang="ja-JP" altLang="en-US" sz="3600" dirty="0" smtClean="0"/>
              <a:t>２ </a:t>
            </a:r>
            <a:r>
              <a:rPr lang="zh-CN" altLang="en-US" sz="3600" dirty="0" smtClean="0"/>
              <a:t>一次能源及电</a:t>
            </a:r>
            <a:r>
              <a:rPr lang="zh-CN" altLang="en-US" sz="3600" dirty="0"/>
              <a:t>力的需求总量在增加</a:t>
            </a:r>
            <a:br>
              <a:rPr lang="zh-CN" altLang="en-US" sz="3600" dirty="0"/>
            </a:br>
            <a:r>
              <a:rPr lang="ja-JP" altLang="en-US" sz="3600" dirty="0"/>
              <a:t>　</a:t>
            </a:r>
            <a:r>
              <a:rPr lang="en-US" altLang="ja-JP" sz="3600" dirty="0" smtClean="0"/>
              <a:t/>
            </a:r>
            <a:br>
              <a:rPr lang="en-US" altLang="ja-JP" sz="3600" dirty="0" smtClean="0"/>
            </a:br>
            <a:r>
              <a:rPr lang="ja-JP" altLang="en-US" sz="3600" dirty="0" smtClean="0"/>
              <a:t>一次</a:t>
            </a:r>
            <a:r>
              <a:rPr lang="ja-JP" altLang="en-US" sz="3600" dirty="0"/>
              <a:t>エネルギー及び電力の需要の増加</a:t>
            </a:r>
            <a:endParaRPr kumimoji="1" lang="ja-JP" altLang="en-US" sz="3600" dirty="0"/>
          </a:p>
        </p:txBody>
      </p:sp>
      <p:sp>
        <p:nvSpPr>
          <p:cNvPr id="3" name="スライド番号プレースホルダー 2"/>
          <p:cNvSpPr>
            <a:spLocks noGrp="1"/>
          </p:cNvSpPr>
          <p:nvPr>
            <p:ph type="sldNum" sz="quarter" idx="12"/>
          </p:nvPr>
        </p:nvSpPr>
        <p:spPr/>
        <p:txBody>
          <a:bodyPr/>
          <a:lstStyle/>
          <a:p>
            <a:fld id="{8F8DB30B-1D34-4093-98A4-10C286E1F4EC}" type="slidenum">
              <a:rPr kumimoji="1" lang="ja-JP" altLang="en-US" smtClean="0"/>
              <a:t>16</a:t>
            </a:fld>
            <a:endParaRPr kumimoji="1" lang="ja-JP" altLang="en-US"/>
          </a:p>
        </p:txBody>
      </p:sp>
    </p:spTree>
    <p:extLst>
      <p:ext uri="{BB962C8B-B14F-4D97-AF65-F5344CB8AC3E}">
        <p14:creationId xmlns:p14="http://schemas.microsoft.com/office/powerpoint/2010/main" val="606916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434975" y="1477953"/>
            <a:ext cx="8358188" cy="3690937"/>
          </a:xfrm>
          <a:prstGeom prst="rect">
            <a:avLst/>
          </a:prstGeom>
          <a:gradFill flip="none" rotWithShape="1">
            <a:gsLst>
              <a:gs pos="0">
                <a:schemeClr val="bg1">
                  <a:lumMod val="85000"/>
                </a:schemeClr>
              </a:gs>
              <a:gs pos="50000">
                <a:schemeClr val="bg1">
                  <a:lumMod val="95000"/>
                </a:schemeClr>
              </a:gs>
              <a:gs pos="100000">
                <a:srgbClr val="98D7FE">
                  <a:tint val="23500"/>
                  <a:satMod val="16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sp>
        <p:nvSpPr>
          <p:cNvPr id="19459" name="正方形/長方形 8"/>
          <p:cNvSpPr>
            <a:spLocks noChangeArrowheads="1"/>
          </p:cNvSpPr>
          <p:nvPr/>
        </p:nvSpPr>
        <p:spPr bwMode="auto">
          <a:xfrm>
            <a:off x="1149350" y="5199063"/>
            <a:ext cx="154305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algn="r" eaLnBrk="1" hangingPunct="1">
              <a:lnSpc>
                <a:spcPts val="2600"/>
              </a:lnSpc>
              <a:spcBef>
                <a:spcPct val="0"/>
              </a:spcBef>
              <a:buFontTx/>
              <a:buNone/>
            </a:pPr>
            <a:r>
              <a:rPr lang="en-US" altLang="ja-JP" sz="2400">
                <a:latin typeface="Calibri" pitchFamily="34" charset="0"/>
              </a:rPr>
              <a:t>B.C.8000</a:t>
            </a:r>
          </a:p>
        </p:txBody>
      </p:sp>
      <p:sp>
        <p:nvSpPr>
          <p:cNvPr id="19460" name="正方形/長方形 9"/>
          <p:cNvSpPr>
            <a:spLocks noChangeArrowheads="1"/>
          </p:cNvSpPr>
          <p:nvPr/>
        </p:nvSpPr>
        <p:spPr bwMode="auto">
          <a:xfrm>
            <a:off x="4759325" y="5199063"/>
            <a:ext cx="3556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algn="r" eaLnBrk="1" hangingPunct="1">
              <a:lnSpc>
                <a:spcPts val="2600"/>
              </a:lnSpc>
              <a:spcBef>
                <a:spcPct val="0"/>
              </a:spcBef>
              <a:buFontTx/>
              <a:buNone/>
            </a:pPr>
            <a:r>
              <a:rPr lang="en-US" altLang="ja-JP" sz="2400">
                <a:latin typeface="Calibri" pitchFamily="34" charset="0"/>
              </a:rPr>
              <a:t>0</a:t>
            </a:r>
          </a:p>
        </p:txBody>
      </p:sp>
      <p:sp>
        <p:nvSpPr>
          <p:cNvPr id="19461" name="正方形/長方形 10"/>
          <p:cNvSpPr>
            <a:spLocks noChangeArrowheads="1"/>
          </p:cNvSpPr>
          <p:nvPr/>
        </p:nvSpPr>
        <p:spPr bwMode="auto">
          <a:xfrm>
            <a:off x="6321425" y="5199063"/>
            <a:ext cx="865188"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algn="r" eaLnBrk="1" hangingPunct="1">
              <a:lnSpc>
                <a:spcPts val="2600"/>
              </a:lnSpc>
              <a:spcBef>
                <a:spcPct val="0"/>
              </a:spcBef>
              <a:buFontTx/>
              <a:buNone/>
            </a:pPr>
            <a:r>
              <a:rPr lang="en-US" altLang="ja-JP" sz="2400">
                <a:latin typeface="Calibri" pitchFamily="34" charset="0"/>
              </a:rPr>
              <a:t>1000</a:t>
            </a:r>
          </a:p>
        </p:txBody>
      </p:sp>
      <p:sp>
        <p:nvSpPr>
          <p:cNvPr id="19462" name="正方形/長方形 11"/>
          <p:cNvSpPr>
            <a:spLocks noChangeArrowheads="1"/>
          </p:cNvSpPr>
          <p:nvPr/>
        </p:nvSpPr>
        <p:spPr bwMode="auto">
          <a:xfrm>
            <a:off x="5419725" y="5199063"/>
            <a:ext cx="69532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algn="r" eaLnBrk="1" hangingPunct="1">
              <a:lnSpc>
                <a:spcPts val="2600"/>
              </a:lnSpc>
              <a:spcBef>
                <a:spcPct val="0"/>
              </a:spcBef>
              <a:buFontTx/>
              <a:buNone/>
            </a:pPr>
            <a:r>
              <a:rPr lang="en-US" altLang="ja-JP" sz="2400">
                <a:latin typeface="Calibri" pitchFamily="34" charset="0"/>
              </a:rPr>
              <a:t>500</a:t>
            </a:r>
          </a:p>
        </p:txBody>
      </p:sp>
      <p:sp>
        <p:nvSpPr>
          <p:cNvPr id="19463" name="正方形/長方形 12"/>
          <p:cNvSpPr>
            <a:spLocks noChangeArrowheads="1"/>
          </p:cNvSpPr>
          <p:nvPr/>
        </p:nvSpPr>
        <p:spPr bwMode="auto">
          <a:xfrm>
            <a:off x="8120063" y="5199063"/>
            <a:ext cx="863600"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algn="r" eaLnBrk="1" hangingPunct="1">
              <a:lnSpc>
                <a:spcPts val="2600"/>
              </a:lnSpc>
              <a:spcBef>
                <a:spcPct val="0"/>
              </a:spcBef>
              <a:buFontTx/>
              <a:buNone/>
            </a:pPr>
            <a:r>
              <a:rPr lang="en-US" altLang="ja-JP" sz="2400">
                <a:latin typeface="Calibri" pitchFamily="34" charset="0"/>
              </a:rPr>
              <a:t>2000</a:t>
            </a:r>
          </a:p>
        </p:txBody>
      </p:sp>
      <p:sp>
        <p:nvSpPr>
          <p:cNvPr id="19464" name="正方形/長方形 13"/>
          <p:cNvSpPr>
            <a:spLocks noChangeArrowheads="1"/>
          </p:cNvSpPr>
          <p:nvPr/>
        </p:nvSpPr>
        <p:spPr bwMode="auto">
          <a:xfrm>
            <a:off x="7812360" y="5877272"/>
            <a:ext cx="1334020" cy="745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lnSpc>
                <a:spcPts val="2600"/>
              </a:lnSpc>
              <a:spcBef>
                <a:spcPct val="0"/>
              </a:spcBef>
              <a:buFontTx/>
              <a:buNone/>
            </a:pPr>
            <a:r>
              <a:rPr lang="en-US" altLang="ja-JP" sz="1800" dirty="0" smtClean="0">
                <a:latin typeface="ＤＦＧ華康ゴシック体W2"/>
                <a:ea typeface="ＤＦＧ華康ゴシック体W2"/>
                <a:cs typeface="ＤＦＧ華康ゴシック体W2"/>
              </a:rPr>
              <a:t>Industrial </a:t>
            </a:r>
          </a:p>
          <a:p>
            <a:pPr eaLnBrk="1" hangingPunct="1">
              <a:lnSpc>
                <a:spcPts val="2600"/>
              </a:lnSpc>
              <a:spcBef>
                <a:spcPct val="0"/>
              </a:spcBef>
              <a:buFontTx/>
              <a:buNone/>
            </a:pPr>
            <a:r>
              <a:rPr lang="en-US" altLang="ja-JP" sz="1800" dirty="0" smtClean="0">
                <a:latin typeface="ＤＦＧ華康ゴシック体W2"/>
                <a:ea typeface="ＤＦＧ華康ゴシック体W2"/>
                <a:cs typeface="ＤＦＧ華康ゴシック体W2"/>
              </a:rPr>
              <a:t>revolution</a:t>
            </a:r>
            <a:endParaRPr lang="ja-JP" altLang="en-US" sz="1800" dirty="0">
              <a:latin typeface="ＤＦＧ華康ゴシック体W2"/>
              <a:ea typeface="ＤＦＧ華康ゴシック体W2"/>
              <a:cs typeface="ＤＦＧ華康ゴシック体W2"/>
            </a:endParaRPr>
          </a:p>
        </p:txBody>
      </p:sp>
      <p:cxnSp>
        <p:nvCxnSpPr>
          <p:cNvPr id="15" name="直線矢印コネクタ 14"/>
          <p:cNvCxnSpPr/>
          <p:nvPr/>
        </p:nvCxnSpPr>
        <p:spPr>
          <a:xfrm rot="16200000" flipV="1">
            <a:off x="7988300" y="5715001"/>
            <a:ext cx="396875"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9466" name="正方形/長方形 15"/>
          <p:cNvSpPr>
            <a:spLocks noChangeArrowheads="1"/>
          </p:cNvSpPr>
          <p:nvPr/>
        </p:nvSpPr>
        <p:spPr bwMode="auto">
          <a:xfrm>
            <a:off x="6406587" y="5877272"/>
            <a:ext cx="1189749" cy="745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lnSpc>
                <a:spcPts val="2600"/>
              </a:lnSpc>
              <a:spcBef>
                <a:spcPct val="0"/>
              </a:spcBef>
              <a:buFontTx/>
              <a:buNone/>
            </a:pPr>
            <a:r>
              <a:rPr lang="en-US" altLang="ja-JP" sz="1800" dirty="0" smtClean="0">
                <a:latin typeface="ＤＦＧ華康ゴシック体W2"/>
                <a:ea typeface="ＤＦＧ華康ゴシック体W2"/>
                <a:cs typeface="ＤＦＧ華康ゴシック体W2"/>
              </a:rPr>
              <a:t>Plague </a:t>
            </a:r>
          </a:p>
          <a:p>
            <a:pPr eaLnBrk="1" hangingPunct="1">
              <a:lnSpc>
                <a:spcPts val="2600"/>
              </a:lnSpc>
              <a:spcBef>
                <a:spcPct val="0"/>
              </a:spcBef>
              <a:buFontTx/>
              <a:buNone/>
            </a:pPr>
            <a:r>
              <a:rPr lang="en-US" altLang="ja-JP" sz="1800" dirty="0" smtClean="0">
                <a:latin typeface="ＤＦＧ華康ゴシック体W2"/>
                <a:ea typeface="ＤＦＧ華康ゴシック体W2"/>
                <a:cs typeface="ＤＦＧ華康ゴシック体W2"/>
              </a:rPr>
              <a:t>epidemic</a:t>
            </a:r>
            <a:endParaRPr lang="ja-JP" altLang="en-US" sz="1800" dirty="0">
              <a:latin typeface="ＤＦＧ華康ゴシック体W2"/>
              <a:ea typeface="ＤＦＧ華康ゴシック体W2"/>
              <a:cs typeface="ＤＦＧ華康ゴシック体W2"/>
            </a:endParaRPr>
          </a:p>
        </p:txBody>
      </p:sp>
      <p:cxnSp>
        <p:nvCxnSpPr>
          <p:cNvPr id="17" name="直線矢印コネクタ 16"/>
          <p:cNvCxnSpPr/>
          <p:nvPr/>
        </p:nvCxnSpPr>
        <p:spPr>
          <a:xfrm rot="16200000" flipV="1">
            <a:off x="7059612" y="5715001"/>
            <a:ext cx="396875"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9468" name="正方形/長方形 17"/>
          <p:cNvSpPr>
            <a:spLocks noChangeArrowheads="1"/>
          </p:cNvSpPr>
          <p:nvPr/>
        </p:nvSpPr>
        <p:spPr bwMode="auto">
          <a:xfrm>
            <a:off x="1691680" y="5733256"/>
            <a:ext cx="3240360" cy="768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lnSpc>
                <a:spcPts val="2600"/>
              </a:lnSpc>
              <a:spcBef>
                <a:spcPct val="0"/>
              </a:spcBef>
              <a:buFontTx/>
              <a:buNone/>
            </a:pPr>
            <a:r>
              <a:rPr lang="en-US" altLang="ja-JP" sz="1800" dirty="0" smtClean="0">
                <a:latin typeface="ＤＦＧ華康ゴシック体W2"/>
                <a:ea typeface="ＤＦＧ華康ゴシック体W2"/>
                <a:cs typeface="ＤＦＧ華康ゴシック体W2"/>
              </a:rPr>
              <a:t>Begin of agriculture</a:t>
            </a:r>
          </a:p>
          <a:p>
            <a:pPr eaLnBrk="1" hangingPunct="1">
              <a:lnSpc>
                <a:spcPts val="2600"/>
              </a:lnSpc>
              <a:spcBef>
                <a:spcPct val="0"/>
              </a:spcBef>
              <a:buFontTx/>
              <a:buNone/>
            </a:pPr>
            <a:r>
              <a:rPr lang="en-US" altLang="ja-JP" sz="1800" dirty="0" smtClean="0">
                <a:latin typeface="ＤＦＧ華康ゴシック体W2"/>
                <a:ea typeface="ＤＦＧ華康ゴシック体W2"/>
                <a:cs typeface="ＤＦＧ華康ゴシック体W2"/>
              </a:rPr>
              <a:t>and cattle breeding </a:t>
            </a:r>
            <a:endParaRPr lang="ja-JP" altLang="en-US" sz="1800" dirty="0">
              <a:latin typeface="ＤＦＧ華康ゴシック体W2"/>
              <a:ea typeface="ＤＦＧ華康ゴシック体W2"/>
              <a:cs typeface="ＤＦＧ華康ゴシック体W2"/>
            </a:endParaRPr>
          </a:p>
        </p:txBody>
      </p:sp>
      <p:cxnSp>
        <p:nvCxnSpPr>
          <p:cNvPr id="19" name="直線矢印コネクタ 18"/>
          <p:cNvCxnSpPr/>
          <p:nvPr/>
        </p:nvCxnSpPr>
        <p:spPr>
          <a:xfrm rot="16200000" flipV="1">
            <a:off x="2773362" y="5499646"/>
            <a:ext cx="396875" cy="0"/>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grpSp>
        <p:nvGrpSpPr>
          <p:cNvPr id="20" name="グループ化 19"/>
          <p:cNvGrpSpPr>
            <a:grpSpLocks/>
          </p:cNvGrpSpPr>
          <p:nvPr/>
        </p:nvGrpSpPr>
        <p:grpSpPr bwMode="auto">
          <a:xfrm>
            <a:off x="4402567" y="1555750"/>
            <a:ext cx="4201881" cy="2147873"/>
            <a:chOff x="4287976" y="1291600"/>
            <a:chExt cx="4201939" cy="2146886"/>
          </a:xfrm>
        </p:grpSpPr>
        <p:sp>
          <p:nvSpPr>
            <p:cNvPr id="21" name="正方形/長方形 20"/>
            <p:cNvSpPr/>
            <p:nvPr/>
          </p:nvSpPr>
          <p:spPr>
            <a:xfrm>
              <a:off x="4287976" y="1291600"/>
              <a:ext cx="3369880" cy="425562"/>
            </a:xfrm>
            <a:prstGeom prst="rect">
              <a:avLst/>
            </a:prstGeom>
          </p:spPr>
          <p:txBody>
            <a:bodyPr wrap="none">
              <a:spAutoFit/>
            </a:bodyPr>
            <a:lstStyle/>
            <a:p>
              <a:pPr algn="r" fontAlgn="auto">
                <a:lnSpc>
                  <a:spcPts val="2600"/>
                </a:lnSpc>
                <a:spcBef>
                  <a:spcPts val="0"/>
                </a:spcBef>
                <a:spcAft>
                  <a:spcPts val="0"/>
                </a:spcAft>
                <a:defRPr/>
              </a:pPr>
              <a:r>
                <a:rPr lang="en-US" altLang="ja-JP" sz="4000" dirty="0" smtClean="0">
                  <a:effectLst>
                    <a:outerShdw blurRad="38100" dist="38100" dir="2700000" algn="tl">
                      <a:srgbClr val="000000">
                        <a:alpha val="43137"/>
                      </a:srgbClr>
                    </a:outerShdw>
                  </a:effectLst>
                  <a:latin typeface="+mn-lt"/>
                  <a:ea typeface="+mn-ea"/>
                </a:rPr>
                <a:t>2050</a:t>
              </a:r>
              <a:r>
                <a:rPr lang="en-US" altLang="ja-JP" sz="2400" dirty="0" smtClean="0">
                  <a:effectLst>
                    <a:outerShdw blurRad="38100" dist="38100" dir="2700000" algn="tl">
                      <a:srgbClr val="000000">
                        <a:alpha val="43137"/>
                      </a:srgbClr>
                    </a:outerShdw>
                  </a:effectLst>
                </a:rPr>
                <a:t>:  </a:t>
              </a:r>
              <a:r>
                <a:rPr lang="en-US" altLang="ja-JP" sz="4000" dirty="0" smtClean="0">
                  <a:solidFill>
                    <a:srgbClr val="C00000"/>
                  </a:solidFill>
                  <a:effectLst>
                    <a:outerShdw blurRad="38100" dist="38100" dir="2700000" algn="tl">
                      <a:srgbClr val="000000">
                        <a:alpha val="43137"/>
                      </a:srgbClr>
                    </a:outerShdw>
                  </a:effectLst>
                  <a:latin typeface="+mn-lt"/>
                  <a:ea typeface="+mn-ea"/>
                </a:rPr>
                <a:t>9.2</a:t>
              </a:r>
              <a:r>
                <a:rPr lang="en-US" altLang="ja-JP" sz="4000" dirty="0" smtClean="0">
                  <a:effectLst>
                    <a:outerShdw blurRad="38100" dist="38100" dir="2700000" algn="tl">
                      <a:srgbClr val="000000">
                        <a:alpha val="43137"/>
                      </a:srgbClr>
                    </a:outerShdw>
                  </a:effectLst>
                </a:rPr>
                <a:t>billion</a:t>
              </a:r>
              <a:endParaRPr lang="en-US" altLang="ja-JP" sz="4000" dirty="0">
                <a:effectLst>
                  <a:outerShdw blurRad="38100" dist="38100" dir="2700000" algn="tl">
                    <a:srgbClr val="000000">
                      <a:alpha val="43137"/>
                    </a:srgbClr>
                  </a:outerShdw>
                </a:effectLst>
                <a:latin typeface="+mn-lt"/>
                <a:ea typeface="+mn-ea"/>
              </a:endParaRPr>
            </a:p>
          </p:txBody>
        </p:sp>
        <p:sp>
          <p:nvSpPr>
            <p:cNvPr id="22" name="正方形/長方形 21"/>
            <p:cNvSpPr/>
            <p:nvPr/>
          </p:nvSpPr>
          <p:spPr>
            <a:xfrm>
              <a:off x="4287976" y="2315067"/>
              <a:ext cx="3369880" cy="477603"/>
            </a:xfrm>
            <a:prstGeom prst="rect">
              <a:avLst/>
            </a:prstGeom>
          </p:spPr>
          <p:txBody>
            <a:bodyPr wrap="none">
              <a:spAutoFit/>
            </a:bodyPr>
            <a:lstStyle/>
            <a:p>
              <a:pPr algn="r" fontAlgn="auto">
                <a:lnSpc>
                  <a:spcPts val="2600"/>
                </a:lnSpc>
                <a:spcBef>
                  <a:spcPts val="0"/>
                </a:spcBef>
                <a:spcAft>
                  <a:spcPts val="0"/>
                </a:spcAft>
                <a:defRPr/>
              </a:pPr>
              <a:r>
                <a:rPr lang="en-US" altLang="ja-JP" sz="4000" dirty="0" smtClean="0">
                  <a:effectLst>
                    <a:outerShdw blurRad="38100" dist="38100" dir="2700000" algn="tl">
                      <a:srgbClr val="000000">
                        <a:alpha val="43137"/>
                      </a:srgbClr>
                    </a:outerShdw>
                  </a:effectLst>
                  <a:latin typeface="+mn-lt"/>
                  <a:ea typeface="+mn-ea"/>
                </a:rPr>
                <a:t>2008</a:t>
              </a:r>
              <a:r>
                <a:rPr lang="en-US" altLang="ja-JP" sz="2400" dirty="0" smtClean="0">
                  <a:effectLst>
                    <a:outerShdw blurRad="38100" dist="38100" dir="2700000" algn="tl">
                      <a:srgbClr val="000000">
                        <a:alpha val="43137"/>
                      </a:srgbClr>
                    </a:outerShdw>
                  </a:effectLst>
                </a:rPr>
                <a:t>:  </a:t>
              </a:r>
              <a:r>
                <a:rPr lang="en-US" altLang="ja-JP" sz="4000" dirty="0" smtClean="0">
                  <a:solidFill>
                    <a:srgbClr val="C00000"/>
                  </a:solidFill>
                  <a:effectLst>
                    <a:outerShdw blurRad="38100" dist="38100" dir="2700000" algn="tl">
                      <a:srgbClr val="000000">
                        <a:alpha val="43137"/>
                      </a:srgbClr>
                    </a:outerShdw>
                  </a:effectLst>
                  <a:latin typeface="+mn-lt"/>
                  <a:ea typeface="+mn-ea"/>
                </a:rPr>
                <a:t>6.7</a:t>
              </a:r>
              <a:r>
                <a:rPr lang="en-US" altLang="ja-JP" sz="4000" dirty="0" smtClean="0">
                  <a:effectLst>
                    <a:outerShdw blurRad="38100" dist="38100" dir="2700000" algn="tl">
                      <a:srgbClr val="000000">
                        <a:alpha val="43137"/>
                      </a:srgbClr>
                    </a:outerShdw>
                  </a:effectLst>
                </a:rPr>
                <a:t>billion</a:t>
              </a:r>
              <a:endParaRPr lang="en-US" altLang="ja-JP" sz="4000" dirty="0">
                <a:effectLst>
                  <a:outerShdw blurRad="38100" dist="38100" dir="2700000" algn="tl">
                    <a:srgbClr val="000000">
                      <a:alpha val="43137"/>
                    </a:srgbClr>
                  </a:outerShdw>
                </a:effectLst>
                <a:latin typeface="+mn-lt"/>
                <a:ea typeface="+mn-ea"/>
              </a:endParaRPr>
            </a:p>
          </p:txBody>
        </p:sp>
        <p:sp>
          <p:nvSpPr>
            <p:cNvPr id="23" name="正方形/長方形 22"/>
            <p:cNvSpPr/>
            <p:nvPr/>
          </p:nvSpPr>
          <p:spPr>
            <a:xfrm>
              <a:off x="4356906" y="2960883"/>
              <a:ext cx="3300950" cy="477603"/>
            </a:xfrm>
            <a:prstGeom prst="rect">
              <a:avLst/>
            </a:prstGeom>
          </p:spPr>
          <p:txBody>
            <a:bodyPr wrap="none">
              <a:spAutoFit/>
            </a:bodyPr>
            <a:lstStyle/>
            <a:p>
              <a:pPr algn="r" fontAlgn="auto">
                <a:lnSpc>
                  <a:spcPts val="2600"/>
                </a:lnSpc>
                <a:spcBef>
                  <a:spcPts val="0"/>
                </a:spcBef>
                <a:spcAft>
                  <a:spcPts val="0"/>
                </a:spcAft>
                <a:defRPr/>
              </a:pPr>
              <a:r>
                <a:rPr lang="en-US" altLang="ja-JP" sz="4000" dirty="0" smtClean="0">
                  <a:effectLst>
                    <a:outerShdw blurRad="38100" dist="38100" dir="2700000" algn="tl">
                      <a:srgbClr val="000000">
                        <a:alpha val="43137"/>
                      </a:srgbClr>
                    </a:outerShdw>
                  </a:effectLst>
                  <a:latin typeface="+mn-lt"/>
                  <a:ea typeface="+mn-ea"/>
                </a:rPr>
                <a:t>1987</a:t>
              </a:r>
              <a:r>
                <a:rPr lang="en-US" altLang="ja-JP" sz="2400" dirty="0" smtClean="0">
                  <a:effectLst>
                    <a:outerShdw blurRad="38100" dist="38100" dir="2700000" algn="tl">
                      <a:srgbClr val="000000">
                        <a:alpha val="43137"/>
                      </a:srgbClr>
                    </a:outerShdw>
                  </a:effectLst>
                </a:rPr>
                <a:t>: </a:t>
              </a:r>
              <a:r>
                <a:rPr lang="en-US" altLang="ja-JP" sz="4000" dirty="0" smtClean="0">
                  <a:solidFill>
                    <a:srgbClr val="C00000"/>
                  </a:solidFill>
                  <a:effectLst>
                    <a:outerShdw blurRad="38100" dist="38100" dir="2700000" algn="tl">
                      <a:srgbClr val="000000">
                        <a:alpha val="43137"/>
                      </a:srgbClr>
                    </a:outerShdw>
                  </a:effectLst>
                  <a:latin typeface="+mn-lt"/>
                  <a:ea typeface="+mn-ea"/>
                </a:rPr>
                <a:t>5.0</a:t>
              </a:r>
              <a:r>
                <a:rPr lang="en-US" altLang="ja-JP" sz="4000" dirty="0" smtClean="0">
                  <a:effectLst>
                    <a:outerShdw blurRad="38100" dist="38100" dir="2700000" algn="tl">
                      <a:srgbClr val="000000">
                        <a:alpha val="43137"/>
                      </a:srgbClr>
                    </a:outerShdw>
                  </a:effectLst>
                </a:rPr>
                <a:t>billion</a:t>
              </a:r>
              <a:endParaRPr lang="en-US" altLang="ja-JP" sz="4000" dirty="0">
                <a:effectLst>
                  <a:outerShdw blurRad="38100" dist="38100" dir="2700000" algn="tl">
                    <a:srgbClr val="000000">
                      <a:alpha val="43137"/>
                    </a:srgbClr>
                  </a:outerShdw>
                </a:effectLst>
                <a:latin typeface="+mn-lt"/>
                <a:ea typeface="+mn-ea"/>
              </a:endParaRPr>
            </a:p>
          </p:txBody>
        </p:sp>
        <p:cxnSp>
          <p:nvCxnSpPr>
            <p:cNvPr id="24" name="直線コネクタ 23"/>
            <p:cNvCxnSpPr/>
            <p:nvPr/>
          </p:nvCxnSpPr>
          <p:spPr>
            <a:xfrm rot="10800000" flipV="1">
              <a:off x="7704092" y="1292642"/>
              <a:ext cx="785823" cy="2380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rot="10800000" flipV="1">
              <a:off x="7629280" y="2804115"/>
              <a:ext cx="800111" cy="3094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rot="10800000" flipV="1">
              <a:off x="7629279" y="2434075"/>
              <a:ext cx="800111" cy="7140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グループ化 26"/>
          <p:cNvGrpSpPr>
            <a:grpSpLocks/>
          </p:cNvGrpSpPr>
          <p:nvPr/>
        </p:nvGrpSpPr>
        <p:grpSpPr bwMode="auto">
          <a:xfrm>
            <a:off x="434975" y="1389063"/>
            <a:ext cx="8251825" cy="3703637"/>
            <a:chOff x="321013" y="1124974"/>
            <a:chExt cx="8251515" cy="3702952"/>
          </a:xfrm>
        </p:grpSpPr>
        <p:sp>
          <p:nvSpPr>
            <p:cNvPr id="28" name="フリーフォーム 27"/>
            <p:cNvSpPr/>
            <p:nvPr/>
          </p:nvSpPr>
          <p:spPr>
            <a:xfrm>
              <a:off x="321013" y="1228142"/>
              <a:ext cx="8180081" cy="3599784"/>
            </a:xfrm>
            <a:custGeom>
              <a:avLst/>
              <a:gdLst>
                <a:gd name="connsiteX0" fmla="*/ 0 w 8433881"/>
                <a:gd name="connsiteY0" fmla="*/ 3599234 h 3599234"/>
                <a:gd name="connsiteX1" fmla="*/ 6945549 w 8433881"/>
                <a:gd name="connsiteY1" fmla="*/ 3443591 h 3599234"/>
                <a:gd name="connsiteX2" fmla="*/ 7033098 w 8433881"/>
                <a:gd name="connsiteY2" fmla="*/ 3511685 h 3599234"/>
                <a:gd name="connsiteX3" fmla="*/ 7110919 w 8433881"/>
                <a:gd name="connsiteY3" fmla="*/ 3443591 h 3599234"/>
                <a:gd name="connsiteX4" fmla="*/ 7675123 w 8433881"/>
                <a:gd name="connsiteY4" fmla="*/ 3365770 h 3599234"/>
                <a:gd name="connsiteX5" fmla="*/ 7986408 w 8433881"/>
                <a:gd name="connsiteY5" fmla="*/ 3249038 h 3599234"/>
                <a:gd name="connsiteX6" fmla="*/ 8103140 w 8433881"/>
                <a:gd name="connsiteY6" fmla="*/ 3151761 h 3599234"/>
                <a:gd name="connsiteX7" fmla="*/ 8200417 w 8433881"/>
                <a:gd name="connsiteY7" fmla="*/ 2976664 h 3599234"/>
                <a:gd name="connsiteX8" fmla="*/ 8307421 w 8433881"/>
                <a:gd name="connsiteY8" fmla="*/ 2645923 h 3599234"/>
                <a:gd name="connsiteX9" fmla="*/ 8433881 w 8433881"/>
                <a:gd name="connsiteY9" fmla="*/ 0 h 3599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33881" h="3599234">
                  <a:moveTo>
                    <a:pt x="0" y="3599234"/>
                  </a:moveTo>
                  <a:lnTo>
                    <a:pt x="6945549" y="3443591"/>
                  </a:lnTo>
                  <a:lnTo>
                    <a:pt x="7033098" y="3511685"/>
                  </a:lnTo>
                  <a:lnTo>
                    <a:pt x="7110919" y="3443591"/>
                  </a:lnTo>
                  <a:lnTo>
                    <a:pt x="7675123" y="3365770"/>
                  </a:lnTo>
                  <a:lnTo>
                    <a:pt x="7986408" y="3249038"/>
                  </a:lnTo>
                  <a:lnTo>
                    <a:pt x="8103140" y="3151761"/>
                  </a:lnTo>
                  <a:cubicBezTo>
                    <a:pt x="8202061" y="2983596"/>
                    <a:pt x="8200417" y="3050344"/>
                    <a:pt x="8200417" y="2976664"/>
                  </a:cubicBezTo>
                  <a:lnTo>
                    <a:pt x="8307421" y="2645923"/>
                  </a:lnTo>
                  <a:lnTo>
                    <a:pt x="8433881" y="0"/>
                  </a:lnTo>
                </a:path>
              </a:pathLst>
            </a:custGeom>
            <a:ln w="76200">
              <a:solidFill>
                <a:srgbClr val="C00000"/>
              </a:solidFill>
            </a:ln>
            <a:effectLst>
              <a:outerShdw blurRad="101600" dist="88900" dir="18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ja-JP" altLang="en-US"/>
            </a:p>
          </p:txBody>
        </p:sp>
        <p:sp>
          <p:nvSpPr>
            <p:cNvPr id="29" name="円/楕円 28"/>
            <p:cNvSpPr/>
            <p:nvPr/>
          </p:nvSpPr>
          <p:spPr>
            <a:xfrm>
              <a:off x="8429658" y="1124974"/>
              <a:ext cx="142870" cy="142849"/>
            </a:xfrm>
            <a:prstGeom prst="ellipse">
              <a:avLst/>
            </a:prstGeom>
            <a:solidFill>
              <a:schemeClr val="tx2"/>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a:p>
          </p:txBody>
        </p:sp>
      </p:grpSp>
      <p:sp>
        <p:nvSpPr>
          <p:cNvPr id="30" name="正方形/長方形 29"/>
          <p:cNvSpPr/>
          <p:nvPr/>
        </p:nvSpPr>
        <p:spPr>
          <a:xfrm>
            <a:off x="0" y="6592888"/>
            <a:ext cx="2563813" cy="254000"/>
          </a:xfrm>
          <a:prstGeom prst="rect">
            <a:avLst/>
          </a:prstGeom>
        </p:spPr>
        <p:txBody>
          <a:bodyPr wrap="none">
            <a:spAutoFit/>
          </a:bodyPr>
          <a:lstStyle/>
          <a:p>
            <a:pPr fontAlgn="auto">
              <a:spcBef>
                <a:spcPts val="0"/>
              </a:spcBef>
              <a:spcAft>
                <a:spcPts val="0"/>
              </a:spcAft>
              <a:defRPr/>
            </a:pPr>
            <a:r>
              <a:rPr lang="en-US" altLang="ja-JP" sz="1050" dirty="0">
                <a:latin typeface="+mn-lt"/>
                <a:ea typeface="+mn-ea"/>
              </a:rPr>
              <a:t>※2006</a:t>
            </a:r>
            <a:r>
              <a:rPr lang="ja-JP" altLang="en-US" sz="1050" dirty="0">
                <a:latin typeface="+mn-lt"/>
                <a:ea typeface="+mn-ea"/>
              </a:rPr>
              <a:t>年版世界人口推計（中位推計）より</a:t>
            </a:r>
          </a:p>
        </p:txBody>
      </p:sp>
      <p:sp>
        <p:nvSpPr>
          <p:cNvPr id="150" name="正方形/長方形 149"/>
          <p:cNvSpPr/>
          <p:nvPr/>
        </p:nvSpPr>
        <p:spPr>
          <a:xfrm>
            <a:off x="133348" y="166689"/>
            <a:ext cx="5446763" cy="584775"/>
          </a:xfrm>
          <a:prstGeom prst="rect">
            <a:avLst/>
          </a:prstGeom>
        </p:spPr>
        <p:txBody>
          <a:bodyPr wrap="square">
            <a:spAutoFit/>
          </a:bodyPr>
          <a:lstStyle/>
          <a:p>
            <a:pPr fontAlgn="auto">
              <a:spcBef>
                <a:spcPts val="0"/>
              </a:spcBef>
              <a:spcAft>
                <a:spcPts val="0"/>
              </a:spcAft>
              <a:defRPr/>
            </a:pPr>
            <a:r>
              <a:rPr lang="en-US" altLang="ja-JP" sz="3200" dirty="0" smtClean="0">
                <a:effectLst>
                  <a:outerShdw blurRad="165100" dist="63500" dir="2700000" algn="tl" rotWithShape="0">
                    <a:prstClr val="black">
                      <a:alpha val="40000"/>
                    </a:prstClr>
                  </a:outerShdw>
                </a:effectLst>
                <a:latin typeface="ＤＦＧ平成明朝体W7" pitchFamily="18" charset="-128"/>
                <a:ea typeface="ＤＦＧ平成明朝体W7" pitchFamily="18" charset="-128"/>
              </a:rPr>
              <a:t>Explosion of world population</a:t>
            </a:r>
            <a:endParaRPr lang="en-US" altLang="ja-JP" sz="3200" dirty="0">
              <a:effectLst>
                <a:outerShdw blurRad="165100" dist="63500" dir="2700000" algn="tl" rotWithShape="0">
                  <a:prstClr val="black">
                    <a:alpha val="40000"/>
                  </a:prstClr>
                </a:outerShdw>
              </a:effectLst>
              <a:latin typeface="ＤＦＧ平成明朝体W7" pitchFamily="18" charset="-128"/>
              <a:ea typeface="ＤＦＧ平成明朝体W7" pitchFamily="18" charset="-128"/>
            </a:endParaRPr>
          </a:p>
        </p:txBody>
      </p:sp>
      <p:sp>
        <p:nvSpPr>
          <p:cNvPr id="31" name="正方形/長方形 30"/>
          <p:cNvSpPr/>
          <p:nvPr/>
        </p:nvSpPr>
        <p:spPr bwMode="auto">
          <a:xfrm>
            <a:off x="4330038" y="1997737"/>
            <a:ext cx="3442362" cy="425758"/>
          </a:xfrm>
          <a:prstGeom prst="rect">
            <a:avLst/>
          </a:prstGeom>
        </p:spPr>
        <p:txBody>
          <a:bodyPr wrap="square">
            <a:spAutoFit/>
          </a:bodyPr>
          <a:lstStyle/>
          <a:p>
            <a:pPr fontAlgn="auto">
              <a:lnSpc>
                <a:spcPts val="2600"/>
              </a:lnSpc>
              <a:spcBef>
                <a:spcPts val="0"/>
              </a:spcBef>
              <a:spcAft>
                <a:spcPts val="0"/>
              </a:spcAft>
              <a:defRPr/>
            </a:pPr>
            <a:r>
              <a:rPr lang="en-US" altLang="ja-JP" sz="4000" dirty="0" smtClean="0">
                <a:effectLst>
                  <a:outerShdw blurRad="38100" dist="38100" dir="2700000" algn="tl">
                    <a:srgbClr val="000000">
                      <a:alpha val="43137"/>
                    </a:srgbClr>
                  </a:outerShdw>
                </a:effectLst>
                <a:latin typeface="+mn-lt"/>
                <a:ea typeface="+mn-ea"/>
              </a:rPr>
              <a:t> 2011</a:t>
            </a:r>
            <a:r>
              <a:rPr lang="en-US" altLang="ja-JP" sz="2400" dirty="0" smtClean="0">
                <a:effectLst>
                  <a:outerShdw blurRad="38100" dist="38100" dir="2700000" algn="tl">
                    <a:srgbClr val="000000">
                      <a:alpha val="43137"/>
                    </a:srgbClr>
                  </a:outerShdw>
                </a:effectLst>
              </a:rPr>
              <a:t>:   </a:t>
            </a:r>
            <a:r>
              <a:rPr lang="en-US" altLang="ja-JP" sz="4000" dirty="0" smtClean="0">
                <a:solidFill>
                  <a:srgbClr val="C00000"/>
                </a:solidFill>
                <a:effectLst>
                  <a:outerShdw blurRad="38100" dist="38100" dir="2700000" algn="tl">
                    <a:srgbClr val="000000">
                      <a:alpha val="43137"/>
                    </a:srgbClr>
                  </a:outerShdw>
                </a:effectLst>
              </a:rPr>
              <a:t>7  </a:t>
            </a:r>
            <a:r>
              <a:rPr lang="en-US" altLang="ja-JP" sz="4000" dirty="0" smtClean="0">
                <a:effectLst>
                  <a:outerShdw blurRad="38100" dist="38100" dir="2700000" algn="tl">
                    <a:srgbClr val="000000">
                      <a:alpha val="43137"/>
                    </a:srgbClr>
                  </a:outerShdw>
                </a:effectLst>
              </a:rPr>
              <a:t>billion</a:t>
            </a:r>
            <a:endParaRPr lang="en-US" altLang="ja-JP" sz="4000" dirty="0">
              <a:effectLst>
                <a:outerShdw blurRad="38100" dist="38100" dir="2700000" algn="tl">
                  <a:srgbClr val="000000">
                    <a:alpha val="43137"/>
                  </a:srgbClr>
                </a:outerShdw>
              </a:effectLst>
              <a:latin typeface="+mn-lt"/>
              <a:ea typeface="+mn-ea"/>
            </a:endParaRPr>
          </a:p>
        </p:txBody>
      </p:sp>
      <p:sp>
        <p:nvSpPr>
          <p:cNvPr id="2" name="スライド番号プレースホルダー 1"/>
          <p:cNvSpPr>
            <a:spLocks noGrp="1"/>
          </p:cNvSpPr>
          <p:nvPr>
            <p:ph type="sldNum" sz="quarter" idx="12"/>
          </p:nvPr>
        </p:nvSpPr>
        <p:spPr/>
        <p:txBody>
          <a:bodyPr/>
          <a:lstStyle/>
          <a:p>
            <a:fld id="{8F8DB30B-1D34-4093-98A4-10C286E1F4EC}" type="slidenum">
              <a:rPr kumimoji="1" lang="ja-JP" altLang="en-US" smtClean="0"/>
              <a:t>17</a:t>
            </a:fld>
            <a:endParaRPr kumimoji="1" lang="ja-JP" altLang="en-US"/>
          </a:p>
        </p:txBody>
      </p:sp>
    </p:spTree>
    <p:extLst>
      <p:ext uri="{BB962C8B-B14F-4D97-AF65-F5344CB8AC3E}">
        <p14:creationId xmlns:p14="http://schemas.microsoft.com/office/powerpoint/2010/main" val="402975231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3000"/>
                                        <p:tgtEl>
                                          <p:spTgt spid="27"/>
                                        </p:tgtEl>
                                      </p:cBhvr>
                                    </p:animEffect>
                                  </p:childTnLst>
                                </p:cTn>
                              </p:par>
                            </p:childTnLst>
                          </p:cTn>
                        </p:par>
                        <p:par>
                          <p:cTn id="8" fill="hold" nodeType="afterGroup">
                            <p:stCondLst>
                              <p:cond delay="3000"/>
                            </p:stCondLst>
                            <p:childTnLst>
                              <p:par>
                                <p:cTn id="9" presetID="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0"/>
            <a:ext cx="9144000" cy="1143000"/>
          </a:xfrm>
        </p:spPr>
        <p:txBody>
          <a:bodyPr anchor="ctr"/>
          <a:lstStyle/>
          <a:p>
            <a:r>
              <a:rPr lang="en-US" altLang="ja-JP" sz="3000" dirty="0"/>
              <a:t>Fig.1 Estimation of World Population(medium variant)</a:t>
            </a:r>
          </a:p>
        </p:txBody>
      </p:sp>
      <p:sp>
        <p:nvSpPr>
          <p:cNvPr id="2051" name="Rectangle 3"/>
          <p:cNvSpPr>
            <a:spLocks noGrp="1" noChangeArrowheads="1"/>
          </p:cNvSpPr>
          <p:nvPr>
            <p:ph type="subTitle" idx="1"/>
          </p:nvPr>
        </p:nvSpPr>
        <p:spPr>
          <a:xfrm>
            <a:off x="0" y="5562600"/>
            <a:ext cx="9144000" cy="990600"/>
          </a:xfrm>
        </p:spPr>
        <p:txBody>
          <a:bodyPr/>
          <a:lstStyle/>
          <a:p>
            <a:r>
              <a:rPr lang="en-US" altLang="ja-JP" sz="1800" dirty="0"/>
              <a:t>Source: Population </a:t>
            </a:r>
            <a:r>
              <a:rPr lang="en-US" altLang="ja-JP" sz="1800" dirty="0" smtClean="0"/>
              <a:t>Division </a:t>
            </a:r>
            <a:r>
              <a:rPr lang="en-US" altLang="ja-JP" sz="1800" dirty="0"/>
              <a:t>of the Department of Economic and Social Affairs of the United Nations Secretariat World Population Prospects: The 2010 Revision, http://</a:t>
            </a:r>
            <a:r>
              <a:rPr lang="en-US" altLang="ja-JP" sz="1800" dirty="0" smtClean="0"/>
              <a:t>esa.un.org/unpd/wpp/index.htm</a:t>
            </a:r>
            <a:endParaRPr lang="en-US" altLang="ja-JP" sz="1800" dirty="0"/>
          </a:p>
        </p:txBody>
      </p:sp>
      <p:graphicFrame>
        <p:nvGraphicFramePr>
          <p:cNvPr id="2" name="Object 7"/>
          <p:cNvGraphicFramePr>
            <a:graphicFrameLocks noChangeAspect="1"/>
          </p:cNvGraphicFramePr>
          <p:nvPr>
            <p:extLst>
              <p:ext uri="{D42A27DB-BD31-4B8C-83A1-F6EECF244321}">
                <p14:modId xmlns:p14="http://schemas.microsoft.com/office/powerpoint/2010/main" val="2457382458"/>
              </p:ext>
            </p:extLst>
          </p:nvPr>
        </p:nvGraphicFramePr>
        <p:xfrm>
          <a:off x="395536" y="908720"/>
          <a:ext cx="8330952" cy="4653880"/>
        </p:xfrm>
        <a:graphic>
          <a:graphicData uri="http://schemas.openxmlformats.org/drawingml/2006/chart">
            <c:chart xmlns:c="http://schemas.openxmlformats.org/drawingml/2006/chart" xmlns:r="http://schemas.openxmlformats.org/officeDocument/2006/relationships" r:id="rId2"/>
          </a:graphicData>
        </a:graphic>
      </p:graphicFrame>
      <p:sp>
        <p:nvSpPr>
          <p:cNvPr id="3" name="スライド番号プレースホルダー 2"/>
          <p:cNvSpPr>
            <a:spLocks noGrp="1"/>
          </p:cNvSpPr>
          <p:nvPr>
            <p:ph type="sldNum" sz="quarter" idx="12"/>
          </p:nvPr>
        </p:nvSpPr>
        <p:spPr/>
        <p:txBody>
          <a:bodyPr/>
          <a:lstStyle/>
          <a:p>
            <a:fld id="{8F8DB30B-1D34-4093-98A4-10C286E1F4EC}" type="slidenum">
              <a:rPr kumimoji="1" lang="ja-JP" altLang="en-US" smtClean="0"/>
              <a:t>18</a:t>
            </a:fld>
            <a:endParaRPr kumimoji="1" lang="ja-JP" altLang="en-US"/>
          </a:p>
        </p:txBody>
      </p:sp>
    </p:spTree>
    <p:extLst>
      <p:ext uri="{BB962C8B-B14F-4D97-AF65-F5344CB8AC3E}">
        <p14:creationId xmlns:p14="http://schemas.microsoft.com/office/powerpoint/2010/main" val="27880846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ChangeArrowheads="1"/>
          </p:cNvSpPr>
          <p:nvPr/>
        </p:nvSpPr>
        <p:spPr bwMode="auto">
          <a:xfrm>
            <a:off x="8458200" y="457200"/>
            <a:ext cx="304800" cy="5867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a:p>
        </p:txBody>
      </p:sp>
      <p:graphicFrame>
        <p:nvGraphicFramePr>
          <p:cNvPr id="8" name="グラフ 7"/>
          <p:cNvGraphicFramePr/>
          <p:nvPr>
            <p:extLst>
              <p:ext uri="{D42A27DB-BD31-4B8C-83A1-F6EECF244321}">
                <p14:modId xmlns:p14="http://schemas.microsoft.com/office/powerpoint/2010/main" val="1104061238"/>
              </p:ext>
            </p:extLst>
          </p:nvPr>
        </p:nvGraphicFramePr>
        <p:xfrm>
          <a:off x="554088" y="3659545"/>
          <a:ext cx="8208912" cy="3076575"/>
        </p:xfrm>
        <a:graphic>
          <a:graphicData uri="http://schemas.openxmlformats.org/drawingml/2006/chart">
            <c:chart xmlns:c="http://schemas.openxmlformats.org/drawingml/2006/chart" xmlns:r="http://schemas.openxmlformats.org/officeDocument/2006/relationships" r:id="rId3"/>
          </a:graphicData>
        </a:graphic>
      </p:graphicFrame>
      <p:sp>
        <p:nvSpPr>
          <p:cNvPr id="10244" name="テキスト ボックス 9"/>
          <p:cNvSpPr txBox="1">
            <a:spLocks noChangeArrowheads="1"/>
          </p:cNvSpPr>
          <p:nvPr/>
        </p:nvSpPr>
        <p:spPr bwMode="auto">
          <a:xfrm>
            <a:off x="126780" y="3212976"/>
            <a:ext cx="461665" cy="3397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none">
            <a:spAutoFit/>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r>
              <a:rPr lang="en-US" altLang="ja-JP" sz="1400" dirty="0" smtClean="0"/>
              <a:t>consumption</a:t>
            </a:r>
            <a:r>
              <a:rPr lang="ja-JP" altLang="en-US" sz="1400" dirty="0" smtClean="0">
                <a:solidFill>
                  <a:srgbClr val="002060"/>
                </a:solidFill>
              </a:rPr>
              <a:t>（</a:t>
            </a:r>
            <a:r>
              <a:rPr lang="en-US" altLang="ja-JP" sz="1400" dirty="0"/>
              <a:t>Tons of Oil </a:t>
            </a:r>
            <a:r>
              <a:rPr lang="en-US" altLang="ja-JP" sz="1400" dirty="0" smtClean="0"/>
              <a:t>Equivalent</a:t>
            </a:r>
            <a:r>
              <a:rPr lang="ja-JP" altLang="en-US" dirty="0" smtClean="0">
                <a:solidFill>
                  <a:srgbClr val="002060"/>
                </a:solidFill>
              </a:rPr>
              <a:t>）</a:t>
            </a:r>
            <a:endParaRPr lang="ja-JP" altLang="en-US" dirty="0">
              <a:solidFill>
                <a:srgbClr val="002060"/>
              </a:solidFill>
            </a:endParaRPr>
          </a:p>
        </p:txBody>
      </p:sp>
      <p:sp>
        <p:nvSpPr>
          <p:cNvPr id="10245" name="Text Box 10"/>
          <p:cNvSpPr txBox="1">
            <a:spLocks noChangeArrowheads="1"/>
          </p:cNvSpPr>
          <p:nvPr/>
        </p:nvSpPr>
        <p:spPr bwMode="auto">
          <a:xfrm>
            <a:off x="4975225" y="6653213"/>
            <a:ext cx="4060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5" rIns="91429" bIns="45715"/>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r>
              <a:rPr lang="ja-JP" altLang="en-US" sz="1000">
                <a:latin typeface="Arial" pitchFamily="34" charset="0"/>
              </a:rPr>
              <a:t>出典：</a:t>
            </a:r>
            <a:r>
              <a:rPr lang="en-US" altLang="ja-JP" sz="1000">
                <a:latin typeface="Arial" pitchFamily="34" charset="0"/>
              </a:rPr>
              <a:t>IEA Energy Balances of OECD /NON-OECD Countries 2011</a:t>
            </a:r>
            <a:endParaRPr lang="ja-JP" altLang="en-US" sz="1000">
              <a:latin typeface="Arial" pitchFamily="34" charset="0"/>
            </a:endParaRPr>
          </a:p>
        </p:txBody>
      </p:sp>
      <p:sp>
        <p:nvSpPr>
          <p:cNvPr id="10246" name="テキスト ボックス 12"/>
          <p:cNvSpPr txBox="1">
            <a:spLocks noChangeArrowheads="1"/>
          </p:cNvSpPr>
          <p:nvPr/>
        </p:nvSpPr>
        <p:spPr bwMode="auto">
          <a:xfrm>
            <a:off x="2557463" y="3851275"/>
            <a:ext cx="49671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r>
              <a:rPr lang="en-US" altLang="ja-JP" dirty="0"/>
              <a:t>Energy Consumption per Person</a:t>
            </a:r>
            <a:r>
              <a:rPr lang="ja-JP" altLang="en-US" dirty="0" smtClean="0"/>
              <a:t>（</a:t>
            </a:r>
            <a:r>
              <a:rPr lang="en-US" altLang="ja-JP" dirty="0"/>
              <a:t>2009</a:t>
            </a:r>
            <a:r>
              <a:rPr lang="ja-JP" altLang="en-US" dirty="0"/>
              <a:t>年）</a:t>
            </a:r>
          </a:p>
        </p:txBody>
      </p:sp>
      <p:graphicFrame>
        <p:nvGraphicFramePr>
          <p:cNvPr id="14" name="グラフ 13"/>
          <p:cNvGraphicFramePr/>
          <p:nvPr>
            <p:extLst>
              <p:ext uri="{D42A27DB-BD31-4B8C-83A1-F6EECF244321}">
                <p14:modId xmlns:p14="http://schemas.microsoft.com/office/powerpoint/2010/main" val="3124949058"/>
              </p:ext>
            </p:extLst>
          </p:nvPr>
        </p:nvGraphicFramePr>
        <p:xfrm>
          <a:off x="-1332656" y="277407"/>
          <a:ext cx="7020272" cy="3528392"/>
        </p:xfrm>
        <a:graphic>
          <a:graphicData uri="http://schemas.openxmlformats.org/drawingml/2006/chart">
            <c:chart xmlns:c="http://schemas.openxmlformats.org/drawingml/2006/chart" xmlns:r="http://schemas.openxmlformats.org/officeDocument/2006/relationships" r:id="rId4"/>
          </a:graphicData>
        </a:graphic>
      </p:graphicFrame>
      <p:sp>
        <p:nvSpPr>
          <p:cNvPr id="10248" name="テキスト ボックス 14"/>
          <p:cNvSpPr txBox="1">
            <a:spLocks noChangeArrowheads="1"/>
          </p:cNvSpPr>
          <p:nvPr/>
        </p:nvSpPr>
        <p:spPr bwMode="auto">
          <a:xfrm>
            <a:off x="1166813" y="333375"/>
            <a:ext cx="25426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r>
              <a:rPr lang="en-US" altLang="ja-JP" sz="1400" dirty="0"/>
              <a:t>world population</a:t>
            </a:r>
            <a:r>
              <a:rPr lang="ja-JP" altLang="en-US" sz="1400" dirty="0" smtClean="0">
                <a:solidFill>
                  <a:srgbClr val="002060"/>
                </a:solidFill>
              </a:rPr>
              <a:t>（</a:t>
            </a:r>
            <a:r>
              <a:rPr lang="ja-JP" altLang="en-US" sz="1400" dirty="0">
                <a:solidFill>
                  <a:srgbClr val="002060"/>
                </a:solidFill>
              </a:rPr>
              <a:t>２００９年）</a:t>
            </a:r>
          </a:p>
        </p:txBody>
      </p:sp>
      <p:graphicFrame>
        <p:nvGraphicFramePr>
          <p:cNvPr id="16" name="グラフ 15"/>
          <p:cNvGraphicFramePr/>
          <p:nvPr>
            <p:extLst>
              <p:ext uri="{D42A27DB-BD31-4B8C-83A1-F6EECF244321}">
                <p14:modId xmlns:p14="http://schemas.microsoft.com/office/powerpoint/2010/main" val="4120590815"/>
              </p:ext>
            </p:extLst>
          </p:nvPr>
        </p:nvGraphicFramePr>
        <p:xfrm>
          <a:off x="3995936" y="285443"/>
          <a:ext cx="5238750" cy="3563491"/>
        </p:xfrm>
        <a:graphic>
          <a:graphicData uri="http://schemas.openxmlformats.org/drawingml/2006/chart">
            <c:chart xmlns:c="http://schemas.openxmlformats.org/drawingml/2006/chart" xmlns:r="http://schemas.openxmlformats.org/officeDocument/2006/relationships" r:id="rId5"/>
          </a:graphicData>
        </a:graphic>
      </p:graphicFrame>
      <p:sp>
        <p:nvSpPr>
          <p:cNvPr id="10250" name="テキスト ボックス 16"/>
          <p:cNvSpPr txBox="1">
            <a:spLocks noChangeArrowheads="1"/>
          </p:cNvSpPr>
          <p:nvPr/>
        </p:nvSpPr>
        <p:spPr bwMode="auto">
          <a:xfrm>
            <a:off x="4851595" y="355893"/>
            <a:ext cx="42571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Verdana" pitchFamily="34" charset="0"/>
                <a:ea typeface="ＭＳ Ｐゴシック" pitchFamily="50" charset="-128"/>
              </a:defRPr>
            </a:lvl1pPr>
            <a:lvl2pPr marL="742950" indent="-285750" eaLnBrk="0" hangingPunct="0">
              <a:defRPr kumimoji="1">
                <a:solidFill>
                  <a:schemeClr val="tx1"/>
                </a:solidFill>
                <a:latin typeface="Verdana" pitchFamily="34" charset="0"/>
                <a:ea typeface="ＭＳ Ｐゴシック" pitchFamily="50" charset="-128"/>
              </a:defRPr>
            </a:lvl2pPr>
            <a:lvl3pPr marL="1143000" indent="-228600" eaLnBrk="0" hangingPunct="0">
              <a:defRPr kumimoji="1">
                <a:solidFill>
                  <a:schemeClr val="tx1"/>
                </a:solidFill>
                <a:latin typeface="Verdana" pitchFamily="34" charset="0"/>
                <a:ea typeface="ＭＳ Ｐゴシック" pitchFamily="50" charset="-128"/>
              </a:defRPr>
            </a:lvl3pPr>
            <a:lvl4pPr marL="1600200" indent="-228600" eaLnBrk="0" hangingPunct="0">
              <a:defRPr kumimoji="1">
                <a:solidFill>
                  <a:schemeClr val="tx1"/>
                </a:solidFill>
                <a:latin typeface="Verdana" pitchFamily="34" charset="0"/>
                <a:ea typeface="ＭＳ Ｐゴシック" pitchFamily="50" charset="-128"/>
              </a:defRPr>
            </a:lvl4pPr>
            <a:lvl5pPr marL="2057400" indent="-228600" eaLnBrk="0" hangingPunct="0">
              <a:defRPr kumimoji="1">
                <a:solidFill>
                  <a:schemeClr val="tx1"/>
                </a:solidFill>
                <a:latin typeface="Verdana"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pitchFamily="50" charset="-128"/>
              </a:defRPr>
            </a:lvl9pPr>
          </a:lstStyle>
          <a:p>
            <a:pPr eaLnBrk="1" hangingPunct="1"/>
            <a:r>
              <a:rPr lang="en-US" altLang="ja-JP" sz="1400" dirty="0"/>
              <a:t>World Primary Energy Consumption</a:t>
            </a:r>
            <a:r>
              <a:rPr lang="ja-JP" altLang="en-US" sz="1400" dirty="0" smtClean="0">
                <a:solidFill>
                  <a:srgbClr val="002060"/>
                </a:solidFill>
              </a:rPr>
              <a:t>（</a:t>
            </a:r>
            <a:r>
              <a:rPr lang="ja-JP" altLang="en-US" sz="1400" dirty="0">
                <a:solidFill>
                  <a:srgbClr val="002060"/>
                </a:solidFill>
              </a:rPr>
              <a:t>２００９年）</a:t>
            </a:r>
          </a:p>
        </p:txBody>
      </p:sp>
      <p:sp>
        <p:nvSpPr>
          <p:cNvPr id="10251" name="Rectangle 3"/>
          <p:cNvSpPr>
            <a:spLocks noChangeArrowheads="1"/>
          </p:cNvSpPr>
          <p:nvPr/>
        </p:nvSpPr>
        <p:spPr bwMode="auto">
          <a:xfrm>
            <a:off x="126780" y="60225"/>
            <a:ext cx="878453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altLang="ja-JP" sz="2800" dirty="0"/>
              <a:t>Regional Population and Energy Consumption per Person</a:t>
            </a:r>
            <a:endParaRPr lang="ja-JP" altLang="en-US" sz="2800" dirty="0">
              <a:solidFill>
                <a:srgbClr val="000066"/>
              </a:solidFill>
              <a:latin typeface="Arial" pitchFamily="34" charset="0"/>
              <a:ea typeface="HGP創英角ｺﾞｼｯｸUB" pitchFamily="50" charset="-128"/>
            </a:endParaRPr>
          </a:p>
        </p:txBody>
      </p:sp>
      <p:sp>
        <p:nvSpPr>
          <p:cNvPr id="2" name="スライド番号プレースホルダー 1"/>
          <p:cNvSpPr>
            <a:spLocks noGrp="1"/>
          </p:cNvSpPr>
          <p:nvPr>
            <p:ph type="sldNum" sz="quarter" idx="12"/>
          </p:nvPr>
        </p:nvSpPr>
        <p:spPr/>
        <p:txBody>
          <a:bodyPr/>
          <a:lstStyle/>
          <a:p>
            <a:fld id="{8F8DB30B-1D34-4093-98A4-10C286E1F4EC}" type="slidenum">
              <a:rPr kumimoji="1" lang="ja-JP" altLang="en-US" smtClean="0"/>
              <a:t>19</a:t>
            </a:fld>
            <a:endParaRPr kumimoji="1" lang="ja-JP" altLang="en-US"/>
          </a:p>
        </p:txBody>
      </p:sp>
    </p:spTree>
    <p:extLst>
      <p:ext uri="{BB962C8B-B14F-4D97-AF65-F5344CB8AC3E}">
        <p14:creationId xmlns:p14="http://schemas.microsoft.com/office/powerpoint/2010/main" val="39651594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7504" y="404664"/>
            <a:ext cx="8784976" cy="6048672"/>
          </a:xfrm>
        </p:spPr>
        <p:txBody>
          <a:bodyPr rtlCol="0">
            <a:noAutofit/>
          </a:bodyPr>
          <a:lstStyle/>
          <a:p>
            <a:pPr marL="400050" lvl="1" indent="0" eaLnBrk="1" fontAlgn="auto" hangingPunct="1">
              <a:spcAft>
                <a:spcPts val="0"/>
              </a:spcAft>
              <a:buFont typeface="Arial" panose="020B0604020202020204" pitchFamily="34" charset="0"/>
              <a:buNone/>
              <a:defRPr/>
            </a:pPr>
            <a:r>
              <a:rPr lang="zh-CN" altLang="ja-JP" dirty="0" smtClean="0"/>
              <a:t>１　日本儿童的理科学力水平及成年人的科学技术理</a:t>
            </a:r>
            <a:r>
              <a:rPr lang="ja-JP" altLang="en-US" dirty="0" smtClean="0"/>
              <a:t>　</a:t>
            </a:r>
            <a:endParaRPr lang="en-US" altLang="ja-JP" dirty="0" smtClean="0"/>
          </a:p>
          <a:p>
            <a:pPr marL="0" indent="0" eaLnBrk="1" fontAlgn="auto" hangingPunct="1">
              <a:spcAft>
                <a:spcPts val="0"/>
              </a:spcAft>
              <a:buFont typeface="Arial" panose="020B0604020202020204" pitchFamily="34" charset="0"/>
              <a:buNone/>
              <a:defRPr/>
            </a:pPr>
            <a:r>
              <a:rPr lang="ja-JP" altLang="en-US" sz="2800" dirty="0" smtClean="0"/>
              <a:t>　　　　　</a:t>
            </a:r>
            <a:r>
              <a:rPr lang="zh-CN" altLang="ja-JP" sz="2800" dirty="0" smtClean="0"/>
              <a:t>解能力尚待提高</a:t>
            </a:r>
            <a:endParaRPr lang="ja-JP" altLang="ja-JP" sz="2800" dirty="0" smtClean="0"/>
          </a:p>
          <a:p>
            <a:pPr marL="400050" lvl="1" indent="0" eaLnBrk="1" fontAlgn="auto" hangingPunct="1">
              <a:spcAft>
                <a:spcPts val="0"/>
              </a:spcAft>
              <a:buFont typeface="Arial" panose="020B0604020202020204" pitchFamily="34" charset="0"/>
              <a:buNone/>
              <a:defRPr/>
            </a:pPr>
            <a:r>
              <a:rPr lang="zh-CN" altLang="ja-JP" dirty="0" smtClean="0"/>
              <a:t>２　一次能源及电力的需求总量在增加</a:t>
            </a:r>
            <a:endParaRPr lang="ja-JP" altLang="ja-JP" dirty="0" smtClean="0"/>
          </a:p>
          <a:p>
            <a:pPr marL="400050" lvl="1" indent="0" eaLnBrk="1" fontAlgn="auto" hangingPunct="1">
              <a:spcAft>
                <a:spcPts val="0"/>
              </a:spcAft>
              <a:buFont typeface="Arial" panose="020B0604020202020204" pitchFamily="34" charset="0"/>
              <a:buNone/>
              <a:defRPr/>
            </a:pPr>
            <a:r>
              <a:rPr lang="zh-CN" altLang="ja-JP" dirty="0" smtClean="0"/>
              <a:t>３　气候变化</a:t>
            </a:r>
            <a:endParaRPr lang="ja-JP" altLang="ja-JP" dirty="0" smtClean="0"/>
          </a:p>
          <a:p>
            <a:pPr marL="400050" lvl="1" indent="0" eaLnBrk="1" fontAlgn="auto" hangingPunct="1">
              <a:spcAft>
                <a:spcPts val="0"/>
              </a:spcAft>
              <a:buFont typeface="Arial" panose="020B0604020202020204" pitchFamily="34" charset="0"/>
              <a:buNone/>
              <a:defRPr/>
            </a:pPr>
            <a:r>
              <a:rPr lang="zh-CN" altLang="ja-JP" dirty="0" smtClean="0"/>
              <a:t>４　可再生能源</a:t>
            </a:r>
            <a:endParaRPr lang="ja-JP" altLang="ja-JP" dirty="0" smtClean="0"/>
          </a:p>
          <a:p>
            <a:pPr marL="400050" lvl="1" indent="0" eaLnBrk="1" fontAlgn="auto" hangingPunct="1">
              <a:spcAft>
                <a:spcPts val="0"/>
              </a:spcAft>
              <a:buFont typeface="Arial" panose="020B0604020202020204" pitchFamily="34" charset="0"/>
              <a:buNone/>
              <a:defRPr/>
            </a:pPr>
            <a:r>
              <a:rPr lang="zh-CN" altLang="ja-JP" dirty="0" smtClean="0"/>
              <a:t>５　福岛第一核电站事故</a:t>
            </a:r>
            <a:endParaRPr lang="ja-JP" altLang="ja-JP" dirty="0" smtClean="0"/>
          </a:p>
          <a:p>
            <a:pPr marL="400050" lvl="1" indent="0" eaLnBrk="1" fontAlgn="auto" hangingPunct="1">
              <a:spcAft>
                <a:spcPts val="0"/>
              </a:spcAft>
              <a:buFont typeface="Arial" panose="020B0604020202020204" pitchFamily="34" charset="0"/>
              <a:buNone/>
              <a:defRPr/>
            </a:pPr>
            <a:r>
              <a:rPr lang="zh-CN" altLang="ja-JP" dirty="0" smtClean="0"/>
              <a:t>６　东北电力女川核电站与东京电力福岛第二核电站</a:t>
            </a:r>
            <a:endParaRPr lang="ja-JP" altLang="ja-JP" dirty="0" smtClean="0"/>
          </a:p>
          <a:p>
            <a:pPr marL="800100" lvl="2" indent="0" eaLnBrk="1" fontAlgn="auto" hangingPunct="1">
              <a:spcAft>
                <a:spcPts val="0"/>
              </a:spcAft>
              <a:buFont typeface="Arial" panose="020B0604020202020204" pitchFamily="34" charset="0"/>
              <a:buNone/>
              <a:defRPr/>
            </a:pPr>
            <a:r>
              <a:rPr lang="en-US" altLang="ja-JP" sz="2800" dirty="0" smtClean="0"/>
              <a:t>6-1</a:t>
            </a:r>
            <a:r>
              <a:rPr lang="zh-CN" altLang="ja-JP" sz="2800" dirty="0" smtClean="0"/>
              <a:t>　东北电力女川核电站</a:t>
            </a:r>
            <a:endParaRPr lang="en-US" altLang="zh-CN" sz="2800" dirty="0" smtClean="0"/>
          </a:p>
          <a:p>
            <a:pPr marL="800100" lvl="2" indent="0" eaLnBrk="1" fontAlgn="auto" hangingPunct="1">
              <a:spcAft>
                <a:spcPts val="0"/>
              </a:spcAft>
              <a:buFont typeface="Arial" panose="020B0604020202020204" pitchFamily="34" charset="0"/>
              <a:buNone/>
              <a:defRPr/>
            </a:pPr>
            <a:r>
              <a:rPr lang="en-US" altLang="ja-JP" sz="2800" dirty="0" smtClean="0"/>
              <a:t>6-2</a:t>
            </a:r>
            <a:r>
              <a:rPr lang="zh-CN" altLang="ja-JP" sz="2800" dirty="0" smtClean="0"/>
              <a:t>　京电力福岛第二核电站</a:t>
            </a:r>
            <a:endParaRPr lang="ja-JP" altLang="ja-JP" sz="2800" dirty="0" smtClean="0"/>
          </a:p>
          <a:p>
            <a:pPr marL="400050" lvl="1" indent="0" eaLnBrk="1" fontAlgn="auto" hangingPunct="1">
              <a:spcAft>
                <a:spcPts val="0"/>
              </a:spcAft>
              <a:buFont typeface="Arial" panose="020B0604020202020204" pitchFamily="34" charset="0"/>
              <a:buNone/>
              <a:defRPr/>
            </a:pPr>
            <a:r>
              <a:rPr lang="en-US" altLang="ja-JP" dirty="0">
                <a:latin typeface="SimSun" panose="02010600030101010101" pitchFamily="2" charset="-122"/>
                <a:ea typeface="SimSun" panose="02010600030101010101" pitchFamily="2" charset="-122"/>
              </a:rPr>
              <a:t>7</a:t>
            </a:r>
            <a:r>
              <a:rPr lang="ja-JP" altLang="ja-JP" dirty="0" smtClean="0"/>
              <a:t>　</a:t>
            </a:r>
            <a:r>
              <a:rPr lang="ja-JP" altLang="en-US" dirty="0" smtClean="0"/>
              <a:t>　</a:t>
            </a:r>
            <a:r>
              <a:rPr lang="zh-CN" altLang="ja-JP" dirty="0" smtClean="0"/>
              <a:t>人类原子能的将来</a:t>
            </a:r>
            <a:endParaRPr lang="ja-JP" altLang="ja-JP" dirty="0" smtClean="0"/>
          </a:p>
          <a:p>
            <a:pPr eaLnBrk="1" fontAlgn="auto" hangingPunct="1">
              <a:spcAft>
                <a:spcPts val="0"/>
              </a:spcAft>
              <a:buFont typeface="Arial" panose="020B0604020202020204" pitchFamily="34" charset="0"/>
              <a:buChar char="•"/>
              <a:defRPr/>
            </a:pPr>
            <a:endParaRPr lang="ja-JP" altLang="en-US" sz="2800" dirty="0" smtClean="0"/>
          </a:p>
        </p:txBody>
      </p:sp>
      <p:sp>
        <p:nvSpPr>
          <p:cNvPr id="2" name="スライド番号プレースホルダー 1"/>
          <p:cNvSpPr>
            <a:spLocks noGrp="1"/>
          </p:cNvSpPr>
          <p:nvPr>
            <p:ph type="sldNum" sz="quarter" idx="12"/>
          </p:nvPr>
        </p:nvSpPr>
        <p:spPr/>
        <p:txBody>
          <a:bodyPr/>
          <a:lstStyle/>
          <a:p>
            <a:fld id="{8F8DB30B-1D34-4093-98A4-10C286E1F4EC}" type="slidenum">
              <a:rPr kumimoji="1" lang="ja-JP" altLang="en-US" smtClean="0"/>
              <a:t>2</a:t>
            </a:fld>
            <a:endParaRPr kumimoji="1" lang="ja-JP" altLang="en-US"/>
          </a:p>
        </p:txBody>
      </p:sp>
    </p:spTree>
    <p:extLst>
      <p:ext uri="{BB962C8B-B14F-4D97-AF65-F5344CB8AC3E}">
        <p14:creationId xmlns:p14="http://schemas.microsoft.com/office/powerpoint/2010/main" val="3714189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pPr marL="0" indent="0">
                  <a:buNone/>
                </a:pPr>
                <a:r>
                  <a:rPr kumimoji="1" lang="en-US" altLang="ja-JP" dirty="0" smtClean="0"/>
                  <a:t>A simple arithmetic tells us that the total demand for primary energy in near future will be 3,2 more than the present consumption.</a:t>
                </a:r>
              </a:p>
              <a:p>
                <a:pPr marL="0" indent="0">
                  <a:buNone/>
                </a:pPr>
                <a:endParaRPr kumimoji="1" lang="en-US" altLang="ja-JP" dirty="0" smtClean="0"/>
              </a:p>
              <a:p>
                <a:pPr marL="0" indent="0">
                  <a:buNone/>
                </a:pPr>
                <a14:m>
                  <m:oMathPara xmlns:m="http://schemas.openxmlformats.org/officeDocument/2006/math">
                    <m:oMathParaPr>
                      <m:jc m:val="centerGroup"/>
                    </m:oMathParaPr>
                    <m:oMath xmlns:m="http://schemas.openxmlformats.org/officeDocument/2006/math">
                      <m:f>
                        <m:fPr>
                          <m:ctrlPr>
                            <a:rPr kumimoji="1" lang="en-US" altLang="ja-JP" i="1" smtClean="0">
                              <a:latin typeface="Cambria Math"/>
                            </a:rPr>
                          </m:ctrlPr>
                        </m:fPr>
                        <m:num>
                          <m:r>
                            <a:rPr kumimoji="1" lang="en-US" altLang="ja-JP" b="0" i="1" smtClean="0">
                              <a:latin typeface="Cambria Math"/>
                            </a:rPr>
                            <m:t>10</m:t>
                          </m:r>
                          <m:r>
                            <a:rPr kumimoji="1" lang="en-US" altLang="ja-JP" b="0" i="1" smtClean="0">
                              <a:latin typeface="Cambria Math"/>
                            </a:rPr>
                            <m:t>𝑏𝑖𝑙𝑙𝑖𝑜𝑛</m:t>
                          </m:r>
                        </m:num>
                        <m:den>
                          <m:r>
                            <a:rPr kumimoji="1" lang="en-US" altLang="ja-JP" b="0" i="1" smtClean="0">
                              <a:latin typeface="Cambria Math"/>
                            </a:rPr>
                            <m:t>7</m:t>
                          </m:r>
                          <m:r>
                            <a:rPr kumimoji="1" lang="en-US" altLang="ja-JP" b="0" i="1" smtClean="0">
                              <a:latin typeface="Cambria Math"/>
                            </a:rPr>
                            <m:t>𝑏𝑖𝑙𝑙𝑖𝑜𝑛</m:t>
                          </m:r>
                        </m:den>
                      </m:f>
                      <m:r>
                        <a:rPr kumimoji="1" lang="en-US" altLang="ja-JP" i="1" smtClean="0">
                          <a:latin typeface="Cambria Math"/>
                          <a:ea typeface="Cambria Math"/>
                        </a:rPr>
                        <m:t>×</m:t>
                      </m:r>
                      <m:f>
                        <m:fPr>
                          <m:ctrlPr>
                            <a:rPr kumimoji="1" lang="en-US" altLang="ja-JP" i="1" smtClean="0">
                              <a:latin typeface="Cambria Math"/>
                              <a:ea typeface="Cambria Math"/>
                            </a:rPr>
                          </m:ctrlPr>
                        </m:fPr>
                        <m:num>
                          <m:r>
                            <a:rPr kumimoji="1" lang="en-US" altLang="ja-JP" b="0" i="1" smtClean="0">
                              <a:latin typeface="Cambria Math"/>
                              <a:ea typeface="Cambria Math"/>
                            </a:rPr>
                            <m:t>4</m:t>
                          </m:r>
                          <m:r>
                            <a:rPr kumimoji="1" lang="en-US" altLang="ja-JP" b="0" i="1" smtClean="0">
                              <a:latin typeface="Cambria Math"/>
                              <a:ea typeface="Cambria Math"/>
                            </a:rPr>
                            <m:t>𝑡𝑜𝑛𝑠𝑜𝑒</m:t>
                          </m:r>
                        </m:num>
                        <m:den>
                          <m:r>
                            <a:rPr kumimoji="1" lang="en-US" altLang="ja-JP" b="0" i="1" smtClean="0">
                              <a:latin typeface="Cambria Math"/>
                              <a:ea typeface="Cambria Math"/>
                            </a:rPr>
                            <m:t>1,8</m:t>
                          </m:r>
                          <m:r>
                            <a:rPr kumimoji="1" lang="en-US" altLang="ja-JP" b="0" i="1" smtClean="0">
                              <a:latin typeface="Cambria Math"/>
                              <a:ea typeface="Cambria Math"/>
                            </a:rPr>
                            <m:t>𝑡𝑜𝑛𝑠𝑜𝑒</m:t>
                          </m:r>
                        </m:den>
                      </m:f>
                      <m:r>
                        <a:rPr kumimoji="1" lang="en-US" altLang="ja-JP" i="1" smtClean="0">
                          <a:latin typeface="Cambria Math"/>
                          <a:ea typeface="Cambria Math"/>
                        </a:rPr>
                        <m:t>=</m:t>
                      </m:r>
                      <m:r>
                        <a:rPr kumimoji="1" lang="en-US" altLang="ja-JP" b="0" i="1" smtClean="0">
                          <a:latin typeface="Cambria Math"/>
                          <a:ea typeface="Cambria Math"/>
                        </a:rPr>
                        <m:t>3,2</m:t>
                      </m:r>
                    </m:oMath>
                  </m:oMathPara>
                </a14:m>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1">
                <a:blip r:embed="rId2"/>
                <a:stretch>
                  <a:fillRect l="-1852" t="-1752"/>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8F8DB30B-1D34-4093-98A4-10C286E1F4EC}" type="slidenum">
              <a:rPr kumimoji="1" lang="ja-JP" altLang="en-US" smtClean="0"/>
              <a:t>20</a:t>
            </a:fld>
            <a:endParaRPr kumimoji="1" lang="ja-JP" altLang="en-US"/>
          </a:p>
        </p:txBody>
      </p:sp>
    </p:spTree>
    <p:extLst>
      <p:ext uri="{BB962C8B-B14F-4D97-AF65-F5344CB8AC3E}">
        <p14:creationId xmlns:p14="http://schemas.microsoft.com/office/powerpoint/2010/main" val="26890638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a:xfrm>
                <a:off x="457200" y="1600200"/>
                <a:ext cx="8363272" cy="4853136"/>
              </a:xfrm>
            </p:spPr>
            <p:txBody>
              <a:bodyPr/>
              <a:lstStyle/>
              <a:p>
                <a:pPr marL="0" indent="0">
                  <a:buNone/>
                </a:pPr>
                <a:r>
                  <a:rPr lang="en-US" altLang="ja-JP" dirty="0" smtClean="0"/>
                  <a:t>The demand in countries other than OECD in 2035 will be 1.6 </a:t>
                </a:r>
                <a:r>
                  <a:rPr lang="en-US" altLang="ja-JP" dirty="0"/>
                  <a:t>times more than in 2010.  The demand for primary energy in the world in 2035 will be 1.35 times more than in 2010.  We should be careful that this increase of 35% will occur only in 25 </a:t>
                </a:r>
                <a:r>
                  <a:rPr lang="en-US" altLang="ja-JP" dirty="0" smtClean="0"/>
                  <a:t>years </a:t>
                </a:r>
                <a:r>
                  <a:rPr lang="en-US" altLang="ja-JP" dirty="0"/>
                  <a:t>from now. </a:t>
                </a:r>
                <a:endParaRPr lang="en-US" altLang="ja-JP" dirty="0" smtClean="0"/>
              </a:p>
              <a:p>
                <a:pPr marL="0" indent="0">
                  <a:buNone/>
                </a:pPr>
                <a:r>
                  <a:rPr kumimoji="1" lang="ja-JP" altLang="en-US" dirty="0" smtClean="0"/>
                  <a:t>　　　　</a:t>
                </a:r>
                <a14:m>
                  <m:oMath xmlns:m="http://schemas.openxmlformats.org/officeDocument/2006/math">
                    <m:f>
                      <m:fPr>
                        <m:ctrlPr>
                          <a:rPr kumimoji="1" lang="en-US" altLang="ja-JP" i="1" smtClean="0">
                            <a:latin typeface="Cambria Math"/>
                          </a:rPr>
                        </m:ctrlPr>
                      </m:fPr>
                      <m:num>
                        <m:r>
                          <a:rPr kumimoji="1" lang="en-US" altLang="ja-JP" b="0" i="1" smtClean="0">
                            <a:latin typeface="Cambria Math"/>
                          </a:rPr>
                          <m:t>11347</m:t>
                        </m:r>
                        <m:r>
                          <a:rPr kumimoji="1" lang="en-US" altLang="ja-JP" b="0" i="1" smtClean="0">
                            <a:latin typeface="Cambria Math"/>
                          </a:rPr>
                          <m:t>𝑀𝑡𝑜𝑒</m:t>
                        </m:r>
                      </m:num>
                      <m:den>
                        <m:r>
                          <a:rPr kumimoji="1" lang="en-US" altLang="ja-JP" b="0" i="1" smtClean="0">
                            <a:latin typeface="Cambria Math"/>
                          </a:rPr>
                          <m:t>6972</m:t>
                        </m:r>
                        <m:r>
                          <a:rPr kumimoji="1" lang="en-US" altLang="ja-JP" b="0" i="1" smtClean="0">
                            <a:latin typeface="Cambria Math"/>
                          </a:rPr>
                          <m:t>𝑀𝑡𝑜𝑒</m:t>
                        </m:r>
                      </m:den>
                    </m:f>
                  </m:oMath>
                </a14:m>
                <a:r>
                  <a:rPr kumimoji="1" lang="en-US" altLang="ja-JP" dirty="0" smtClean="0"/>
                  <a:t>=</a:t>
                </a:r>
                <a:r>
                  <a:rPr kumimoji="1" lang="en-US" altLang="ja-JP" dirty="0" smtClean="0">
                    <a:latin typeface="Cambria Math" panose="02040503050406030204" pitchFamily="18" charset="0"/>
                    <a:ea typeface="Cambria Math" panose="02040503050406030204" pitchFamily="18" charset="0"/>
                  </a:rPr>
                  <a:t>1,6   (Non OECD)</a:t>
                </a:r>
              </a:p>
              <a:p>
                <a:pPr marL="0" indent="0">
                  <a:buNone/>
                </a:pPr>
                <a:r>
                  <a:rPr kumimoji="1" lang="en-US" altLang="ja-JP" dirty="0" smtClean="0"/>
                  <a:t>           </a:t>
                </a:r>
                <a14:m>
                  <m:oMath xmlns:m="http://schemas.openxmlformats.org/officeDocument/2006/math">
                    <m:f>
                      <m:fPr>
                        <m:ctrlPr>
                          <a:rPr lang="en-US" altLang="ja-JP" i="1">
                            <a:latin typeface="Cambria Math"/>
                          </a:rPr>
                        </m:ctrlPr>
                      </m:fPr>
                      <m:num>
                        <m:r>
                          <a:rPr lang="en-US" altLang="ja-JP" i="1">
                            <a:latin typeface="Cambria Math"/>
                          </a:rPr>
                          <m:t>1</m:t>
                        </m:r>
                        <m:r>
                          <a:rPr lang="en-US" altLang="ja-JP" b="0" i="1" smtClean="0">
                            <a:latin typeface="Cambria Math"/>
                          </a:rPr>
                          <m:t>719</m:t>
                        </m:r>
                        <m:r>
                          <a:rPr lang="en-US" altLang="ja-JP" i="1">
                            <a:latin typeface="Cambria Math"/>
                          </a:rPr>
                          <m:t>7</m:t>
                        </m:r>
                        <m:r>
                          <a:rPr lang="en-US" altLang="ja-JP" i="1">
                            <a:latin typeface="Cambria Math"/>
                          </a:rPr>
                          <m:t>𝑀𝑡𝑜𝑒</m:t>
                        </m:r>
                      </m:num>
                      <m:den>
                        <m:r>
                          <a:rPr lang="en-US" altLang="ja-JP" b="0" i="1" smtClean="0">
                            <a:latin typeface="Cambria Math"/>
                          </a:rPr>
                          <m:t>12730</m:t>
                        </m:r>
                        <m:r>
                          <a:rPr lang="en-US" altLang="ja-JP" i="1">
                            <a:latin typeface="Cambria Math"/>
                          </a:rPr>
                          <m:t>𝑀𝑡𝑜𝑒</m:t>
                        </m:r>
                      </m:den>
                    </m:f>
                  </m:oMath>
                </a14:m>
                <a:r>
                  <a:rPr lang="en-US" altLang="ja-JP" dirty="0"/>
                  <a:t>=</a:t>
                </a:r>
                <a:r>
                  <a:rPr lang="en-US" altLang="ja-JP" dirty="0" smtClean="0">
                    <a:latin typeface="Cambria Math" panose="02040503050406030204" pitchFamily="18" charset="0"/>
                    <a:ea typeface="Cambria Math" panose="02040503050406030204" pitchFamily="18" charset="0"/>
                  </a:rPr>
                  <a:t>1,35  (World)</a:t>
                </a:r>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xfrm>
                <a:off x="457200" y="1600200"/>
                <a:ext cx="8363272" cy="4853136"/>
              </a:xfrm>
              <a:blipFill rotWithShape="1">
                <a:blip r:embed="rId2"/>
                <a:stretch>
                  <a:fillRect l="-1822" t="-1633" r="-1676"/>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8F8DB30B-1D34-4093-98A4-10C286E1F4EC}" type="slidenum">
              <a:rPr kumimoji="1" lang="ja-JP" altLang="en-US" smtClean="0"/>
              <a:t>21</a:t>
            </a:fld>
            <a:endParaRPr kumimoji="1" lang="ja-JP" altLang="en-US"/>
          </a:p>
        </p:txBody>
      </p:sp>
    </p:spTree>
    <p:extLst>
      <p:ext uri="{BB962C8B-B14F-4D97-AF65-F5344CB8AC3E}">
        <p14:creationId xmlns:p14="http://schemas.microsoft.com/office/powerpoint/2010/main" val="14004674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pPr marL="0" indent="0">
              <a:buNone/>
            </a:pPr>
            <a:r>
              <a:rPr lang="en-US" altLang="ja-JP" dirty="0"/>
              <a:t> If this increase continues linearly for the next 100 years, we find a 140% increase, namely altogether 2.4 times more than the present consumption. </a:t>
            </a:r>
            <a:endParaRPr kumimoji="1" lang="ja-JP" altLang="en-US" dirty="0"/>
          </a:p>
        </p:txBody>
      </p:sp>
      <p:sp>
        <p:nvSpPr>
          <p:cNvPr id="4" name="スライド番号プレースホルダー 3"/>
          <p:cNvSpPr>
            <a:spLocks noGrp="1"/>
          </p:cNvSpPr>
          <p:nvPr>
            <p:ph type="sldNum" sz="quarter" idx="12"/>
          </p:nvPr>
        </p:nvSpPr>
        <p:spPr/>
        <p:txBody>
          <a:bodyPr/>
          <a:lstStyle/>
          <a:p>
            <a:fld id="{8F8DB30B-1D34-4093-98A4-10C286E1F4EC}" type="slidenum">
              <a:rPr kumimoji="1" lang="ja-JP" altLang="en-US" smtClean="0"/>
              <a:t>22</a:t>
            </a:fld>
            <a:endParaRPr kumimoji="1" lang="ja-JP" altLang="en-US"/>
          </a:p>
        </p:txBody>
      </p:sp>
    </p:spTree>
    <p:extLst>
      <p:ext uri="{BB962C8B-B14F-4D97-AF65-F5344CB8AC3E}">
        <p14:creationId xmlns:p14="http://schemas.microsoft.com/office/powerpoint/2010/main" val="6115058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mc:AlternateContent xmlns:mc="http://schemas.openxmlformats.org/markup-compatibility/2006" xmlns:a14="http://schemas.microsoft.com/office/drawing/2010/main">
        <mc:Choice Requires="a14">
          <p:sp>
            <p:nvSpPr>
              <p:cNvPr id="3" name="コンテンツ プレースホルダー 2"/>
              <p:cNvSpPr>
                <a:spLocks noGrp="1"/>
              </p:cNvSpPr>
              <p:nvPr>
                <p:ph idx="1"/>
              </p:nvPr>
            </p:nvSpPr>
            <p:spPr/>
            <p:txBody>
              <a:bodyPr/>
              <a:lstStyle/>
              <a:p>
                <a:pPr marL="0" indent="0">
                  <a:buNone/>
                </a:pPr>
                <a:r>
                  <a:rPr lang="en-US" altLang="ja-JP" dirty="0" smtClean="0"/>
                  <a:t>According to IEA, the demand for electricity in the world in 2035 will be 1.73 times more than in 2010, which is an increase two times as fast as that for the primary energy.  </a:t>
                </a:r>
              </a:p>
              <a:p>
                <a:pPr marL="0" indent="0">
                  <a:buNone/>
                </a:pPr>
                <a:endParaRPr lang="ja-JP" altLang="ja-JP" dirty="0"/>
              </a:p>
              <a:p>
                <a:pPr marL="0" indent="0">
                  <a:buNone/>
                </a:pPr>
                <a:r>
                  <a:rPr kumimoji="1" lang="en-US" altLang="ja-JP" dirty="0" smtClean="0"/>
                  <a:t>       </a:t>
                </a:r>
                <a:r>
                  <a:rPr lang="en-US" altLang="ja-JP" dirty="0"/>
                  <a:t> </a:t>
                </a:r>
                <a:r>
                  <a:rPr lang="en-US" altLang="ja-JP" dirty="0" smtClean="0"/>
                  <a:t>       </a:t>
                </a:r>
                <a:r>
                  <a:rPr lang="ja-JP" altLang="en-US" dirty="0" smtClean="0"/>
                  <a:t>　　</a:t>
                </a:r>
                <a:r>
                  <a:rPr lang="en-US" altLang="ja-JP" dirty="0" smtClean="0"/>
                  <a:t> </a:t>
                </a:r>
                <a14:m>
                  <m:oMath xmlns:m="http://schemas.openxmlformats.org/officeDocument/2006/math">
                    <m:f>
                      <m:fPr>
                        <m:ctrlPr>
                          <a:rPr lang="en-US" altLang="ja-JP" i="1">
                            <a:latin typeface="Cambria Math"/>
                          </a:rPr>
                        </m:ctrlPr>
                      </m:fPr>
                      <m:num>
                        <m:r>
                          <a:rPr lang="en-US" altLang="ja-JP" b="0" i="1" smtClean="0">
                            <a:latin typeface="Cambria Math"/>
                          </a:rPr>
                          <m:t>31859</m:t>
                        </m:r>
                        <m:r>
                          <a:rPr lang="en-US" altLang="ja-JP" b="0" i="1" smtClean="0">
                            <a:latin typeface="Cambria Math"/>
                          </a:rPr>
                          <m:t>𝑇𝑤h</m:t>
                        </m:r>
                      </m:num>
                      <m:den>
                        <m:r>
                          <a:rPr lang="en-US" altLang="ja-JP" b="0" i="1" smtClean="0">
                            <a:latin typeface="Cambria Math"/>
                          </a:rPr>
                          <m:t>18443</m:t>
                        </m:r>
                        <m:r>
                          <a:rPr lang="en-US" altLang="ja-JP" b="0" i="1" smtClean="0">
                            <a:latin typeface="Cambria Math"/>
                          </a:rPr>
                          <m:t>𝑇𝑤h</m:t>
                        </m:r>
                      </m:den>
                    </m:f>
                  </m:oMath>
                </a14:m>
                <a:r>
                  <a:rPr lang="en-US" altLang="ja-JP" dirty="0"/>
                  <a:t>=</a:t>
                </a:r>
                <a:r>
                  <a:rPr lang="en-US" altLang="ja-JP" dirty="0" smtClean="0">
                    <a:latin typeface="Cambria Math" panose="02040503050406030204" pitchFamily="18" charset="0"/>
                    <a:ea typeface="Cambria Math" panose="02040503050406030204" pitchFamily="18" charset="0"/>
                  </a:rPr>
                  <a:t>1,73</a:t>
                </a:r>
                <a:endParaRPr lang="en-US" altLang="ja-JP" dirty="0">
                  <a:latin typeface="Cambria Math" panose="02040503050406030204" pitchFamily="18" charset="0"/>
                  <a:ea typeface="Cambria Math" panose="02040503050406030204" pitchFamily="18" charset="0"/>
                </a:endParaRPr>
              </a:p>
              <a:p>
                <a:pPr marL="0" indent="0">
                  <a:buNone/>
                </a:pPr>
                <a:endParaRPr kumimoji="1" lang="ja-JP" altLang="en-US" dirty="0"/>
              </a:p>
            </p:txBody>
          </p:sp>
        </mc:Choice>
        <mc:Fallback xmlns="">
          <p:sp>
            <p:nvSpPr>
              <p:cNvPr id="3" name="コンテンツ プレースホルダー 2"/>
              <p:cNvSpPr>
                <a:spLocks noGrp="1" noRot="1" noChangeAspect="1" noMove="1" noResize="1" noEditPoints="1" noAdjustHandles="1" noChangeArrowheads="1" noChangeShapeType="1" noTextEdit="1"/>
              </p:cNvSpPr>
              <p:nvPr>
                <p:ph idx="1"/>
              </p:nvPr>
            </p:nvSpPr>
            <p:spPr>
              <a:blipFill rotWithShape="1">
                <a:blip r:embed="rId2"/>
                <a:stretch>
                  <a:fillRect l="-1852" t="-1752" r="-2889"/>
                </a:stretch>
              </a:blipFill>
            </p:spPr>
            <p:txBody>
              <a:bodyPr/>
              <a:lstStyle/>
              <a:p>
                <a:r>
                  <a:rPr lang="ja-JP" altLang="en-US">
                    <a:noFill/>
                  </a:rPr>
                  <a:t> </a:t>
                </a:r>
              </a:p>
            </p:txBody>
          </p:sp>
        </mc:Fallback>
      </mc:AlternateContent>
      <p:sp>
        <p:nvSpPr>
          <p:cNvPr id="4" name="スライド番号プレースホルダー 3"/>
          <p:cNvSpPr>
            <a:spLocks noGrp="1"/>
          </p:cNvSpPr>
          <p:nvPr>
            <p:ph type="sldNum" sz="quarter" idx="12"/>
          </p:nvPr>
        </p:nvSpPr>
        <p:spPr/>
        <p:txBody>
          <a:bodyPr/>
          <a:lstStyle/>
          <a:p>
            <a:fld id="{8F8DB30B-1D34-4093-98A4-10C286E1F4EC}" type="slidenum">
              <a:rPr kumimoji="1" lang="ja-JP" altLang="en-US" smtClean="0"/>
              <a:t>23</a:t>
            </a:fld>
            <a:endParaRPr kumimoji="1" lang="ja-JP" altLang="en-US"/>
          </a:p>
        </p:txBody>
      </p:sp>
    </p:spTree>
    <p:extLst>
      <p:ext uri="{BB962C8B-B14F-4D97-AF65-F5344CB8AC3E}">
        <p14:creationId xmlns:p14="http://schemas.microsoft.com/office/powerpoint/2010/main" val="33604556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グラフ 10"/>
          <p:cNvGraphicFramePr/>
          <p:nvPr/>
        </p:nvGraphicFramePr>
        <p:xfrm>
          <a:off x="0" y="2276872"/>
          <a:ext cx="6444208" cy="3527291"/>
        </p:xfrm>
        <a:graphic>
          <a:graphicData uri="http://schemas.openxmlformats.org/drawingml/2006/chart">
            <c:chart xmlns:c="http://schemas.openxmlformats.org/drawingml/2006/chart" xmlns:r="http://schemas.openxmlformats.org/officeDocument/2006/relationships" r:id="rId3"/>
          </a:graphicData>
        </a:graphic>
      </p:graphicFrame>
      <p:sp>
        <p:nvSpPr>
          <p:cNvPr id="24579" name="Text Box 3"/>
          <p:cNvSpPr txBox="1">
            <a:spLocks noChangeArrowheads="1"/>
          </p:cNvSpPr>
          <p:nvPr/>
        </p:nvSpPr>
        <p:spPr bwMode="auto">
          <a:xfrm>
            <a:off x="309563" y="1111250"/>
            <a:ext cx="8347075" cy="707886"/>
          </a:xfrm>
          <a:prstGeom prst="rect">
            <a:avLst/>
          </a:prstGeom>
          <a:noFill/>
          <a:ln w="38100" cmpd="dbl">
            <a:solidFill>
              <a:schemeClr val="accent2"/>
            </a:solidFill>
            <a:miter lim="800000"/>
            <a:headEnd type="none" w="sm" len="sm"/>
            <a:tailEnd type="none" w="sm" len="sm"/>
          </a:ln>
          <a:extLst/>
        </p:spPr>
        <p:txBody>
          <a:bodyPr>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eaLnBrk="1" hangingPunct="1">
              <a:spcBef>
                <a:spcPct val="30000"/>
              </a:spcBef>
              <a:buFont typeface="Wingdings" pitchFamily="2" charset="2"/>
              <a:buNone/>
              <a:defRPr/>
            </a:pPr>
            <a:r>
              <a:rPr lang="en-US" altLang="ja-JP" sz="2000" b="1" dirty="0" smtClean="0">
                <a:solidFill>
                  <a:schemeClr val="accent4"/>
                </a:solidFill>
                <a:latin typeface="SimSun" panose="02010600030101010101" pitchFamily="2" charset="-122"/>
                <a:ea typeface="SimSun" panose="02010600030101010101" pitchFamily="2" charset="-122"/>
              </a:rPr>
              <a:t>○</a:t>
            </a:r>
            <a:r>
              <a:rPr lang="zh-CN" altLang="en-US" sz="2000" b="1" dirty="0" smtClean="0">
                <a:solidFill>
                  <a:schemeClr val="accent4"/>
                </a:solidFill>
                <a:latin typeface="SimSun" panose="02010600030101010101" pitchFamily="2" charset="-122"/>
                <a:ea typeface="SimSun" panose="02010600030101010101" pitchFamily="2" charset="-122"/>
              </a:rPr>
              <a:t>若不考虑核电，日本的能源自给率仅为</a:t>
            </a:r>
            <a:r>
              <a:rPr lang="en-US" altLang="ja-JP" sz="2000" b="1" dirty="0" smtClean="0">
                <a:solidFill>
                  <a:schemeClr val="accent4"/>
                </a:solidFill>
                <a:latin typeface="SimSun" panose="02010600030101010101" pitchFamily="2" charset="-122"/>
                <a:ea typeface="SimSun" panose="02010600030101010101" pitchFamily="2" charset="-122"/>
              </a:rPr>
              <a:t>4</a:t>
            </a:r>
            <a:r>
              <a:rPr lang="ja-JP" altLang="en-US" sz="2000" b="1" dirty="0" smtClean="0">
                <a:solidFill>
                  <a:schemeClr val="accent4"/>
                </a:solidFill>
                <a:latin typeface="SimSun" panose="02010600030101010101" pitchFamily="2" charset="-122"/>
                <a:ea typeface="SimSun" panose="02010600030101010101" pitchFamily="2" charset="-122"/>
              </a:rPr>
              <a:t>％。</a:t>
            </a:r>
            <a:r>
              <a:rPr lang="en-US" altLang="ja-JP" sz="2000" b="1" dirty="0" smtClean="0">
                <a:solidFill>
                  <a:schemeClr val="accent4"/>
                </a:solidFill>
                <a:latin typeface="SimSun" panose="02010600030101010101" pitchFamily="2" charset="-122"/>
                <a:ea typeface="SimSun" panose="02010600030101010101" pitchFamily="2" charset="-122"/>
              </a:rPr>
              <a:t/>
            </a:r>
            <a:br>
              <a:rPr lang="en-US" altLang="ja-JP" sz="2000" b="1" dirty="0" smtClean="0">
                <a:solidFill>
                  <a:schemeClr val="accent4"/>
                </a:solidFill>
                <a:latin typeface="SimSun" panose="02010600030101010101" pitchFamily="2" charset="-122"/>
                <a:ea typeface="SimSun" panose="02010600030101010101" pitchFamily="2" charset="-122"/>
              </a:rPr>
            </a:br>
            <a:r>
              <a:rPr lang="ja-JP" altLang="en-US" sz="2000" b="1" dirty="0" smtClean="0">
                <a:solidFill>
                  <a:schemeClr val="accent4"/>
                </a:solidFill>
                <a:latin typeface="SimSun" panose="02010600030101010101" pitchFamily="2" charset="-122"/>
                <a:ea typeface="SimSun" panose="02010600030101010101" pitchFamily="2" charset="-122"/>
              </a:rPr>
              <a:t>○</a:t>
            </a:r>
            <a:r>
              <a:rPr lang="zh-CN" altLang="en-US" sz="2000" b="1" dirty="0" smtClean="0">
                <a:solidFill>
                  <a:schemeClr val="accent4"/>
                </a:solidFill>
                <a:latin typeface="SimSun" panose="02010600030101010101" pitchFamily="2" charset="-122"/>
                <a:ea typeface="SimSun" panose="02010600030101010101" pitchFamily="2" charset="-122"/>
              </a:rPr>
              <a:t>主要发达国家之中最低水平</a:t>
            </a:r>
            <a:r>
              <a:rPr lang="ja-JP" altLang="en-US" sz="2000" b="1" dirty="0" err="1" smtClean="0">
                <a:solidFill>
                  <a:schemeClr val="accent4"/>
                </a:solidFill>
                <a:latin typeface="SimSun" panose="02010600030101010101" pitchFamily="2" charset="-122"/>
                <a:ea typeface="SimSun" panose="02010600030101010101" pitchFamily="2" charset="-122"/>
              </a:rPr>
              <a:t>。</a:t>
            </a:r>
            <a:r>
              <a:rPr lang="zh-CN" altLang="en-US" sz="2000" b="1" dirty="0" smtClean="0">
                <a:solidFill>
                  <a:schemeClr val="accent4"/>
                </a:solidFill>
                <a:latin typeface="SimSun" panose="02010600030101010101" pitchFamily="2" charset="-122"/>
                <a:ea typeface="SimSun" panose="02010600030101010101" pitchFamily="2" charset="-122"/>
              </a:rPr>
              <a:t>远远低于粮食自给率</a:t>
            </a:r>
            <a:r>
              <a:rPr lang="en-US" altLang="ja-JP" sz="2000" b="1" dirty="0" smtClean="0">
                <a:solidFill>
                  <a:schemeClr val="accent4"/>
                </a:solidFill>
                <a:latin typeface="SimSun" panose="02010600030101010101" pitchFamily="2" charset="-122"/>
                <a:ea typeface="SimSun" panose="02010600030101010101" pitchFamily="2" charset="-122"/>
              </a:rPr>
              <a:t>(40</a:t>
            </a:r>
            <a:r>
              <a:rPr lang="ja-JP" altLang="en-US" sz="2000" b="1" dirty="0" smtClean="0">
                <a:solidFill>
                  <a:schemeClr val="accent4"/>
                </a:solidFill>
                <a:latin typeface="SimSun" panose="02010600030101010101" pitchFamily="2" charset="-122"/>
                <a:ea typeface="SimSun" panose="02010600030101010101" pitchFamily="2" charset="-122"/>
              </a:rPr>
              <a:t>％</a:t>
            </a:r>
            <a:r>
              <a:rPr lang="en-US" altLang="ja-JP" sz="2000" b="1" dirty="0" smtClean="0">
                <a:solidFill>
                  <a:schemeClr val="accent4"/>
                </a:solidFill>
                <a:latin typeface="SimSun" panose="02010600030101010101" pitchFamily="2" charset="-122"/>
                <a:ea typeface="SimSun" panose="02010600030101010101" pitchFamily="2" charset="-122"/>
              </a:rPr>
              <a:t>)</a:t>
            </a:r>
            <a:r>
              <a:rPr lang="ja-JP" altLang="en-US" sz="2000" b="1" dirty="0" err="1" smtClean="0">
                <a:solidFill>
                  <a:schemeClr val="accent4"/>
                </a:solidFill>
                <a:latin typeface="SimSun" panose="02010600030101010101" pitchFamily="2" charset="-122"/>
                <a:ea typeface="SimSun" panose="02010600030101010101" pitchFamily="2" charset="-122"/>
              </a:rPr>
              <a:t>。</a:t>
            </a:r>
            <a:endParaRPr lang="ja-JP" altLang="en-US" sz="2000" b="1" dirty="0" smtClean="0">
              <a:solidFill>
                <a:schemeClr val="accent4"/>
              </a:solidFill>
              <a:latin typeface="SimSun" panose="02010600030101010101" pitchFamily="2" charset="-122"/>
              <a:ea typeface="SimSun" panose="02010600030101010101" pitchFamily="2" charset="-122"/>
            </a:endParaRPr>
          </a:p>
        </p:txBody>
      </p:sp>
      <p:sp>
        <p:nvSpPr>
          <p:cNvPr id="17412" name="Text Box 4"/>
          <p:cNvSpPr txBox="1">
            <a:spLocks noChangeArrowheads="1"/>
          </p:cNvSpPr>
          <p:nvPr/>
        </p:nvSpPr>
        <p:spPr bwMode="auto">
          <a:xfrm>
            <a:off x="669925" y="1989138"/>
            <a:ext cx="3990975" cy="304800"/>
          </a:xfrm>
          <a:prstGeom prst="rect">
            <a:avLst/>
          </a:prstGeom>
          <a:noFill/>
          <a:ln>
            <a:noFill/>
          </a:ln>
          <a:effectLst/>
          <a:extLst/>
        </p:spPr>
        <p:txBody>
          <a:bodyPr>
            <a:spAutoFit/>
          </a:bodyPr>
          <a:lstStyle/>
          <a:p>
            <a:pPr algn="ctr">
              <a:spcBef>
                <a:spcPct val="50000"/>
              </a:spcBef>
              <a:defRPr/>
            </a:pPr>
            <a:r>
              <a:rPr lang="ja-JP" altLang="en-US" sz="1400" b="1" dirty="0" smtClean="0">
                <a:effectLst>
                  <a:outerShdw blurRad="38100" dist="38100" dir="2700000" algn="tl">
                    <a:srgbClr val="C0C0C0"/>
                  </a:outerShdw>
                </a:effectLst>
                <a:latin typeface="Times New Roman" pitchFamily="18" charset="0"/>
              </a:rPr>
              <a:t>＜</a:t>
            </a:r>
            <a:r>
              <a:rPr lang="zh-CN" altLang="en-US" sz="1400" b="1" dirty="0" smtClean="0">
                <a:effectLst>
                  <a:outerShdw blurRad="38100" dist="38100" dir="2700000" algn="tl">
                    <a:srgbClr val="C0C0C0"/>
                  </a:outerShdw>
                </a:effectLst>
                <a:latin typeface="Times New Roman" pitchFamily="18" charset="0"/>
              </a:rPr>
              <a:t>主要发达国家能源自给率</a:t>
            </a:r>
            <a:r>
              <a:rPr lang="ja-JP" altLang="en-US" sz="1400" b="1" dirty="0" smtClean="0">
                <a:effectLst>
                  <a:outerShdw blurRad="38100" dist="38100" dir="2700000" algn="tl">
                    <a:srgbClr val="C0C0C0"/>
                  </a:outerShdw>
                </a:effectLst>
                <a:latin typeface="Times New Roman" pitchFamily="18" charset="0"/>
              </a:rPr>
              <a:t>＞</a:t>
            </a:r>
            <a:endParaRPr lang="ja-JP" altLang="en-US" sz="1400" b="1" dirty="0">
              <a:effectLst>
                <a:outerShdw blurRad="38100" dist="38100" dir="2700000" algn="tl">
                  <a:srgbClr val="C0C0C0"/>
                </a:outerShdw>
              </a:effectLst>
              <a:latin typeface="Times New Roman" pitchFamily="18" charset="0"/>
            </a:endParaRPr>
          </a:p>
        </p:txBody>
      </p:sp>
      <p:sp>
        <p:nvSpPr>
          <p:cNvPr id="17413" name="Text Box 5"/>
          <p:cNvSpPr txBox="1">
            <a:spLocks noChangeArrowheads="1"/>
          </p:cNvSpPr>
          <p:nvPr/>
        </p:nvSpPr>
        <p:spPr bwMode="auto">
          <a:xfrm>
            <a:off x="5148263" y="1989138"/>
            <a:ext cx="3779837" cy="304800"/>
          </a:xfrm>
          <a:prstGeom prst="rect">
            <a:avLst/>
          </a:prstGeom>
          <a:noFill/>
          <a:ln>
            <a:noFill/>
          </a:ln>
          <a:effectLst/>
          <a:extLst/>
        </p:spPr>
        <p:txBody>
          <a:bodyPr>
            <a:spAutoFit/>
          </a:bodyPr>
          <a:lstStyle/>
          <a:p>
            <a:pPr algn="ctr">
              <a:spcBef>
                <a:spcPct val="50000"/>
              </a:spcBef>
              <a:defRPr/>
            </a:pPr>
            <a:r>
              <a:rPr lang="ja-JP" altLang="en-US" sz="1400" b="1" dirty="0" smtClean="0">
                <a:effectLst>
                  <a:outerShdw blurRad="38100" dist="38100" dir="2700000" algn="tl">
                    <a:srgbClr val="C0C0C0"/>
                  </a:outerShdw>
                </a:effectLst>
                <a:latin typeface="Times New Roman" pitchFamily="18" charset="0"/>
              </a:rPr>
              <a:t>＜</a:t>
            </a:r>
            <a:r>
              <a:rPr lang="zh-CN" altLang="en-US" sz="1400" b="1" dirty="0" smtClean="0">
                <a:effectLst>
                  <a:outerShdw blurRad="38100" dist="38100" dir="2700000" algn="tl">
                    <a:srgbClr val="C0C0C0"/>
                  </a:outerShdw>
                </a:effectLst>
                <a:latin typeface="Times New Roman" pitchFamily="18" charset="0"/>
              </a:rPr>
              <a:t>主要发达国家的粮食自给率</a:t>
            </a:r>
            <a:r>
              <a:rPr lang="ja-JP" altLang="en-US" sz="1400" b="1" dirty="0" smtClean="0">
                <a:effectLst>
                  <a:outerShdw blurRad="38100" dist="38100" dir="2700000" algn="tl">
                    <a:srgbClr val="C0C0C0"/>
                  </a:outerShdw>
                </a:effectLst>
                <a:latin typeface="Times New Roman" pitchFamily="18" charset="0"/>
              </a:rPr>
              <a:t>＞</a:t>
            </a:r>
            <a:endParaRPr lang="ja-JP" altLang="en-US" sz="1400" b="1" dirty="0">
              <a:effectLst>
                <a:outerShdw blurRad="38100" dist="38100" dir="2700000" algn="tl">
                  <a:srgbClr val="C0C0C0"/>
                </a:outerShdw>
              </a:effectLst>
              <a:latin typeface="Times New Roman" pitchFamily="18" charset="0"/>
            </a:endParaRPr>
          </a:p>
        </p:txBody>
      </p:sp>
      <p:sp>
        <p:nvSpPr>
          <p:cNvPr id="12294" name="Text Box 634"/>
          <p:cNvSpPr txBox="1">
            <a:spLocks noChangeArrowheads="1"/>
          </p:cNvSpPr>
          <p:nvPr/>
        </p:nvSpPr>
        <p:spPr bwMode="auto">
          <a:xfrm>
            <a:off x="160338" y="5818188"/>
            <a:ext cx="50371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algn="ctr" eaLnBrk="1" hangingPunct="1">
              <a:spcBef>
                <a:spcPct val="0"/>
              </a:spcBef>
              <a:buFontTx/>
              <a:buNone/>
            </a:pPr>
            <a:r>
              <a:rPr lang="en-US" altLang="ja-JP" sz="1200" dirty="0">
                <a:latin typeface="Times New Roman" pitchFamily="18" charset="0"/>
                <a:ea typeface="ＭＳ ゴシック" pitchFamily="49" charset="-128"/>
              </a:rPr>
              <a:t>【</a:t>
            </a:r>
            <a:r>
              <a:rPr lang="ja-JP" altLang="en-US" sz="1200" dirty="0">
                <a:latin typeface="Times New Roman" pitchFamily="18" charset="0"/>
                <a:ea typeface="ＭＳ ゴシック" pitchFamily="49" charset="-128"/>
              </a:rPr>
              <a:t>出典</a:t>
            </a:r>
            <a:r>
              <a:rPr lang="en-US" altLang="ja-JP" sz="1200" dirty="0">
                <a:latin typeface="Times New Roman" pitchFamily="18" charset="0"/>
                <a:ea typeface="ＭＳ ゴシック" pitchFamily="49" charset="-128"/>
              </a:rPr>
              <a:t>】OECD/IEA,</a:t>
            </a:r>
            <a:r>
              <a:rPr lang="ja-JP" altLang="en-US" sz="1200" dirty="0">
                <a:latin typeface="Times New Roman" pitchFamily="18" charset="0"/>
                <a:ea typeface="ＭＳ ゴシック" pitchFamily="49" charset="-128"/>
              </a:rPr>
              <a:t>「</a:t>
            </a:r>
            <a:r>
              <a:rPr lang="en-US" altLang="ja-JP" sz="1200" dirty="0">
                <a:latin typeface="Times New Roman" pitchFamily="18" charset="0"/>
                <a:ea typeface="ＭＳ ゴシック" pitchFamily="49" charset="-128"/>
              </a:rPr>
              <a:t>Energy Balances of OECD Countries, 2011 Edition</a:t>
            </a:r>
            <a:r>
              <a:rPr lang="ja-JP" altLang="en-US" sz="1200" dirty="0">
                <a:latin typeface="Times New Roman" pitchFamily="18" charset="0"/>
                <a:ea typeface="ＭＳ ゴシック" pitchFamily="49" charset="-128"/>
              </a:rPr>
              <a:t>」</a:t>
            </a:r>
          </a:p>
        </p:txBody>
      </p:sp>
      <p:sp>
        <p:nvSpPr>
          <p:cNvPr id="12295" name="Oval 10"/>
          <p:cNvSpPr>
            <a:spLocks noChangeArrowheads="1"/>
          </p:cNvSpPr>
          <p:nvPr/>
        </p:nvSpPr>
        <p:spPr bwMode="auto">
          <a:xfrm rot="5400000">
            <a:off x="1148556" y="5401470"/>
            <a:ext cx="288925" cy="500062"/>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92075" tIns="46038" rIns="92075" bIns="46038"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12296" name="AutoShape 7"/>
          <p:cNvSpPr>
            <a:spLocks noChangeArrowheads="1"/>
          </p:cNvSpPr>
          <p:nvPr/>
        </p:nvSpPr>
        <p:spPr bwMode="auto">
          <a:xfrm>
            <a:off x="568325" y="3716338"/>
            <a:ext cx="1701800" cy="787400"/>
          </a:xfrm>
          <a:prstGeom prst="wedgeRectCallout">
            <a:avLst>
              <a:gd name="adj1" fmla="val -7282"/>
              <a:gd name="adj2" fmla="val 121718"/>
            </a:avLst>
          </a:prstGeom>
          <a:solidFill>
            <a:schemeClr val="bg1"/>
          </a:solidFill>
          <a:ln w="38100">
            <a:solidFill>
              <a:schemeClr val="tx1"/>
            </a:solidFill>
            <a:miter lim="800000"/>
            <a:headEnd/>
            <a:tailEnd/>
          </a:ln>
        </p:spPr>
        <p:txBody>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algn="ctr" eaLnBrk="1" hangingPunct="1">
              <a:spcBef>
                <a:spcPct val="0"/>
              </a:spcBef>
              <a:buFontTx/>
              <a:buNone/>
            </a:pPr>
            <a:r>
              <a:rPr lang="zh-CN" altLang="en-US" sz="1100" dirty="0" smtClean="0">
                <a:latin typeface="Times New Roman" pitchFamily="18" charset="0"/>
              </a:rPr>
              <a:t>主要发达国家之中</a:t>
            </a:r>
            <a:r>
              <a:rPr lang="zh-CN" altLang="en-US" sz="1100" dirty="0">
                <a:latin typeface="Times New Roman" pitchFamily="18" charset="0"/>
              </a:rPr>
              <a:t>最低水平</a:t>
            </a:r>
            <a:r>
              <a:rPr lang="zh-CN" altLang="en-US" sz="1100" dirty="0" smtClean="0">
                <a:latin typeface="Times New Roman" pitchFamily="18" charset="0"/>
              </a:rPr>
              <a:t>。</a:t>
            </a:r>
            <a:endParaRPr lang="en-US" altLang="zh-CN" sz="1100" dirty="0" smtClean="0">
              <a:latin typeface="Times New Roman" pitchFamily="18" charset="0"/>
            </a:endParaRPr>
          </a:p>
          <a:p>
            <a:pPr algn="ctr" eaLnBrk="1" hangingPunct="1">
              <a:spcBef>
                <a:spcPct val="0"/>
              </a:spcBef>
              <a:buFontTx/>
              <a:buNone/>
            </a:pPr>
            <a:r>
              <a:rPr lang="zh-CN" altLang="en-US" sz="1100" dirty="0" smtClean="0">
                <a:latin typeface="Times New Roman" pitchFamily="18" charset="0"/>
              </a:rPr>
              <a:t>大大低于 粮食自给率。</a:t>
            </a:r>
            <a:endParaRPr lang="ja-JP" altLang="en-US" sz="1100" dirty="0" smtClean="0">
              <a:latin typeface="Times New Roman" pitchFamily="18" charset="0"/>
            </a:endParaRPr>
          </a:p>
          <a:p>
            <a:pPr algn="ctr" eaLnBrk="1" hangingPunct="1">
              <a:spcBef>
                <a:spcPct val="0"/>
              </a:spcBef>
              <a:buFontTx/>
              <a:buNone/>
            </a:pPr>
            <a:endParaRPr lang="ja-JP" altLang="en-US" sz="1100" dirty="0" smtClean="0">
              <a:latin typeface="Times New Roman" pitchFamily="18" charset="0"/>
            </a:endParaRPr>
          </a:p>
          <a:p>
            <a:pPr algn="ctr" eaLnBrk="1" hangingPunct="1">
              <a:spcBef>
                <a:spcPct val="0"/>
              </a:spcBef>
              <a:buFontTx/>
              <a:buNone/>
            </a:pPr>
            <a:endParaRPr lang="en-US" altLang="ja-JP" sz="1100" b="1" dirty="0">
              <a:latin typeface="Times New Roman" pitchFamily="18" charset="0"/>
            </a:endParaRPr>
          </a:p>
        </p:txBody>
      </p:sp>
      <p:sp>
        <p:nvSpPr>
          <p:cNvPr id="12297" name="Text Box 4"/>
          <p:cNvSpPr txBox="1">
            <a:spLocks noChangeArrowheads="1"/>
          </p:cNvSpPr>
          <p:nvPr/>
        </p:nvSpPr>
        <p:spPr bwMode="auto">
          <a:xfrm>
            <a:off x="-46038" y="2028825"/>
            <a:ext cx="581026"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algn="ctr" eaLnBrk="1" hangingPunct="1">
              <a:spcBef>
                <a:spcPct val="50000"/>
              </a:spcBef>
              <a:buFontTx/>
              <a:buNone/>
            </a:pPr>
            <a:r>
              <a:rPr lang="ja-JP" altLang="en-US" sz="1400">
                <a:latin typeface="Times New Roman" pitchFamily="18" charset="0"/>
              </a:rPr>
              <a:t>［％］</a:t>
            </a:r>
          </a:p>
        </p:txBody>
      </p:sp>
      <p:graphicFrame>
        <p:nvGraphicFramePr>
          <p:cNvPr id="13" name="グラフ 12"/>
          <p:cNvGraphicFramePr/>
          <p:nvPr/>
        </p:nvGraphicFramePr>
        <p:xfrm>
          <a:off x="4716016" y="2276872"/>
          <a:ext cx="4173586" cy="3528392"/>
        </p:xfrm>
        <a:graphic>
          <a:graphicData uri="http://schemas.openxmlformats.org/drawingml/2006/chart">
            <c:chart xmlns:c="http://schemas.openxmlformats.org/drawingml/2006/chart" xmlns:r="http://schemas.openxmlformats.org/officeDocument/2006/relationships" r:id="rId4"/>
          </a:graphicData>
        </a:graphic>
      </p:graphicFrame>
      <p:sp>
        <p:nvSpPr>
          <p:cNvPr id="12299" name="Text Box 634"/>
          <p:cNvSpPr txBox="1">
            <a:spLocks noChangeArrowheads="1"/>
          </p:cNvSpPr>
          <p:nvPr/>
        </p:nvSpPr>
        <p:spPr bwMode="auto">
          <a:xfrm>
            <a:off x="5292725" y="5848350"/>
            <a:ext cx="31083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algn="ctr" eaLnBrk="1" hangingPunct="1">
              <a:spcBef>
                <a:spcPct val="0"/>
              </a:spcBef>
              <a:buFontTx/>
              <a:buNone/>
            </a:pPr>
            <a:r>
              <a:rPr lang="en-US" altLang="ja-JP" sz="1200" dirty="0">
                <a:latin typeface="Times New Roman" pitchFamily="18" charset="0"/>
                <a:ea typeface="ＭＳ ゴシック" pitchFamily="49" charset="-128"/>
              </a:rPr>
              <a:t>【</a:t>
            </a:r>
            <a:r>
              <a:rPr lang="ja-JP" altLang="en-US" sz="1200" dirty="0">
                <a:latin typeface="Times New Roman" pitchFamily="18" charset="0"/>
                <a:ea typeface="ＭＳ ゴシック" pitchFamily="49" charset="-128"/>
              </a:rPr>
              <a:t>出典</a:t>
            </a:r>
            <a:r>
              <a:rPr lang="en-US" altLang="ja-JP" sz="1200" dirty="0">
                <a:latin typeface="Times New Roman" pitchFamily="18" charset="0"/>
                <a:ea typeface="ＭＳ ゴシック" pitchFamily="49" charset="-128"/>
              </a:rPr>
              <a:t>】</a:t>
            </a:r>
            <a:r>
              <a:rPr lang="ja-JP" altLang="en-US" sz="1200" dirty="0">
                <a:latin typeface="Times New Roman" pitchFamily="18" charset="0"/>
                <a:ea typeface="ＭＳ ゴシック" pitchFamily="49" charset="-128"/>
              </a:rPr>
              <a:t>農林水産省ホームページより作成</a:t>
            </a:r>
            <a:endParaRPr lang="en-US" altLang="ja-JP" sz="1200" dirty="0">
              <a:latin typeface="Times New Roman" pitchFamily="18" charset="0"/>
              <a:ea typeface="ＭＳ ゴシック" pitchFamily="49" charset="-128"/>
            </a:endParaRPr>
          </a:p>
          <a:p>
            <a:pPr algn="ctr" eaLnBrk="1" hangingPunct="1">
              <a:spcBef>
                <a:spcPct val="0"/>
              </a:spcBef>
              <a:buFontTx/>
              <a:buNone/>
            </a:pPr>
            <a:r>
              <a:rPr lang="ja-JP" altLang="en-US" sz="1200" dirty="0">
                <a:latin typeface="Times New Roman" pitchFamily="18" charset="0"/>
                <a:ea typeface="ＭＳ ゴシック" pitchFamily="49" charset="-128"/>
              </a:rPr>
              <a:t>日本は</a:t>
            </a:r>
            <a:r>
              <a:rPr lang="en-US" altLang="ja-JP" sz="1200" dirty="0">
                <a:latin typeface="Times New Roman" pitchFamily="18" charset="0"/>
                <a:ea typeface="ＭＳ ゴシック" pitchFamily="49" charset="-128"/>
              </a:rPr>
              <a:t>2009</a:t>
            </a:r>
            <a:r>
              <a:rPr lang="ja-JP" altLang="en-US" sz="1200" dirty="0">
                <a:latin typeface="Times New Roman" pitchFamily="18" charset="0"/>
                <a:ea typeface="ＭＳ ゴシック" pitchFamily="49" charset="-128"/>
              </a:rPr>
              <a:t>年、他は</a:t>
            </a:r>
            <a:r>
              <a:rPr lang="en-US" altLang="ja-JP" sz="1200" dirty="0">
                <a:latin typeface="Times New Roman" pitchFamily="18" charset="0"/>
                <a:ea typeface="ＭＳ ゴシック" pitchFamily="49" charset="-128"/>
              </a:rPr>
              <a:t>2007</a:t>
            </a:r>
            <a:r>
              <a:rPr lang="ja-JP" altLang="en-US" sz="1200" dirty="0">
                <a:latin typeface="Times New Roman" pitchFamily="18" charset="0"/>
                <a:ea typeface="ＭＳ ゴシック" pitchFamily="49" charset="-128"/>
              </a:rPr>
              <a:t>年のデータ</a:t>
            </a:r>
          </a:p>
        </p:txBody>
      </p:sp>
      <p:sp>
        <p:nvSpPr>
          <p:cNvPr id="12300" name="Text Box 4"/>
          <p:cNvSpPr txBox="1">
            <a:spLocks noChangeArrowheads="1"/>
          </p:cNvSpPr>
          <p:nvPr/>
        </p:nvSpPr>
        <p:spPr bwMode="auto">
          <a:xfrm>
            <a:off x="4630738" y="2041525"/>
            <a:ext cx="5810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algn="ctr" eaLnBrk="1" hangingPunct="1">
              <a:spcBef>
                <a:spcPct val="50000"/>
              </a:spcBef>
              <a:buFontTx/>
              <a:buNone/>
            </a:pPr>
            <a:r>
              <a:rPr lang="ja-JP" altLang="en-US" sz="1400">
                <a:latin typeface="Times New Roman" pitchFamily="18" charset="0"/>
              </a:rPr>
              <a:t>［％］</a:t>
            </a:r>
          </a:p>
        </p:txBody>
      </p:sp>
      <p:sp>
        <p:nvSpPr>
          <p:cNvPr id="12301" name="Rectangle 3"/>
          <p:cNvSpPr>
            <a:spLocks noChangeArrowheads="1"/>
          </p:cNvSpPr>
          <p:nvPr/>
        </p:nvSpPr>
        <p:spPr bwMode="auto">
          <a:xfrm>
            <a:off x="457200" y="152400"/>
            <a:ext cx="74279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r>
              <a:rPr lang="zh-CN" altLang="en-US" sz="2800" b="1" dirty="0" smtClean="0">
                <a:solidFill>
                  <a:srgbClr val="000066"/>
                </a:solidFill>
                <a:latin typeface="+mj-ea"/>
                <a:ea typeface="+mj-ea"/>
              </a:rPr>
              <a:t>日本的能源自给率</a:t>
            </a:r>
            <a:endParaRPr lang="ja-JP" altLang="en-US" sz="2800" b="1" dirty="0">
              <a:solidFill>
                <a:srgbClr val="000066"/>
              </a:solidFill>
              <a:latin typeface="+mj-ea"/>
              <a:ea typeface="+mj-ea"/>
            </a:endParaRPr>
          </a:p>
        </p:txBody>
      </p:sp>
      <p:sp>
        <p:nvSpPr>
          <p:cNvPr id="12302" name="スライド番号プレースホルダー 1"/>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fld id="{98AE48FA-618E-42D5-98AB-3B157A188363}" type="slidenum">
              <a:rPr kumimoji="0" lang="en-US" altLang="ja-JP" sz="1400" smtClean="0"/>
              <a:pPr eaLnBrk="1" hangingPunct="1">
                <a:spcBef>
                  <a:spcPct val="0"/>
                </a:spcBef>
                <a:buFontTx/>
                <a:buNone/>
              </a:pPr>
              <a:t>24</a:t>
            </a:fld>
            <a:endParaRPr kumimoji="0" lang="en-US" altLang="ja-JP" sz="1400" smtClean="0"/>
          </a:p>
        </p:txBody>
      </p:sp>
    </p:spTree>
    <p:extLst>
      <p:ext uri="{BB962C8B-B14F-4D97-AF65-F5344CB8AC3E}">
        <p14:creationId xmlns:p14="http://schemas.microsoft.com/office/powerpoint/2010/main" val="2941212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135907"/>
            <a:ext cx="8016409" cy="6722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テキスト ボックス 1"/>
          <p:cNvSpPr txBox="1"/>
          <p:nvPr/>
        </p:nvSpPr>
        <p:spPr>
          <a:xfrm>
            <a:off x="3419872" y="548678"/>
            <a:ext cx="1224136" cy="276999"/>
          </a:xfrm>
          <a:prstGeom prst="rect">
            <a:avLst/>
          </a:prstGeom>
          <a:solidFill>
            <a:schemeClr val="bg1"/>
          </a:solidFill>
        </p:spPr>
        <p:txBody>
          <a:bodyPr wrap="square" rtlCol="0">
            <a:spAutoFit/>
          </a:bodyPr>
          <a:lstStyle/>
          <a:p>
            <a:r>
              <a:rPr kumimoji="1" lang="zh-CN" altLang="en-US" sz="1200" dirty="0" smtClean="0"/>
              <a:t>能源供给量</a:t>
            </a:r>
            <a:endParaRPr kumimoji="1" lang="ja-JP" altLang="en-US" sz="1200" dirty="0"/>
          </a:p>
        </p:txBody>
      </p:sp>
      <p:sp>
        <p:nvSpPr>
          <p:cNvPr id="4" name="テキスト ボックス 3"/>
          <p:cNvSpPr txBox="1"/>
          <p:nvPr/>
        </p:nvSpPr>
        <p:spPr>
          <a:xfrm>
            <a:off x="5292080" y="562578"/>
            <a:ext cx="1512168" cy="276999"/>
          </a:xfrm>
          <a:prstGeom prst="rect">
            <a:avLst/>
          </a:prstGeom>
          <a:solidFill>
            <a:schemeClr val="bg1"/>
          </a:solidFill>
        </p:spPr>
        <p:txBody>
          <a:bodyPr wrap="square" rtlCol="0">
            <a:spAutoFit/>
          </a:bodyPr>
          <a:lstStyle/>
          <a:p>
            <a:r>
              <a:rPr kumimoji="1" lang="zh-CN" altLang="en-US" sz="1200" dirty="0" smtClean="0"/>
              <a:t>能源总消费量</a:t>
            </a:r>
            <a:endParaRPr kumimoji="1" lang="ja-JP" altLang="en-US" sz="1200" dirty="0"/>
          </a:p>
        </p:txBody>
      </p:sp>
      <p:sp>
        <p:nvSpPr>
          <p:cNvPr id="5" name="テキスト ボックス 4"/>
          <p:cNvSpPr txBox="1"/>
          <p:nvPr/>
        </p:nvSpPr>
        <p:spPr>
          <a:xfrm>
            <a:off x="1651092" y="5157620"/>
            <a:ext cx="5976664" cy="400110"/>
          </a:xfrm>
          <a:prstGeom prst="rect">
            <a:avLst/>
          </a:prstGeom>
          <a:solidFill>
            <a:schemeClr val="bg1"/>
          </a:solidFill>
        </p:spPr>
        <p:txBody>
          <a:bodyPr wrap="square" rtlCol="0">
            <a:spAutoFit/>
          </a:bodyPr>
          <a:lstStyle/>
          <a:p>
            <a:r>
              <a:rPr lang="zh-CN" altLang="en-US" sz="2000" b="1" dirty="0" smtClean="0">
                <a:solidFill>
                  <a:schemeClr val="tx2">
                    <a:lumMod val="60000"/>
                    <a:lumOff val="40000"/>
                  </a:schemeClr>
                </a:solidFill>
              </a:rPr>
              <a:t>台湾能源供给量及能源消费总量</a:t>
            </a:r>
            <a:endParaRPr kumimoji="1" lang="ja-JP" altLang="en-US" sz="2000" b="1" dirty="0">
              <a:solidFill>
                <a:schemeClr val="tx2">
                  <a:lumMod val="60000"/>
                  <a:lumOff val="40000"/>
                </a:schemeClr>
              </a:solidFill>
            </a:endParaRPr>
          </a:p>
        </p:txBody>
      </p:sp>
      <p:sp>
        <p:nvSpPr>
          <p:cNvPr id="3" name="スライド番号プレースホルダー 2"/>
          <p:cNvSpPr>
            <a:spLocks noGrp="1"/>
          </p:cNvSpPr>
          <p:nvPr>
            <p:ph type="sldNum" sz="quarter" idx="12"/>
          </p:nvPr>
        </p:nvSpPr>
        <p:spPr/>
        <p:txBody>
          <a:bodyPr/>
          <a:lstStyle/>
          <a:p>
            <a:fld id="{8F8DB30B-1D34-4093-98A4-10C286E1F4EC}" type="slidenum">
              <a:rPr kumimoji="1" lang="ja-JP" altLang="en-US" smtClean="0"/>
              <a:t>25</a:t>
            </a:fld>
            <a:endParaRPr kumimoji="1" lang="ja-JP" altLang="en-US"/>
          </a:p>
        </p:txBody>
      </p:sp>
    </p:spTree>
    <p:extLst>
      <p:ext uri="{BB962C8B-B14F-4D97-AF65-F5344CB8AC3E}">
        <p14:creationId xmlns:p14="http://schemas.microsoft.com/office/powerpoint/2010/main" val="6105192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normAutofit/>
          </a:bodyPr>
          <a:lstStyle/>
          <a:p>
            <a:pPr marL="0" indent="0">
              <a:buNone/>
            </a:pPr>
            <a:r>
              <a:rPr lang="zh-CN" altLang="en-US" sz="5400" dirty="0"/>
              <a:t>３　气候变化</a:t>
            </a:r>
          </a:p>
          <a:p>
            <a:pPr marL="0" indent="0">
              <a:buNone/>
            </a:pPr>
            <a:r>
              <a:rPr lang="ja-JP" altLang="en-US" sz="5400" dirty="0" smtClean="0"/>
              <a:t>         地球</a:t>
            </a:r>
            <a:r>
              <a:rPr lang="ja-JP" altLang="en-US" sz="5400" dirty="0"/>
              <a:t>温暖化</a:t>
            </a:r>
            <a:endParaRPr kumimoji="1" lang="ja-JP" altLang="en-US" sz="5400" dirty="0"/>
          </a:p>
        </p:txBody>
      </p:sp>
      <p:sp>
        <p:nvSpPr>
          <p:cNvPr id="4" name="スライド番号プレースホルダー 3"/>
          <p:cNvSpPr>
            <a:spLocks noGrp="1"/>
          </p:cNvSpPr>
          <p:nvPr>
            <p:ph type="sldNum" sz="quarter" idx="12"/>
          </p:nvPr>
        </p:nvSpPr>
        <p:spPr/>
        <p:txBody>
          <a:bodyPr/>
          <a:lstStyle/>
          <a:p>
            <a:fld id="{8F8DB30B-1D34-4093-98A4-10C286E1F4EC}" type="slidenum">
              <a:rPr kumimoji="1" lang="ja-JP" altLang="en-US" smtClean="0"/>
              <a:t>26</a:t>
            </a:fld>
            <a:endParaRPr kumimoji="1" lang="ja-JP" altLang="en-US"/>
          </a:p>
        </p:txBody>
      </p:sp>
    </p:spTree>
    <p:extLst>
      <p:ext uri="{BB962C8B-B14F-4D97-AF65-F5344CB8AC3E}">
        <p14:creationId xmlns:p14="http://schemas.microsoft.com/office/powerpoint/2010/main" val="40441355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332656"/>
            <a:ext cx="7992888" cy="1012973"/>
          </a:xfrm>
        </p:spPr>
        <p:txBody>
          <a:bodyPr>
            <a:noAutofit/>
          </a:bodyPr>
          <a:lstStyle/>
          <a:p>
            <a:pPr algn="l"/>
            <a:r>
              <a:rPr lang="en-US" altLang="ja-JP" sz="4000" dirty="0" smtClean="0"/>
              <a:t>The </a:t>
            </a:r>
            <a:r>
              <a:rPr lang="en-US" altLang="ja-JP" sz="4000" dirty="0"/>
              <a:t>global warming is becoming </a:t>
            </a:r>
            <a:r>
              <a:rPr lang="en-US" altLang="ja-JP" sz="4000" dirty="0" smtClean="0"/>
              <a:t/>
            </a:r>
            <a:br>
              <a:rPr lang="en-US" altLang="ja-JP" sz="4000" dirty="0" smtClean="0"/>
            </a:br>
            <a:r>
              <a:rPr lang="ja-JP" altLang="en-US" sz="4000" dirty="0"/>
              <a:t>　</a:t>
            </a:r>
            <a:r>
              <a:rPr lang="ja-JP" altLang="en-US" sz="4000" dirty="0" smtClean="0"/>
              <a:t>　</a:t>
            </a:r>
            <a:r>
              <a:rPr lang="en-US" altLang="ja-JP" sz="4000" dirty="0" smtClean="0"/>
              <a:t>a </a:t>
            </a:r>
            <a:r>
              <a:rPr lang="en-US" altLang="ja-JP" sz="4000" dirty="0"/>
              <a:t>more serious </a:t>
            </a:r>
            <a:r>
              <a:rPr lang="en-US" altLang="ja-JP" sz="4000" dirty="0" smtClean="0"/>
              <a:t>problem</a:t>
            </a:r>
            <a:endParaRPr kumimoji="1" lang="ja-JP" altLang="en-US" sz="4000" dirty="0"/>
          </a:p>
        </p:txBody>
      </p:sp>
      <p:sp>
        <p:nvSpPr>
          <p:cNvPr id="3" name="コンテンツ プレースホルダー 2"/>
          <p:cNvSpPr>
            <a:spLocks noGrp="1"/>
          </p:cNvSpPr>
          <p:nvPr>
            <p:ph idx="1"/>
          </p:nvPr>
        </p:nvSpPr>
        <p:spPr>
          <a:xfrm>
            <a:off x="467544" y="1700808"/>
            <a:ext cx="8229600" cy="4525963"/>
          </a:xfrm>
        </p:spPr>
        <p:txBody>
          <a:bodyPr/>
          <a:lstStyle/>
          <a:p>
            <a:pPr marL="0" indent="0">
              <a:buNone/>
            </a:pPr>
            <a:r>
              <a:rPr kumimoji="1" lang="en-US" altLang="ja-JP" dirty="0" smtClean="0"/>
              <a:t>According to the Working group Ⅰ Contribution </a:t>
            </a:r>
            <a:r>
              <a:rPr kumimoji="1" lang="en-US" altLang="ja-JP" smtClean="0"/>
              <a:t>to the </a:t>
            </a:r>
            <a:r>
              <a:rPr kumimoji="1" lang="en-US" altLang="ja-JP" dirty="0" smtClean="0"/>
              <a:t>IPCC Fifth Assessment Report Climate Change 2013.</a:t>
            </a:r>
            <a:endParaRPr kumimoji="1" lang="ja-JP" altLang="en-US" dirty="0"/>
          </a:p>
        </p:txBody>
      </p:sp>
      <p:sp>
        <p:nvSpPr>
          <p:cNvPr id="4" name="スライド番号プレースホルダー 3"/>
          <p:cNvSpPr>
            <a:spLocks noGrp="1"/>
          </p:cNvSpPr>
          <p:nvPr>
            <p:ph type="sldNum" sz="quarter" idx="12"/>
          </p:nvPr>
        </p:nvSpPr>
        <p:spPr/>
        <p:txBody>
          <a:bodyPr/>
          <a:lstStyle/>
          <a:p>
            <a:fld id="{8F8DB30B-1D34-4093-98A4-10C286E1F4EC}" type="slidenum">
              <a:rPr kumimoji="1" lang="ja-JP" altLang="en-US" smtClean="0"/>
              <a:t>27</a:t>
            </a:fld>
            <a:endParaRPr kumimoji="1" lang="ja-JP" altLang="en-US"/>
          </a:p>
        </p:txBody>
      </p:sp>
    </p:spTree>
    <p:extLst>
      <p:ext uri="{BB962C8B-B14F-4D97-AF65-F5344CB8AC3E}">
        <p14:creationId xmlns:p14="http://schemas.microsoft.com/office/powerpoint/2010/main" val="16025098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pPr marL="0" indent="0">
              <a:buNone/>
            </a:pPr>
            <a:r>
              <a:rPr kumimoji="1" lang="en-US" altLang="ja-JP" dirty="0" smtClean="0"/>
              <a:t>Warming of the climate system is unequivocal, and since the 1950s, many of the observed changes are unprecedented over decades to </a:t>
            </a:r>
            <a:r>
              <a:rPr kumimoji="1" lang="en-US" altLang="ja-JP" dirty="0" err="1" smtClean="0"/>
              <a:t>millenia</a:t>
            </a:r>
            <a:r>
              <a:rPr kumimoji="1" lang="en-US" altLang="ja-JP" dirty="0" smtClean="0"/>
              <a:t>.  The atmosphere and ocean have warmed, the amounts of snow and ice have diminished, sea level have risen, and the concentrations of greenhouse gases have increased.</a:t>
            </a:r>
            <a:endParaRPr kumimoji="1" lang="ja-JP" altLang="en-US" dirty="0"/>
          </a:p>
        </p:txBody>
      </p:sp>
      <p:sp>
        <p:nvSpPr>
          <p:cNvPr id="4" name="スライド番号プレースホルダー 3"/>
          <p:cNvSpPr>
            <a:spLocks noGrp="1"/>
          </p:cNvSpPr>
          <p:nvPr>
            <p:ph type="sldNum" sz="quarter" idx="12"/>
          </p:nvPr>
        </p:nvSpPr>
        <p:spPr/>
        <p:txBody>
          <a:bodyPr/>
          <a:lstStyle/>
          <a:p>
            <a:fld id="{8F8DB30B-1D34-4093-98A4-10C286E1F4EC}" type="slidenum">
              <a:rPr kumimoji="1" lang="ja-JP" altLang="en-US" smtClean="0"/>
              <a:t>28</a:t>
            </a:fld>
            <a:endParaRPr kumimoji="1" lang="ja-JP" altLang="en-US"/>
          </a:p>
        </p:txBody>
      </p:sp>
    </p:spTree>
    <p:extLst>
      <p:ext uri="{BB962C8B-B14F-4D97-AF65-F5344CB8AC3E}">
        <p14:creationId xmlns:p14="http://schemas.microsoft.com/office/powerpoint/2010/main" val="22271307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2"/>
          <p:cNvGraphicFramePr>
            <a:graphicFrameLocks noChangeAspect="1"/>
          </p:cNvGraphicFramePr>
          <p:nvPr>
            <p:extLst>
              <p:ext uri="{D42A27DB-BD31-4B8C-83A1-F6EECF244321}">
                <p14:modId xmlns:p14="http://schemas.microsoft.com/office/powerpoint/2010/main" val="1992622901"/>
              </p:ext>
            </p:extLst>
          </p:nvPr>
        </p:nvGraphicFramePr>
        <p:xfrm>
          <a:off x="0" y="-17463"/>
          <a:ext cx="9144000" cy="6891338"/>
        </p:xfrm>
        <a:graphic>
          <a:graphicData uri="http://schemas.openxmlformats.org/presentationml/2006/ole">
            <mc:AlternateContent xmlns:mc="http://schemas.openxmlformats.org/markup-compatibility/2006">
              <mc:Choice xmlns:v="urn:schemas-microsoft-com:vml" Requires="v">
                <p:oleObj spid="_x0000_s8207" name="Photo Editor 写真" r:id="rId3" imgW="6800000" imgH="5125165" progId="MSPhotoEd.3">
                  <p:embed/>
                </p:oleObj>
              </mc:Choice>
              <mc:Fallback>
                <p:oleObj name="Photo Editor 写真" r:id="rId3" imgW="6800000" imgH="5125165"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463"/>
                        <a:ext cx="9144000" cy="689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07" name="スライド番号プレースホルダー 1"/>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fld id="{A023DFD9-0F2E-4BFA-BC01-A1DC413F9B66}" type="slidenum">
              <a:rPr kumimoji="0" lang="en-US" altLang="ja-JP" sz="1400" smtClean="0"/>
              <a:pPr eaLnBrk="1" hangingPunct="1">
                <a:spcBef>
                  <a:spcPct val="0"/>
                </a:spcBef>
                <a:buFontTx/>
                <a:buNone/>
              </a:pPr>
              <a:t>29</a:t>
            </a:fld>
            <a:endParaRPr kumimoji="0" lang="en-US" altLang="ja-JP" sz="1400" smtClean="0"/>
          </a:p>
        </p:txBody>
      </p:sp>
      <p:sp>
        <p:nvSpPr>
          <p:cNvPr id="4" name="テキスト ボックス 3"/>
          <p:cNvSpPr txBox="1"/>
          <p:nvPr/>
        </p:nvSpPr>
        <p:spPr>
          <a:xfrm>
            <a:off x="1043608" y="260648"/>
            <a:ext cx="3816424" cy="400110"/>
          </a:xfrm>
          <a:prstGeom prst="rect">
            <a:avLst/>
          </a:prstGeom>
          <a:solidFill>
            <a:schemeClr val="bg1"/>
          </a:solidFill>
        </p:spPr>
        <p:txBody>
          <a:bodyPr wrap="square" rtlCol="0">
            <a:spAutoFit/>
          </a:bodyPr>
          <a:lstStyle/>
          <a:p>
            <a:r>
              <a:rPr kumimoji="1" lang="zh-CN" altLang="en-US" sz="2000" b="1" dirty="0" smtClean="0"/>
              <a:t>世界及日本的平均气温变化</a:t>
            </a:r>
            <a:endParaRPr kumimoji="1" lang="ja-JP" altLang="en-US" sz="2000" b="1" dirty="0"/>
          </a:p>
        </p:txBody>
      </p:sp>
    </p:spTree>
    <p:extLst>
      <p:ext uri="{BB962C8B-B14F-4D97-AF65-F5344CB8AC3E}">
        <p14:creationId xmlns:p14="http://schemas.microsoft.com/office/powerpoint/2010/main" val="3951196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908720"/>
            <a:ext cx="8424936" cy="3600400"/>
          </a:xfrm>
        </p:spPr>
        <p:txBody>
          <a:bodyPr>
            <a:normAutofit fontScale="90000"/>
          </a:bodyPr>
          <a:lstStyle/>
          <a:p>
            <a:r>
              <a:rPr lang="en-US" altLang="ja-JP" dirty="0" smtClean="0"/>
              <a:t/>
            </a:r>
            <a:br>
              <a:rPr lang="en-US" altLang="ja-JP" dirty="0" smtClean="0"/>
            </a:br>
            <a:r>
              <a:rPr lang="en-US" altLang="ja-JP" dirty="0" smtClean="0"/>
              <a:t>1  </a:t>
            </a:r>
            <a:r>
              <a:rPr lang="zh-CN" altLang="en-US" dirty="0" smtClean="0"/>
              <a:t>日本儿</a:t>
            </a:r>
            <a:r>
              <a:rPr lang="zh-CN" altLang="en-US" dirty="0"/>
              <a:t>童的理科学力水平及成年</a:t>
            </a:r>
            <a:r>
              <a:rPr lang="zh-CN" altLang="en-US" dirty="0" smtClean="0"/>
              <a:t>人的科学技术理解能力尚待提</a:t>
            </a:r>
            <a:r>
              <a:rPr lang="zh-CN" altLang="en-US" dirty="0"/>
              <a:t>高</a:t>
            </a:r>
            <a:br>
              <a:rPr lang="zh-CN" altLang="en-US" dirty="0"/>
            </a:br>
            <a:r>
              <a:rPr lang="en-US" altLang="ja-JP" dirty="0"/>
              <a:t/>
            </a:r>
            <a:br>
              <a:rPr lang="en-US" altLang="ja-JP" dirty="0"/>
            </a:br>
            <a:r>
              <a:rPr lang="ja-JP" altLang="en-US" dirty="0"/>
              <a:t>　日本の子供たちの理科の学力と成人の科学技術の理解不足</a:t>
            </a:r>
            <a:endParaRPr kumimoji="1" lang="ja-JP" altLang="en-US" dirty="0"/>
          </a:p>
        </p:txBody>
      </p:sp>
      <p:sp>
        <p:nvSpPr>
          <p:cNvPr id="3" name="スライド番号プレースホルダー 2"/>
          <p:cNvSpPr>
            <a:spLocks noGrp="1"/>
          </p:cNvSpPr>
          <p:nvPr>
            <p:ph type="sldNum" sz="quarter" idx="12"/>
          </p:nvPr>
        </p:nvSpPr>
        <p:spPr/>
        <p:txBody>
          <a:bodyPr/>
          <a:lstStyle/>
          <a:p>
            <a:fld id="{8F8DB30B-1D34-4093-98A4-10C286E1F4EC}" type="slidenum">
              <a:rPr kumimoji="1" lang="ja-JP" altLang="en-US" smtClean="0"/>
              <a:t>3</a:t>
            </a:fld>
            <a:endParaRPr kumimoji="1" lang="ja-JP" altLang="en-US"/>
          </a:p>
        </p:txBody>
      </p:sp>
    </p:spTree>
    <p:extLst>
      <p:ext uri="{BB962C8B-B14F-4D97-AF65-F5344CB8AC3E}">
        <p14:creationId xmlns:p14="http://schemas.microsoft.com/office/powerpoint/2010/main" val="25687636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Object 2"/>
          <p:cNvGraphicFramePr>
            <a:graphicFrameLocks noChangeAspect="1"/>
          </p:cNvGraphicFramePr>
          <p:nvPr>
            <p:extLst>
              <p:ext uri="{D42A27DB-BD31-4B8C-83A1-F6EECF244321}">
                <p14:modId xmlns:p14="http://schemas.microsoft.com/office/powerpoint/2010/main" val="303212106"/>
              </p:ext>
            </p:extLst>
          </p:nvPr>
        </p:nvGraphicFramePr>
        <p:xfrm>
          <a:off x="0" y="14288"/>
          <a:ext cx="9144000" cy="6827837"/>
        </p:xfrm>
        <a:graphic>
          <a:graphicData uri="http://schemas.openxmlformats.org/presentationml/2006/ole">
            <mc:AlternateContent xmlns:mc="http://schemas.openxmlformats.org/markup-compatibility/2006">
              <mc:Choice xmlns:v="urn:schemas-microsoft-com:vml" Requires="v">
                <p:oleObj spid="_x0000_s9231" name="Photo Editor 写真" r:id="rId3" imgW="6849431" imgH="5114286" progId="MSPhotoEd.3">
                  <p:embed/>
                </p:oleObj>
              </mc:Choice>
              <mc:Fallback>
                <p:oleObj name="Photo Editor 写真" r:id="rId3" imgW="6849431" imgH="5114286"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288"/>
                        <a:ext cx="9144000" cy="682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1" name="スライド番号プレースホルダー 1"/>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fld id="{1613A2D2-6BDA-4027-B609-64A478DF31E9}" type="slidenum">
              <a:rPr kumimoji="0" lang="en-US" altLang="ja-JP" sz="1400" smtClean="0"/>
              <a:pPr eaLnBrk="1" hangingPunct="1">
                <a:spcBef>
                  <a:spcPct val="0"/>
                </a:spcBef>
                <a:buFontTx/>
                <a:buNone/>
              </a:pPr>
              <a:t>30</a:t>
            </a:fld>
            <a:endParaRPr kumimoji="0" lang="en-US" altLang="ja-JP" sz="1400" smtClean="0"/>
          </a:p>
        </p:txBody>
      </p:sp>
      <p:sp>
        <p:nvSpPr>
          <p:cNvPr id="4" name="テキスト ボックス 3"/>
          <p:cNvSpPr txBox="1"/>
          <p:nvPr/>
        </p:nvSpPr>
        <p:spPr>
          <a:xfrm>
            <a:off x="1043608" y="260648"/>
            <a:ext cx="6912768" cy="369332"/>
          </a:xfrm>
          <a:prstGeom prst="rect">
            <a:avLst/>
          </a:prstGeom>
          <a:solidFill>
            <a:schemeClr val="bg1"/>
          </a:solidFill>
        </p:spPr>
        <p:txBody>
          <a:bodyPr wrap="square" rtlCol="0">
            <a:spAutoFit/>
          </a:bodyPr>
          <a:lstStyle/>
          <a:p>
            <a:r>
              <a:rPr lang="zh-CN" altLang="en-US" b="1" dirty="0" smtClean="0"/>
              <a:t>二氧化碳浓度的历史变化 （数据来源于南极冰川深层分析等）</a:t>
            </a:r>
            <a:endParaRPr kumimoji="1" lang="ja-JP" altLang="en-US" b="1" dirty="0"/>
          </a:p>
        </p:txBody>
      </p:sp>
    </p:spTree>
    <p:extLst>
      <p:ext uri="{BB962C8B-B14F-4D97-AF65-F5344CB8AC3E}">
        <p14:creationId xmlns:p14="http://schemas.microsoft.com/office/powerpoint/2010/main" val="7214782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テキスト ボックス 6"/>
          <p:cNvSpPr txBox="1">
            <a:spLocks noChangeArrowheads="1"/>
          </p:cNvSpPr>
          <p:nvPr/>
        </p:nvSpPr>
        <p:spPr bwMode="auto">
          <a:xfrm>
            <a:off x="6588125" y="6211888"/>
            <a:ext cx="25558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r>
              <a:rPr lang="ja-JP" altLang="en-US" sz="1800">
                <a:latin typeface="Calibri" pitchFamily="34" charset="0"/>
              </a:rPr>
              <a:t>出典</a:t>
            </a:r>
            <a:r>
              <a:rPr lang="en-US" altLang="ja-JP" sz="1800">
                <a:latin typeface="Calibri" pitchFamily="34" charset="0"/>
              </a:rPr>
              <a:t>IPCC</a:t>
            </a:r>
            <a:r>
              <a:rPr lang="ja-JP" altLang="en-US" sz="1800">
                <a:latin typeface="Calibri" pitchFamily="34" charset="0"/>
              </a:rPr>
              <a:t>第</a:t>
            </a:r>
            <a:r>
              <a:rPr lang="en-US" altLang="ja-JP" sz="1800">
                <a:latin typeface="Calibri" pitchFamily="34" charset="0"/>
              </a:rPr>
              <a:t>5</a:t>
            </a:r>
            <a:r>
              <a:rPr lang="ja-JP" altLang="en-US" sz="1800">
                <a:latin typeface="Calibri" pitchFamily="34" charset="0"/>
              </a:rPr>
              <a:t>次報告書</a:t>
            </a:r>
            <a:endParaRPr lang="en-US" altLang="ja-JP" sz="1800">
              <a:latin typeface="Calibri" pitchFamily="34" charset="0"/>
            </a:endParaRPr>
          </a:p>
          <a:p>
            <a:pPr eaLnBrk="1" hangingPunct="1">
              <a:spcBef>
                <a:spcPct val="0"/>
              </a:spcBef>
              <a:buFontTx/>
              <a:buNone/>
            </a:pPr>
            <a:r>
              <a:rPr lang="ja-JP" altLang="en-US" sz="1800">
                <a:latin typeface="Calibri" pitchFamily="34" charset="0"/>
              </a:rPr>
              <a:t>（第</a:t>
            </a:r>
            <a:r>
              <a:rPr lang="en-US" altLang="ja-JP" sz="1800">
                <a:latin typeface="Calibri" pitchFamily="34" charset="0"/>
              </a:rPr>
              <a:t>1</a:t>
            </a:r>
            <a:r>
              <a:rPr lang="ja-JP" altLang="en-US" sz="1800">
                <a:latin typeface="Calibri" pitchFamily="34" charset="0"/>
              </a:rPr>
              <a:t>作業部会報告書）</a:t>
            </a:r>
          </a:p>
        </p:txBody>
      </p:sp>
      <p:pic>
        <p:nvPicPr>
          <p:cNvPr id="2355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836613"/>
            <a:ext cx="8461375"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テキスト ボックス 9"/>
          <p:cNvSpPr txBox="1">
            <a:spLocks noChangeArrowheads="1"/>
          </p:cNvSpPr>
          <p:nvPr/>
        </p:nvSpPr>
        <p:spPr bwMode="auto">
          <a:xfrm>
            <a:off x="1403350" y="5661025"/>
            <a:ext cx="72723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r>
              <a:rPr lang="ja-JP" altLang="en-US" sz="1400">
                <a:latin typeface="Calibri" pitchFamily="34" charset="0"/>
              </a:rPr>
              <a:t>データは、</a:t>
            </a:r>
            <a:r>
              <a:rPr lang="en-US" altLang="ja-JP" sz="1400">
                <a:latin typeface="Calibri" pitchFamily="34" charset="0"/>
              </a:rPr>
              <a:t> 1958 </a:t>
            </a:r>
            <a:r>
              <a:rPr lang="ja-JP" altLang="en-US" sz="1400">
                <a:latin typeface="Calibri" pitchFamily="34" charset="0"/>
              </a:rPr>
              <a:t>年以降のマウナロア（北緯</a:t>
            </a:r>
            <a:r>
              <a:rPr lang="en-US" altLang="ja-JP" sz="1400">
                <a:latin typeface="Calibri" pitchFamily="34" charset="0"/>
              </a:rPr>
              <a:t>19 </a:t>
            </a:r>
            <a:r>
              <a:rPr lang="ja-JP" altLang="en-US" sz="1400">
                <a:latin typeface="Calibri" pitchFamily="34" charset="0"/>
              </a:rPr>
              <a:t>度</a:t>
            </a:r>
            <a:r>
              <a:rPr lang="en-US" altLang="ja-JP" sz="1400">
                <a:latin typeface="Calibri" pitchFamily="34" charset="0"/>
              </a:rPr>
              <a:t>32 </a:t>
            </a:r>
            <a:r>
              <a:rPr lang="ja-JP" altLang="en-US" sz="1400">
                <a:latin typeface="Calibri" pitchFamily="34" charset="0"/>
              </a:rPr>
              <a:t>分、西経</a:t>
            </a:r>
            <a:r>
              <a:rPr lang="en-US" altLang="ja-JP" sz="1400">
                <a:latin typeface="Calibri" pitchFamily="34" charset="0"/>
              </a:rPr>
              <a:t>155 </a:t>
            </a:r>
            <a:r>
              <a:rPr lang="ja-JP" altLang="en-US" sz="1400">
                <a:latin typeface="Calibri" pitchFamily="34" charset="0"/>
              </a:rPr>
              <a:t>度</a:t>
            </a:r>
            <a:r>
              <a:rPr lang="en-US" altLang="ja-JP" sz="1400">
                <a:latin typeface="Calibri" pitchFamily="34" charset="0"/>
              </a:rPr>
              <a:t>34 </a:t>
            </a:r>
            <a:r>
              <a:rPr lang="ja-JP" altLang="en-US" sz="1400">
                <a:latin typeface="Calibri" pitchFamily="34" charset="0"/>
              </a:rPr>
              <a:t>分：赤）と南極点（南緯</a:t>
            </a:r>
            <a:r>
              <a:rPr lang="en-US" altLang="ja-JP" sz="1400">
                <a:latin typeface="Calibri" pitchFamily="34" charset="0"/>
              </a:rPr>
              <a:t>89 </a:t>
            </a:r>
            <a:r>
              <a:rPr lang="ja-JP" altLang="en-US" sz="1400">
                <a:latin typeface="Calibri" pitchFamily="34" charset="0"/>
              </a:rPr>
              <a:t>度</a:t>
            </a:r>
            <a:r>
              <a:rPr lang="en-US" altLang="ja-JP" sz="1400">
                <a:latin typeface="Calibri" pitchFamily="34" charset="0"/>
              </a:rPr>
              <a:t>59 </a:t>
            </a:r>
            <a:r>
              <a:rPr lang="ja-JP" altLang="en-US" sz="1400">
                <a:latin typeface="Calibri" pitchFamily="34" charset="0"/>
              </a:rPr>
              <a:t>分、西経</a:t>
            </a:r>
            <a:r>
              <a:rPr lang="en-US" altLang="ja-JP" sz="1400">
                <a:latin typeface="Calibri" pitchFamily="34" charset="0"/>
              </a:rPr>
              <a:t>24 </a:t>
            </a:r>
            <a:r>
              <a:rPr lang="ja-JP" altLang="en-US" sz="1400">
                <a:latin typeface="Calibri" pitchFamily="34" charset="0"/>
              </a:rPr>
              <a:t>度</a:t>
            </a:r>
            <a:r>
              <a:rPr lang="en-US" altLang="ja-JP" sz="1400">
                <a:latin typeface="Calibri" pitchFamily="34" charset="0"/>
              </a:rPr>
              <a:t>48 </a:t>
            </a:r>
            <a:r>
              <a:rPr lang="ja-JP" altLang="en-US" sz="1400">
                <a:latin typeface="Calibri" pitchFamily="34" charset="0"/>
              </a:rPr>
              <a:t>分：黒）における大気中の二酸化炭素濃度。</a:t>
            </a:r>
          </a:p>
        </p:txBody>
      </p:sp>
      <p:sp>
        <p:nvSpPr>
          <p:cNvPr id="23557" name="スライド番号プレースホルダー 1"/>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fld id="{2FE19C71-F61A-4A0B-B4EA-B1A855241658}" type="slidenum">
              <a:rPr kumimoji="0" lang="en-US" altLang="ja-JP" sz="1400" smtClean="0"/>
              <a:pPr eaLnBrk="1" hangingPunct="1">
                <a:spcBef>
                  <a:spcPct val="0"/>
                </a:spcBef>
                <a:buFontTx/>
                <a:buNone/>
              </a:pPr>
              <a:t>31</a:t>
            </a:fld>
            <a:endParaRPr kumimoji="0" lang="en-US" altLang="ja-JP" sz="1400" smtClean="0"/>
          </a:p>
        </p:txBody>
      </p:sp>
      <p:sp>
        <p:nvSpPr>
          <p:cNvPr id="6" name="テキスト ボックス 5"/>
          <p:cNvSpPr txBox="1"/>
          <p:nvPr/>
        </p:nvSpPr>
        <p:spPr>
          <a:xfrm>
            <a:off x="1381638" y="836613"/>
            <a:ext cx="6912768" cy="400110"/>
          </a:xfrm>
          <a:prstGeom prst="rect">
            <a:avLst/>
          </a:prstGeom>
          <a:solidFill>
            <a:schemeClr val="bg1"/>
          </a:solidFill>
        </p:spPr>
        <p:txBody>
          <a:bodyPr wrap="square" rtlCol="0">
            <a:spAutoFit/>
          </a:bodyPr>
          <a:lstStyle/>
          <a:p>
            <a:pPr algn="ctr"/>
            <a:r>
              <a:rPr kumimoji="1" lang="zh-CN" altLang="en-US" sz="2000" b="1" dirty="0" smtClean="0"/>
              <a:t>大气中的二氧化碳浓度</a:t>
            </a:r>
            <a:endParaRPr kumimoji="1" lang="ja-JP" altLang="en-US" sz="2000" b="1" dirty="0"/>
          </a:p>
        </p:txBody>
      </p:sp>
    </p:spTree>
    <p:extLst>
      <p:ext uri="{BB962C8B-B14F-4D97-AF65-F5344CB8AC3E}">
        <p14:creationId xmlns:p14="http://schemas.microsoft.com/office/powerpoint/2010/main" val="12337287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pPr marL="0" indent="0">
              <a:buNone/>
            </a:pPr>
            <a:r>
              <a:rPr kumimoji="1" lang="en-US" altLang="ja-JP" dirty="0" smtClean="0"/>
              <a:t>Professor </a:t>
            </a:r>
            <a:r>
              <a:rPr kumimoji="1" lang="en-US" altLang="ja-JP" dirty="0" err="1" smtClean="0"/>
              <a:t>Akimasa</a:t>
            </a:r>
            <a:r>
              <a:rPr kumimoji="1" lang="en-US" altLang="ja-JP" dirty="0" smtClean="0"/>
              <a:t> </a:t>
            </a:r>
            <a:r>
              <a:rPr kumimoji="1" lang="en-US" altLang="ja-JP" dirty="0" err="1" smtClean="0"/>
              <a:t>Sumi</a:t>
            </a:r>
            <a:r>
              <a:rPr kumimoji="1" lang="en-US" altLang="ja-JP" dirty="0" smtClean="0"/>
              <a:t> and his collaborators have carried out computer simulations using climate models for many years.  </a:t>
            </a:r>
          </a:p>
          <a:p>
            <a:pPr marL="0" indent="0">
              <a:buNone/>
            </a:pPr>
            <a:r>
              <a:rPr kumimoji="1" lang="en-US" altLang="ja-JP" dirty="0" smtClean="0"/>
              <a:t>According to their results, it seems very </a:t>
            </a:r>
            <a:r>
              <a:rPr kumimoji="1" lang="en-US" altLang="ja-JP" dirty="0" err="1" smtClean="0"/>
              <a:t>very</a:t>
            </a:r>
            <a:r>
              <a:rPr kumimoji="1" lang="en-US" altLang="ja-JP" dirty="0" smtClean="0"/>
              <a:t> clear that the anthropological emission of greenhouse gases (mainly CO</a:t>
            </a:r>
            <a:r>
              <a:rPr kumimoji="1" lang="en-US" altLang="ja-JP" sz="1800" dirty="0" smtClean="0"/>
              <a:t>2</a:t>
            </a:r>
            <a:r>
              <a:rPr kumimoji="1" lang="en-US" altLang="ja-JP" dirty="0" smtClean="0"/>
              <a:t>) is a main contributor to the global warming.</a:t>
            </a:r>
            <a:endParaRPr kumimoji="1" lang="ja-JP" altLang="en-US" dirty="0"/>
          </a:p>
        </p:txBody>
      </p:sp>
      <p:sp>
        <p:nvSpPr>
          <p:cNvPr id="4" name="スライド番号プレースホルダー 3"/>
          <p:cNvSpPr>
            <a:spLocks noGrp="1"/>
          </p:cNvSpPr>
          <p:nvPr>
            <p:ph type="sldNum" sz="quarter" idx="12"/>
          </p:nvPr>
        </p:nvSpPr>
        <p:spPr/>
        <p:txBody>
          <a:bodyPr/>
          <a:lstStyle/>
          <a:p>
            <a:fld id="{8F8DB30B-1D34-4093-98A4-10C286E1F4EC}" type="slidenum">
              <a:rPr kumimoji="1" lang="ja-JP" altLang="en-US" smtClean="0"/>
              <a:t>32</a:t>
            </a:fld>
            <a:endParaRPr kumimoji="1" lang="ja-JP" altLang="en-US"/>
          </a:p>
        </p:txBody>
      </p:sp>
    </p:spTree>
    <p:extLst>
      <p:ext uri="{BB962C8B-B14F-4D97-AF65-F5344CB8AC3E}">
        <p14:creationId xmlns:p14="http://schemas.microsoft.com/office/powerpoint/2010/main" val="17529120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259748" y="188640"/>
            <a:ext cx="8652175" cy="1008112"/>
          </a:xfrm>
        </p:spPr>
        <p:txBody>
          <a:bodyPr>
            <a:normAutofit fontScale="90000"/>
          </a:bodyPr>
          <a:lstStyle/>
          <a:p>
            <a:pPr eaLnBrk="1" hangingPunct="1">
              <a:defRPr/>
            </a:pPr>
            <a:r>
              <a:rPr lang="ja-JP" altLang="en-US" sz="3200" b="1" dirty="0" smtClean="0"/>
              <a:t>２０</a:t>
            </a:r>
            <a:r>
              <a:rPr lang="en-US" altLang="ja-JP" sz="3200" dirty="0" smtClean="0">
                <a:solidFill>
                  <a:schemeClr val="tx1"/>
                </a:solidFill>
              </a:rPr>
              <a:t>Century Climate Change Simulation by MIROC-Earth System Model</a:t>
            </a:r>
            <a:endParaRPr lang="ja-JP" altLang="en-US" sz="3200" dirty="0" smtClean="0">
              <a:solidFill>
                <a:schemeClr val="tx1"/>
              </a:solidFill>
            </a:endParaRPr>
          </a:p>
        </p:txBody>
      </p:sp>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l="3155" b="4140"/>
          <a:stretch/>
        </p:blipFill>
        <p:spPr>
          <a:xfrm>
            <a:off x="1590120" y="1997398"/>
            <a:ext cx="6286192" cy="4020464"/>
          </a:xfrm>
          <a:prstGeom prst="rect">
            <a:avLst/>
          </a:prstGeom>
        </p:spPr>
      </p:pic>
      <p:sp>
        <p:nvSpPr>
          <p:cNvPr id="4" name="テキスト ボックス 3"/>
          <p:cNvSpPr txBox="1"/>
          <p:nvPr/>
        </p:nvSpPr>
        <p:spPr>
          <a:xfrm>
            <a:off x="4242858" y="6084004"/>
            <a:ext cx="685957" cy="369332"/>
          </a:xfrm>
          <a:prstGeom prst="rect">
            <a:avLst/>
          </a:prstGeom>
          <a:noFill/>
        </p:spPr>
        <p:txBody>
          <a:bodyPr wrap="none" rtlCol="0">
            <a:spAutoFit/>
          </a:bodyPr>
          <a:lstStyle/>
          <a:p>
            <a:r>
              <a:rPr kumimoji="1" lang="en-US" altLang="ja-JP" b="1" dirty="0" smtClean="0"/>
              <a:t>Years</a:t>
            </a:r>
            <a:endParaRPr kumimoji="1" lang="ja-JP" altLang="en-US" b="1" dirty="0"/>
          </a:p>
        </p:txBody>
      </p:sp>
      <p:sp>
        <p:nvSpPr>
          <p:cNvPr id="21" name="テキスト ボックス 20"/>
          <p:cNvSpPr txBox="1"/>
          <p:nvPr/>
        </p:nvSpPr>
        <p:spPr>
          <a:xfrm rot="16200000" flipH="1">
            <a:off x="766660" y="3259254"/>
            <a:ext cx="943592" cy="369332"/>
          </a:xfrm>
          <a:prstGeom prst="rect">
            <a:avLst/>
          </a:prstGeom>
          <a:noFill/>
        </p:spPr>
        <p:txBody>
          <a:bodyPr wrap="none" rtlCol="0">
            <a:spAutoFit/>
          </a:bodyPr>
          <a:lstStyle/>
          <a:p>
            <a:r>
              <a:rPr kumimoji="1" lang="en-US" altLang="ja-JP" b="1" dirty="0" smtClean="0"/>
              <a:t>ΔTs</a:t>
            </a:r>
            <a:r>
              <a:rPr kumimoji="1" lang="ja-JP" altLang="en-US" b="1" dirty="0" smtClean="0"/>
              <a:t> </a:t>
            </a:r>
            <a:r>
              <a:rPr kumimoji="1" lang="en-US" altLang="ja-JP" b="1" dirty="0" smtClean="0"/>
              <a:t>[</a:t>
            </a:r>
            <a:r>
              <a:rPr kumimoji="1" lang="ja-JP" altLang="en-US" b="1" dirty="0" smtClean="0"/>
              <a:t>℃</a:t>
            </a:r>
            <a:r>
              <a:rPr kumimoji="1" lang="en-US" altLang="ja-JP" b="1" dirty="0" smtClean="0"/>
              <a:t>]</a:t>
            </a:r>
            <a:endParaRPr kumimoji="1" lang="ja-JP" altLang="en-US" b="1" dirty="0"/>
          </a:p>
        </p:txBody>
      </p:sp>
      <p:sp>
        <p:nvSpPr>
          <p:cNvPr id="23" name="テキスト ボックス 22"/>
          <p:cNvSpPr txBox="1"/>
          <p:nvPr/>
        </p:nvSpPr>
        <p:spPr>
          <a:xfrm>
            <a:off x="3402371" y="1383570"/>
            <a:ext cx="1680973" cy="369332"/>
          </a:xfrm>
          <a:prstGeom prst="rect">
            <a:avLst/>
          </a:prstGeom>
          <a:noFill/>
        </p:spPr>
        <p:txBody>
          <a:bodyPr wrap="none" rtlCol="0">
            <a:spAutoFit/>
          </a:bodyPr>
          <a:lstStyle/>
          <a:p>
            <a:r>
              <a:rPr kumimoji="1" lang="en-US" altLang="ja-JP" b="1" dirty="0" err="1" smtClean="0"/>
              <a:t>Anthro+Natural</a:t>
            </a:r>
            <a:endParaRPr kumimoji="1" lang="ja-JP" altLang="en-US" b="1" dirty="0"/>
          </a:p>
        </p:txBody>
      </p:sp>
      <p:sp>
        <p:nvSpPr>
          <p:cNvPr id="24" name="テキスト ボックス 23"/>
          <p:cNvSpPr txBox="1"/>
          <p:nvPr/>
        </p:nvSpPr>
        <p:spPr>
          <a:xfrm>
            <a:off x="2843808" y="3684465"/>
            <a:ext cx="2495748" cy="646331"/>
          </a:xfrm>
          <a:prstGeom prst="rect">
            <a:avLst/>
          </a:prstGeom>
          <a:noFill/>
        </p:spPr>
        <p:txBody>
          <a:bodyPr wrap="none" rtlCol="0">
            <a:spAutoFit/>
          </a:bodyPr>
          <a:lstStyle/>
          <a:p>
            <a:r>
              <a:rPr kumimoji="1" lang="en-US" altLang="ja-JP" b="1" dirty="0" smtClean="0"/>
              <a:t>Natural Forcing Only</a:t>
            </a:r>
          </a:p>
          <a:p>
            <a:r>
              <a:rPr lang="ja-JP" altLang="en-US" b="1" dirty="0" smtClean="0"/>
              <a:t>（</a:t>
            </a:r>
            <a:r>
              <a:rPr lang="en-US" altLang="ja-JP" b="1" dirty="0" smtClean="0"/>
              <a:t>Solar Var.</a:t>
            </a:r>
            <a:r>
              <a:rPr lang="ja-JP" altLang="en-US" b="1" dirty="0" smtClean="0"/>
              <a:t>＋</a:t>
            </a:r>
            <a:r>
              <a:rPr lang="en-US" altLang="ja-JP" b="1" dirty="0" err="1" smtClean="0"/>
              <a:t>Volc</a:t>
            </a:r>
            <a:r>
              <a:rPr lang="en-US" altLang="ja-JP" b="1" dirty="0" smtClean="0"/>
              <a:t>. </a:t>
            </a:r>
            <a:r>
              <a:rPr lang="en-US" altLang="ja-JP" b="1" dirty="0" err="1" smtClean="0"/>
              <a:t>Acti</a:t>
            </a:r>
            <a:r>
              <a:rPr lang="en-US" altLang="ja-JP" b="1" dirty="0" smtClean="0"/>
              <a:t>.</a:t>
            </a:r>
            <a:r>
              <a:rPr lang="ja-JP" altLang="en-US" b="1" dirty="0" smtClean="0"/>
              <a:t>）</a:t>
            </a:r>
            <a:endParaRPr kumimoji="1" lang="ja-JP" altLang="en-US" b="1" dirty="0"/>
          </a:p>
        </p:txBody>
      </p:sp>
      <p:sp>
        <p:nvSpPr>
          <p:cNvPr id="3" name="スライド番号プレースホルダー 2"/>
          <p:cNvSpPr>
            <a:spLocks noGrp="1"/>
          </p:cNvSpPr>
          <p:nvPr>
            <p:ph type="sldNum" sz="quarter" idx="12"/>
          </p:nvPr>
        </p:nvSpPr>
        <p:spPr/>
        <p:txBody>
          <a:bodyPr/>
          <a:lstStyle/>
          <a:p>
            <a:fld id="{8F8DB30B-1D34-4093-98A4-10C286E1F4EC}" type="slidenum">
              <a:rPr kumimoji="1" lang="ja-JP" altLang="en-US" smtClean="0"/>
              <a:t>33</a:t>
            </a:fld>
            <a:endParaRPr kumimoji="1" lang="ja-JP" altLang="en-US"/>
          </a:p>
        </p:txBody>
      </p:sp>
    </p:spTree>
    <p:extLst>
      <p:ext uri="{BB962C8B-B14F-4D97-AF65-F5344CB8AC3E}">
        <p14:creationId xmlns:p14="http://schemas.microsoft.com/office/powerpoint/2010/main" val="205322038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Only natural</a:t>
            </a:r>
            <a:endParaRPr kumimoji="1" lang="ja-JP" altLang="en-US" dirty="0"/>
          </a:p>
        </p:txBody>
      </p:sp>
      <p:pic>
        <p:nvPicPr>
          <p:cNvPr id="4" name="コンテンツ プレースホルダー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936" b="3942"/>
          <a:stretch/>
        </p:blipFill>
        <p:spPr>
          <a:xfrm>
            <a:off x="1046851" y="1558041"/>
            <a:ext cx="7077969" cy="4525963"/>
          </a:xfrm>
          <a:prstGeom prst="rect">
            <a:avLst/>
          </a:prstGeom>
        </p:spPr>
      </p:pic>
      <p:sp>
        <p:nvSpPr>
          <p:cNvPr id="5" name="テキスト ボックス 4"/>
          <p:cNvSpPr txBox="1"/>
          <p:nvPr/>
        </p:nvSpPr>
        <p:spPr>
          <a:xfrm>
            <a:off x="4217903" y="6279420"/>
            <a:ext cx="685957" cy="369332"/>
          </a:xfrm>
          <a:prstGeom prst="rect">
            <a:avLst/>
          </a:prstGeom>
          <a:noFill/>
        </p:spPr>
        <p:txBody>
          <a:bodyPr wrap="none" rtlCol="0">
            <a:spAutoFit/>
          </a:bodyPr>
          <a:lstStyle/>
          <a:p>
            <a:r>
              <a:rPr kumimoji="1" lang="en-US" altLang="ja-JP" b="1" dirty="0" smtClean="0"/>
              <a:t>Years</a:t>
            </a:r>
            <a:endParaRPr kumimoji="1" lang="ja-JP" altLang="en-US" b="1" dirty="0"/>
          </a:p>
        </p:txBody>
      </p:sp>
      <p:sp>
        <p:nvSpPr>
          <p:cNvPr id="6" name="テキスト ボックス 5"/>
          <p:cNvSpPr txBox="1"/>
          <p:nvPr/>
        </p:nvSpPr>
        <p:spPr>
          <a:xfrm rot="16200000">
            <a:off x="342112" y="3635445"/>
            <a:ext cx="1032621" cy="369332"/>
          </a:xfrm>
          <a:prstGeom prst="rect">
            <a:avLst/>
          </a:prstGeom>
          <a:noFill/>
        </p:spPr>
        <p:txBody>
          <a:bodyPr wrap="square" rtlCol="0">
            <a:spAutoFit/>
          </a:bodyPr>
          <a:lstStyle/>
          <a:p>
            <a:r>
              <a:rPr kumimoji="1" lang="en-US" altLang="ja-JP" b="1" dirty="0" smtClean="0"/>
              <a:t>ΔTs</a:t>
            </a:r>
            <a:r>
              <a:rPr kumimoji="1" lang="ja-JP" altLang="en-US" b="1" dirty="0" smtClean="0"/>
              <a:t> </a:t>
            </a:r>
            <a:r>
              <a:rPr kumimoji="1" lang="en-US" altLang="ja-JP" b="1" dirty="0" smtClean="0"/>
              <a:t>[</a:t>
            </a:r>
            <a:r>
              <a:rPr kumimoji="1" lang="ja-JP" altLang="en-US" b="1" dirty="0" smtClean="0"/>
              <a:t>℃</a:t>
            </a:r>
            <a:r>
              <a:rPr kumimoji="1" lang="en-US" altLang="ja-JP" b="1" dirty="0" smtClean="0"/>
              <a:t>]</a:t>
            </a:r>
            <a:endParaRPr kumimoji="1" lang="ja-JP" altLang="en-US" b="1" dirty="0"/>
          </a:p>
        </p:txBody>
      </p:sp>
      <p:sp>
        <p:nvSpPr>
          <p:cNvPr id="3" name="スライド番号プレースホルダー 2"/>
          <p:cNvSpPr>
            <a:spLocks noGrp="1"/>
          </p:cNvSpPr>
          <p:nvPr>
            <p:ph type="sldNum" sz="quarter" idx="12"/>
          </p:nvPr>
        </p:nvSpPr>
        <p:spPr/>
        <p:txBody>
          <a:bodyPr/>
          <a:lstStyle/>
          <a:p>
            <a:fld id="{8F8DB30B-1D34-4093-98A4-10C286E1F4EC}" type="slidenum">
              <a:rPr kumimoji="1" lang="ja-JP" altLang="en-US" smtClean="0"/>
              <a:t>34</a:t>
            </a:fld>
            <a:endParaRPr kumimoji="1" lang="ja-JP" altLang="en-US"/>
          </a:p>
        </p:txBody>
      </p:sp>
    </p:spTree>
    <p:extLst>
      <p:ext uri="{BB962C8B-B14F-4D97-AF65-F5344CB8AC3E}">
        <p14:creationId xmlns:p14="http://schemas.microsoft.com/office/powerpoint/2010/main" val="3650369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normAutofit/>
          </a:bodyPr>
          <a:lstStyle/>
          <a:p>
            <a:pPr marL="0" indent="0">
              <a:lnSpc>
                <a:spcPct val="200000"/>
              </a:lnSpc>
              <a:buNone/>
            </a:pPr>
            <a:r>
              <a:rPr kumimoji="1" lang="en-US" altLang="ja-JP" sz="4000" dirty="0" smtClean="0"/>
              <a:t>According to IPCC (2014), green house gas (namely CO</a:t>
            </a:r>
            <a:r>
              <a:rPr kumimoji="1" lang="en-US" altLang="ja-JP" sz="4000" baseline="-25000" dirty="0" smtClean="0"/>
              <a:t>2</a:t>
            </a:r>
            <a:r>
              <a:rPr kumimoji="1" lang="en-US" altLang="ja-JP" sz="4000" dirty="0" smtClean="0"/>
              <a:t>) must be reduced by 40</a:t>
            </a:r>
            <a:r>
              <a:rPr kumimoji="1" lang="ja-JP" altLang="en-US" sz="4000" dirty="0" smtClean="0"/>
              <a:t>～</a:t>
            </a:r>
            <a:r>
              <a:rPr kumimoji="1" lang="en-US" altLang="ja-JP" sz="4000" dirty="0" smtClean="0"/>
              <a:t>70%</a:t>
            </a:r>
            <a:r>
              <a:rPr kumimoji="1" lang="ja-JP" altLang="en-US" sz="4000" dirty="0" smtClean="0"/>
              <a:t>　</a:t>
            </a:r>
            <a:r>
              <a:rPr kumimoji="1" lang="en-US" altLang="ja-JP" sz="4000" dirty="0" smtClean="0"/>
              <a:t>until 2050.</a:t>
            </a:r>
            <a:endParaRPr kumimoji="1" lang="ja-JP" altLang="en-US" sz="4000" dirty="0"/>
          </a:p>
        </p:txBody>
      </p:sp>
      <p:sp>
        <p:nvSpPr>
          <p:cNvPr id="4" name="スライド番号プレースホルダー 3"/>
          <p:cNvSpPr>
            <a:spLocks noGrp="1"/>
          </p:cNvSpPr>
          <p:nvPr>
            <p:ph type="sldNum" sz="quarter" idx="12"/>
          </p:nvPr>
        </p:nvSpPr>
        <p:spPr/>
        <p:txBody>
          <a:bodyPr/>
          <a:lstStyle/>
          <a:p>
            <a:fld id="{8F8DB30B-1D34-4093-98A4-10C286E1F4EC}" type="slidenum">
              <a:rPr kumimoji="1" lang="ja-JP" altLang="en-US" smtClean="0"/>
              <a:t>35</a:t>
            </a:fld>
            <a:endParaRPr kumimoji="1" lang="ja-JP" altLang="en-US"/>
          </a:p>
        </p:txBody>
      </p:sp>
    </p:spTree>
    <p:extLst>
      <p:ext uri="{BB962C8B-B14F-4D97-AF65-F5344CB8AC3E}">
        <p14:creationId xmlns:p14="http://schemas.microsoft.com/office/powerpoint/2010/main" val="42502464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normAutofit/>
          </a:bodyPr>
          <a:lstStyle/>
          <a:p>
            <a:pPr marL="0" indent="0">
              <a:buNone/>
            </a:pPr>
            <a:r>
              <a:rPr lang="ja-JP" altLang="en-US" sz="5400" dirty="0"/>
              <a:t>４　可再生能源</a:t>
            </a:r>
          </a:p>
          <a:p>
            <a:pPr marL="0" indent="0">
              <a:buNone/>
            </a:pPr>
            <a:r>
              <a:rPr lang="ja-JP" altLang="en-US" sz="5400" dirty="0" smtClean="0"/>
              <a:t>　　再生</a:t>
            </a:r>
            <a:r>
              <a:rPr lang="ja-JP" altLang="en-US" sz="5400" dirty="0"/>
              <a:t>可能エネルギー</a:t>
            </a:r>
            <a:endParaRPr kumimoji="1" lang="ja-JP" altLang="en-US" sz="5400" dirty="0"/>
          </a:p>
        </p:txBody>
      </p:sp>
      <p:sp>
        <p:nvSpPr>
          <p:cNvPr id="4" name="スライド番号プレースホルダー 3"/>
          <p:cNvSpPr>
            <a:spLocks noGrp="1"/>
          </p:cNvSpPr>
          <p:nvPr>
            <p:ph type="sldNum" sz="quarter" idx="12"/>
          </p:nvPr>
        </p:nvSpPr>
        <p:spPr/>
        <p:txBody>
          <a:bodyPr/>
          <a:lstStyle/>
          <a:p>
            <a:fld id="{8F8DB30B-1D34-4093-98A4-10C286E1F4EC}" type="slidenum">
              <a:rPr kumimoji="1" lang="ja-JP" altLang="en-US" smtClean="0"/>
              <a:t>36</a:t>
            </a:fld>
            <a:endParaRPr kumimoji="1" lang="ja-JP" altLang="en-US"/>
          </a:p>
        </p:txBody>
      </p:sp>
    </p:spTree>
    <p:extLst>
      <p:ext uri="{BB962C8B-B14F-4D97-AF65-F5344CB8AC3E}">
        <p14:creationId xmlns:p14="http://schemas.microsoft.com/office/powerpoint/2010/main" val="27225705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764704"/>
            <a:ext cx="8712968" cy="3960440"/>
          </a:xfrm>
        </p:spPr>
        <p:txBody>
          <a:bodyPr>
            <a:normAutofit fontScale="90000"/>
          </a:bodyPr>
          <a:lstStyle/>
          <a:p>
            <a:pPr algn="l"/>
            <a:r>
              <a:rPr lang="en-US" altLang="ja-JP" dirty="0" smtClean="0"/>
              <a:t>  </a:t>
            </a:r>
            <a:r>
              <a:rPr lang="en-US" altLang="ja-JP" dirty="0"/>
              <a:t>The development of renewable energy </a:t>
            </a:r>
            <a:r>
              <a:rPr lang="ja-JP" altLang="en-US" dirty="0" smtClean="0"/>
              <a:t>　</a:t>
            </a:r>
            <a:r>
              <a:rPr lang="en-US" altLang="ja-JP" dirty="0" smtClean="0"/>
              <a:t/>
            </a:r>
            <a:br>
              <a:rPr lang="en-US" altLang="ja-JP" dirty="0" smtClean="0"/>
            </a:br>
            <a:r>
              <a:rPr lang="ja-JP" altLang="en-US" dirty="0"/>
              <a:t>　 </a:t>
            </a:r>
            <a:r>
              <a:rPr lang="en-US" altLang="ja-JP" dirty="0" smtClean="0"/>
              <a:t>has </a:t>
            </a:r>
            <a:r>
              <a:rPr lang="en-US" altLang="ja-JP" dirty="0"/>
              <a:t>to promoted.  </a:t>
            </a:r>
            <a:r>
              <a:rPr lang="en-US" altLang="ja-JP" dirty="0" smtClean="0"/>
              <a:t/>
            </a:r>
            <a:br>
              <a:rPr lang="en-US" altLang="ja-JP" dirty="0" smtClean="0"/>
            </a:br>
            <a:r>
              <a:rPr lang="en-US" altLang="ja-JP" dirty="0" smtClean="0"/>
              <a:t/>
            </a:r>
            <a:br>
              <a:rPr lang="en-US" altLang="ja-JP" dirty="0" smtClean="0"/>
            </a:br>
            <a:r>
              <a:rPr lang="en-US" altLang="ja-JP" dirty="0" smtClean="0"/>
              <a:t>    However</a:t>
            </a:r>
            <a:r>
              <a:rPr lang="en-US" altLang="ja-JP" dirty="0"/>
              <a:t>, </a:t>
            </a:r>
            <a:r>
              <a:rPr lang="en-US" altLang="ja-JP" dirty="0" smtClean="0"/>
              <a:t>it </a:t>
            </a:r>
            <a:r>
              <a:rPr lang="en-US" altLang="ja-JP" dirty="0"/>
              <a:t>will require sufficient </a:t>
            </a:r>
            <a:r>
              <a:rPr lang="en-US" altLang="ja-JP" dirty="0" smtClean="0"/>
              <a:t>  </a:t>
            </a:r>
            <a:br>
              <a:rPr lang="en-US" altLang="ja-JP" dirty="0" smtClean="0"/>
            </a:br>
            <a:r>
              <a:rPr lang="en-US" altLang="ja-JP" dirty="0"/>
              <a:t> </a:t>
            </a:r>
            <a:r>
              <a:rPr lang="en-US" altLang="ja-JP" dirty="0" smtClean="0"/>
              <a:t>   resources </a:t>
            </a:r>
            <a:r>
              <a:rPr lang="en-US" altLang="ja-JP" dirty="0"/>
              <a:t>of time and budget.</a:t>
            </a:r>
            <a:r>
              <a:rPr lang="ja-JP" altLang="ja-JP" dirty="0"/>
              <a:t/>
            </a:r>
            <a:br>
              <a:rPr lang="ja-JP" altLang="ja-JP" dirty="0"/>
            </a:br>
            <a:endParaRPr kumimoji="1" lang="ja-JP" altLang="en-US" dirty="0"/>
          </a:p>
        </p:txBody>
      </p:sp>
      <p:sp>
        <p:nvSpPr>
          <p:cNvPr id="3" name="スライド番号プレースホルダー 2"/>
          <p:cNvSpPr>
            <a:spLocks noGrp="1"/>
          </p:cNvSpPr>
          <p:nvPr>
            <p:ph type="sldNum" sz="quarter" idx="12"/>
          </p:nvPr>
        </p:nvSpPr>
        <p:spPr/>
        <p:txBody>
          <a:bodyPr/>
          <a:lstStyle/>
          <a:p>
            <a:fld id="{8F8DB30B-1D34-4093-98A4-10C286E1F4EC}" type="slidenum">
              <a:rPr kumimoji="1" lang="ja-JP" altLang="en-US" smtClean="0"/>
              <a:t>37</a:t>
            </a:fld>
            <a:endParaRPr kumimoji="1" lang="ja-JP" altLang="en-US"/>
          </a:p>
        </p:txBody>
      </p:sp>
    </p:spTree>
    <p:extLst>
      <p:ext uri="{BB962C8B-B14F-4D97-AF65-F5344CB8AC3E}">
        <p14:creationId xmlns:p14="http://schemas.microsoft.com/office/powerpoint/2010/main" val="246910834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5"/>
          <p:cNvGraphicFramePr>
            <a:graphicFrameLocks noGrp="1"/>
          </p:cNvGraphicFramePr>
          <p:nvPr>
            <p:ph idx="1"/>
          </p:nvPr>
        </p:nvGraphicFramePr>
        <p:xfrm>
          <a:off x="266700" y="269875"/>
          <a:ext cx="8597900" cy="6151563"/>
        </p:xfrm>
        <a:graphic>
          <a:graphicData uri="http://schemas.openxmlformats.org/presentationml/2006/ole">
            <mc:AlternateContent xmlns:mc="http://schemas.openxmlformats.org/markup-compatibility/2006">
              <mc:Choice xmlns:v="urn:schemas-microsoft-com:vml" Requires="v">
                <p:oleObj spid="_x0000_s4135" name="Worksheet" r:id="rId3" imgW="8601000" imgH="6153136" progId="Excel.Sheet.8">
                  <p:embed/>
                </p:oleObj>
              </mc:Choice>
              <mc:Fallback>
                <p:oleObj name="Worksheet" r:id="rId3" imgW="8601000" imgH="6153136" progId="Excel.Shee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 y="269875"/>
                        <a:ext cx="8597900" cy="615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スライド番号プレースホルダー 1"/>
          <p:cNvSpPr>
            <a:spLocks noGrp="1"/>
          </p:cNvSpPr>
          <p:nvPr>
            <p:ph type="sldNum" sz="quarter" idx="12"/>
          </p:nvPr>
        </p:nvSpPr>
        <p:spPr/>
        <p:txBody>
          <a:bodyPr/>
          <a:lstStyle/>
          <a:p>
            <a:fld id="{8F8DB30B-1D34-4093-98A4-10C286E1F4EC}" type="slidenum">
              <a:rPr kumimoji="1" lang="ja-JP" altLang="en-US" smtClean="0"/>
              <a:t>38</a:t>
            </a:fld>
            <a:endParaRPr kumimoji="1" lang="ja-JP" altLang="en-US"/>
          </a:p>
        </p:txBody>
      </p:sp>
    </p:spTree>
    <p:extLst>
      <p:ext uri="{BB962C8B-B14F-4D97-AF65-F5344CB8AC3E}">
        <p14:creationId xmlns:p14="http://schemas.microsoft.com/office/powerpoint/2010/main" val="36808072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5"/>
          <p:cNvGraphicFramePr>
            <a:graphicFrameLocks noGrp="1"/>
          </p:cNvGraphicFramePr>
          <p:nvPr>
            <p:ph idx="1"/>
          </p:nvPr>
        </p:nvGraphicFramePr>
        <p:xfrm>
          <a:off x="387350" y="260350"/>
          <a:ext cx="8534400" cy="6148388"/>
        </p:xfrm>
        <a:graphic>
          <a:graphicData uri="http://schemas.openxmlformats.org/presentationml/2006/ole">
            <mc:AlternateContent xmlns:mc="http://schemas.openxmlformats.org/markup-compatibility/2006">
              <mc:Choice xmlns:v="urn:schemas-microsoft-com:vml" Requires="v">
                <p:oleObj spid="_x0000_s5159" name="Worksheet" r:id="rId3" imgW="8515352" imgH="6133971" progId="Excel.Sheet.8">
                  <p:embed/>
                </p:oleObj>
              </mc:Choice>
              <mc:Fallback>
                <p:oleObj name="Worksheet" r:id="rId3" imgW="8515352" imgH="6133971" progId="Excel.Sheet.8">
                  <p:embed/>
                  <p:pic>
                    <p:nvPicPr>
                      <p:cNvPr id="0" name=""/>
                      <p:cNvPicPr>
                        <a:picLocks noGrp="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350" y="260350"/>
                        <a:ext cx="8534400" cy="614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スライド番号プレースホルダー 1"/>
          <p:cNvSpPr>
            <a:spLocks noGrp="1"/>
          </p:cNvSpPr>
          <p:nvPr>
            <p:ph type="sldNum" sz="quarter" idx="12"/>
          </p:nvPr>
        </p:nvSpPr>
        <p:spPr/>
        <p:txBody>
          <a:bodyPr/>
          <a:lstStyle/>
          <a:p>
            <a:fld id="{8F8DB30B-1D34-4093-98A4-10C286E1F4EC}" type="slidenum">
              <a:rPr kumimoji="1" lang="ja-JP" altLang="en-US" smtClean="0"/>
              <a:t>39</a:t>
            </a:fld>
            <a:endParaRPr kumimoji="1" lang="ja-JP" altLang="en-US"/>
          </a:p>
        </p:txBody>
      </p:sp>
    </p:spTree>
    <p:extLst>
      <p:ext uri="{BB962C8B-B14F-4D97-AF65-F5344CB8AC3E}">
        <p14:creationId xmlns:p14="http://schemas.microsoft.com/office/powerpoint/2010/main" val="922770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a:xfrm>
            <a:off x="251520" y="1628800"/>
            <a:ext cx="8435280" cy="4497363"/>
          </a:xfrm>
        </p:spPr>
        <p:txBody>
          <a:bodyPr/>
          <a:lstStyle/>
          <a:p>
            <a:pPr marL="514350" indent="-514350">
              <a:lnSpc>
                <a:spcPct val="150000"/>
              </a:lnSpc>
              <a:buAutoNum type="arabicPeriod"/>
            </a:pPr>
            <a:r>
              <a:rPr lang="en-US" altLang="ja-JP" dirty="0" smtClean="0"/>
              <a:t>Achievement test scores of Japanese elementary and middle school students have been improved throughout the years in 2000’s compared with from 1960’s through 1990’s</a:t>
            </a:r>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8F8DB30B-1D34-4093-98A4-10C286E1F4EC}" type="slidenum">
              <a:rPr kumimoji="1" lang="ja-JP" altLang="en-US" smtClean="0"/>
              <a:t>4</a:t>
            </a:fld>
            <a:endParaRPr kumimoji="1" lang="ja-JP" altLang="en-US"/>
          </a:p>
        </p:txBody>
      </p:sp>
    </p:spTree>
    <p:extLst>
      <p:ext uri="{BB962C8B-B14F-4D97-AF65-F5344CB8AC3E}">
        <p14:creationId xmlns:p14="http://schemas.microsoft.com/office/powerpoint/2010/main" val="31453216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836712"/>
            <a:ext cx="8568952" cy="4752528"/>
          </a:xfrm>
        </p:spPr>
        <p:txBody>
          <a:bodyPr>
            <a:normAutofit/>
          </a:bodyPr>
          <a:lstStyle/>
          <a:p>
            <a:pPr marL="0" indent="0">
              <a:buNone/>
            </a:pPr>
            <a:r>
              <a:rPr lang="en-US" altLang="ja-JP" dirty="0"/>
              <a:t>The electric power generated by renewable energy is predicted as Fig. </a:t>
            </a:r>
            <a:r>
              <a:rPr lang="en-US" altLang="ja-JP" dirty="0" smtClean="0"/>
              <a:t>14</a:t>
            </a:r>
            <a:r>
              <a:rPr lang="ja-JP" altLang="en-US" dirty="0" smtClean="0"/>
              <a:t> </a:t>
            </a:r>
            <a:r>
              <a:rPr lang="en-US" altLang="ja-JP" dirty="0" smtClean="0"/>
              <a:t>shows</a:t>
            </a:r>
            <a:r>
              <a:rPr lang="en-US" altLang="ja-JP" dirty="0"/>
              <a:t>.  </a:t>
            </a:r>
            <a:endParaRPr lang="en-US" altLang="ja-JP" dirty="0" smtClean="0"/>
          </a:p>
          <a:p>
            <a:pPr marL="0" indent="0">
              <a:buNone/>
            </a:pPr>
            <a:r>
              <a:rPr lang="en-US" altLang="ja-JP" dirty="0" smtClean="0"/>
              <a:t>The </a:t>
            </a:r>
            <a:r>
              <a:rPr lang="en-US" altLang="ja-JP" dirty="0"/>
              <a:t>electric power generated by renewable energy other than water power increases very slowly from about 4% in 2010 to only 15% in 2035, </a:t>
            </a:r>
            <a:endParaRPr lang="en-US" altLang="ja-JP" dirty="0" smtClean="0"/>
          </a:p>
          <a:p>
            <a:pPr marL="0" indent="0">
              <a:buNone/>
            </a:pPr>
            <a:r>
              <a:rPr lang="en-US" altLang="ja-JP" dirty="0" smtClean="0"/>
              <a:t>as </a:t>
            </a:r>
            <a:r>
              <a:rPr lang="en-US" altLang="ja-JP" dirty="0"/>
              <a:t>shown in Fig. </a:t>
            </a:r>
            <a:r>
              <a:rPr lang="en-US" altLang="ja-JP" dirty="0" smtClean="0"/>
              <a:t>14. </a:t>
            </a:r>
            <a:endParaRPr kumimoji="1" lang="ja-JP" altLang="en-US" dirty="0"/>
          </a:p>
        </p:txBody>
      </p:sp>
      <p:sp>
        <p:nvSpPr>
          <p:cNvPr id="2" name="スライド番号プレースホルダー 1"/>
          <p:cNvSpPr>
            <a:spLocks noGrp="1"/>
          </p:cNvSpPr>
          <p:nvPr>
            <p:ph type="sldNum" sz="quarter" idx="12"/>
          </p:nvPr>
        </p:nvSpPr>
        <p:spPr/>
        <p:txBody>
          <a:bodyPr/>
          <a:lstStyle/>
          <a:p>
            <a:fld id="{8F8DB30B-1D34-4093-98A4-10C286E1F4EC}" type="slidenum">
              <a:rPr kumimoji="1" lang="ja-JP" altLang="en-US" smtClean="0"/>
              <a:t>40</a:t>
            </a:fld>
            <a:endParaRPr kumimoji="1" lang="ja-JP" altLang="en-US"/>
          </a:p>
        </p:txBody>
      </p:sp>
    </p:spTree>
    <p:extLst>
      <p:ext uri="{BB962C8B-B14F-4D97-AF65-F5344CB8AC3E}">
        <p14:creationId xmlns:p14="http://schemas.microsoft.com/office/powerpoint/2010/main" val="23780401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ChangeArrowheads="1"/>
          </p:cNvSpPr>
          <p:nvPr/>
        </p:nvSpPr>
        <p:spPr bwMode="auto">
          <a:xfrm>
            <a:off x="0" y="0"/>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ctr"/>
            <a:r>
              <a:rPr lang="en-US" altLang="ja-JP" sz="2000" b="1">
                <a:solidFill>
                  <a:srgbClr val="000066"/>
                </a:solidFill>
                <a:latin typeface="Times New Roman" pitchFamily="18" charset="0"/>
              </a:rPr>
              <a:t>Development of renewables-based electricity generation in Germany</a:t>
            </a:r>
            <a:endParaRPr lang="ja-JP" altLang="en-US" sz="2000" b="1">
              <a:solidFill>
                <a:srgbClr val="000066"/>
              </a:solidFill>
              <a:latin typeface="Times New Roman" pitchFamily="18" charset="0"/>
            </a:endParaRPr>
          </a:p>
        </p:txBody>
      </p:sp>
      <p:sp>
        <p:nvSpPr>
          <p:cNvPr id="4099" name="Rectangle 7"/>
          <p:cNvSpPr>
            <a:spLocks noChangeArrowheads="1"/>
          </p:cNvSpPr>
          <p:nvPr/>
        </p:nvSpPr>
        <p:spPr bwMode="auto">
          <a:xfrm>
            <a:off x="827088" y="768350"/>
            <a:ext cx="8069262" cy="436563"/>
          </a:xfrm>
          <a:prstGeom prst="rect">
            <a:avLst/>
          </a:prstGeom>
          <a:solidFill>
            <a:srgbClr val="EBEBE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7600" tIns="46038" rIns="21600" bIns="46038"/>
          <a:lstStyle>
            <a:lvl1pPr marL="266700" indent="-266700">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spcBef>
                <a:spcPct val="10000"/>
              </a:spcBef>
              <a:buFont typeface="Wingdings" pitchFamily="2" charset="2"/>
              <a:buChar char="n"/>
            </a:pPr>
            <a:r>
              <a:rPr lang="en-US" altLang="ja-JP" sz="1900">
                <a:latin typeface="ＭＳ Ｐゴシック" charset="-128"/>
              </a:rPr>
              <a:t>Increased trippled(from 2000</a:t>
            </a:r>
            <a:r>
              <a:rPr lang="ja-JP" altLang="en-US" sz="1900">
                <a:latin typeface="ＭＳ Ｐゴシック" charset="-128"/>
              </a:rPr>
              <a:t> </a:t>
            </a:r>
            <a:r>
              <a:rPr lang="en-US" altLang="ja-JP" sz="1900">
                <a:latin typeface="ＭＳ Ｐゴシック" charset="-128"/>
              </a:rPr>
              <a:t>to 2011)</a:t>
            </a:r>
            <a:endParaRPr lang="ja-JP" altLang="en-US" sz="1900">
              <a:latin typeface="ＭＳ Ｐゴシック" charset="-128"/>
            </a:endParaRPr>
          </a:p>
        </p:txBody>
      </p:sp>
      <p:pic>
        <p:nvPicPr>
          <p:cNvPr id="41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628775"/>
            <a:ext cx="8094662" cy="501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2"/>
          <p:cNvSpPr txBox="1">
            <a:spLocks noChangeArrowheads="1"/>
          </p:cNvSpPr>
          <p:nvPr/>
        </p:nvSpPr>
        <p:spPr bwMode="auto">
          <a:xfrm>
            <a:off x="2051050" y="6453188"/>
            <a:ext cx="6829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r">
              <a:spcBef>
                <a:spcPct val="50000"/>
              </a:spcBef>
            </a:pPr>
            <a:r>
              <a:rPr lang="en-US" altLang="ja-JP" sz="1000">
                <a:latin typeface="Century Gothic" pitchFamily="34" charset="0"/>
                <a:ea typeface="HG丸ｺﾞｼｯｸM-PRO" pitchFamily="50" charset="-128"/>
              </a:rPr>
              <a:t>Source</a:t>
            </a:r>
            <a:r>
              <a:rPr lang="ja-JP" altLang="en-US" sz="1000">
                <a:latin typeface="Century Gothic" pitchFamily="34" charset="0"/>
                <a:ea typeface="HG丸ｺﾞｼｯｸM-PRO" pitchFamily="50" charset="-128"/>
              </a:rPr>
              <a:t>：</a:t>
            </a:r>
            <a:r>
              <a:rPr lang="en-US" altLang="ja-JP" sz="1000">
                <a:latin typeface="Century Gothic" pitchFamily="34" charset="0"/>
                <a:ea typeface="HG丸ｺﾞｼｯｸM-PRO" pitchFamily="50" charset="-128"/>
              </a:rPr>
              <a:t>BMU</a:t>
            </a:r>
            <a:r>
              <a:rPr lang="ja-JP" altLang="en-US" sz="1000">
                <a:latin typeface="Century Gothic" pitchFamily="34" charset="0"/>
                <a:ea typeface="HG丸ｺﾞｼｯｸM-PRO" pitchFamily="50" charset="-128"/>
              </a:rPr>
              <a:t>）「</a:t>
            </a:r>
            <a:r>
              <a:rPr lang="en-US" altLang="ja-JP" sz="1000">
                <a:latin typeface="Century Gothic" pitchFamily="34" charset="0"/>
                <a:ea typeface="HG丸ｺﾞｼｯｸM-PRO" pitchFamily="50" charset="-128"/>
              </a:rPr>
              <a:t>Entwichlung der erneuerbaren Energien in Deutschland im Jahr 2011</a:t>
            </a:r>
            <a:r>
              <a:rPr lang="ja-JP" altLang="en-US" sz="1000">
                <a:latin typeface="Century Gothic" pitchFamily="34" charset="0"/>
                <a:ea typeface="HG丸ｺﾞｼｯｸM-PRO" pitchFamily="50" charset="-128"/>
              </a:rPr>
              <a:t>」</a:t>
            </a:r>
          </a:p>
        </p:txBody>
      </p:sp>
      <p:sp>
        <p:nvSpPr>
          <p:cNvPr id="4102" name="Rectangle 4"/>
          <p:cNvSpPr>
            <a:spLocks noChangeArrowheads="1"/>
          </p:cNvSpPr>
          <p:nvPr/>
        </p:nvSpPr>
        <p:spPr bwMode="auto">
          <a:xfrm>
            <a:off x="684213" y="1484313"/>
            <a:ext cx="7969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just" eaLnBrk="0" hangingPunct="0"/>
            <a:r>
              <a:rPr kumimoji="0" lang="ja-JP" altLang="en-US" sz="1400">
                <a:latin typeface="Century Gothic" pitchFamily="34" charset="0"/>
                <a:ea typeface="HG丸ｺﾞｼｯｸM-PRO" pitchFamily="50" charset="-128"/>
              </a:rPr>
              <a:t>（</a:t>
            </a:r>
            <a:r>
              <a:rPr kumimoji="0" lang="en-US" altLang="ja-JP" sz="1400">
                <a:latin typeface="Century Gothic" pitchFamily="34" charset="0"/>
                <a:ea typeface="HG丸ｺﾞｼｯｸM-PRO" pitchFamily="50" charset="-128"/>
              </a:rPr>
              <a:t>GWh</a:t>
            </a:r>
            <a:r>
              <a:rPr kumimoji="0" lang="ja-JP" altLang="en-US" sz="1400">
                <a:latin typeface="Century Gothic" pitchFamily="34" charset="0"/>
                <a:ea typeface="HG丸ｺﾞｼｯｸM-PRO" pitchFamily="50" charset="-128"/>
              </a:rPr>
              <a:t>）</a:t>
            </a:r>
          </a:p>
        </p:txBody>
      </p:sp>
      <p:sp>
        <p:nvSpPr>
          <p:cNvPr id="4103" name="Rectangle 3"/>
          <p:cNvSpPr>
            <a:spLocks noChangeArrowheads="1"/>
          </p:cNvSpPr>
          <p:nvPr/>
        </p:nvSpPr>
        <p:spPr bwMode="auto">
          <a:xfrm>
            <a:off x="2270125" y="1484313"/>
            <a:ext cx="52101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just" eaLnBrk="0" hangingPunct="0"/>
            <a:r>
              <a:rPr kumimoji="0" lang="en-US" altLang="ja-JP" sz="1600" b="1">
                <a:solidFill>
                  <a:schemeClr val="accent2"/>
                </a:solidFill>
                <a:latin typeface="ＭＳ ゴシック" pitchFamily="49" charset="-128"/>
              </a:rPr>
              <a:t>【Generated Energy of Renewables-based Electricity】</a:t>
            </a:r>
          </a:p>
        </p:txBody>
      </p:sp>
      <p:sp>
        <p:nvSpPr>
          <p:cNvPr id="2" name="スライド番号プレースホルダー 1"/>
          <p:cNvSpPr>
            <a:spLocks noGrp="1"/>
          </p:cNvSpPr>
          <p:nvPr>
            <p:ph type="sldNum" sz="quarter" idx="12"/>
          </p:nvPr>
        </p:nvSpPr>
        <p:spPr/>
        <p:txBody>
          <a:bodyPr/>
          <a:lstStyle/>
          <a:p>
            <a:fld id="{8F8DB30B-1D34-4093-98A4-10C286E1F4EC}" type="slidenum">
              <a:rPr kumimoji="1" lang="ja-JP" altLang="en-US" smtClean="0"/>
              <a:t>41</a:t>
            </a:fld>
            <a:endParaRPr kumimoji="1" lang="ja-JP" altLang="en-US"/>
          </a:p>
        </p:txBody>
      </p:sp>
    </p:spTree>
    <p:extLst>
      <p:ext uri="{BB962C8B-B14F-4D97-AF65-F5344CB8AC3E}">
        <p14:creationId xmlns:p14="http://schemas.microsoft.com/office/powerpoint/2010/main" val="32755184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39552" y="908720"/>
            <a:ext cx="8208912" cy="4824536"/>
          </a:xfrm>
        </p:spPr>
        <p:txBody>
          <a:bodyPr/>
          <a:lstStyle/>
          <a:p>
            <a:pPr marL="0" indent="0">
              <a:buNone/>
            </a:pPr>
            <a:r>
              <a:rPr lang="en-US" altLang="ja-JP" dirty="0"/>
              <a:t>Taking off that generated by water power, </a:t>
            </a:r>
            <a:endParaRPr lang="en-US" altLang="ja-JP" dirty="0" smtClean="0"/>
          </a:p>
          <a:p>
            <a:pPr marL="0" indent="0">
              <a:buNone/>
            </a:pPr>
            <a:r>
              <a:rPr lang="en-US" altLang="ja-JP" dirty="0" smtClean="0"/>
              <a:t>we </a:t>
            </a:r>
            <a:r>
              <a:rPr lang="en-US" altLang="ja-JP" dirty="0"/>
              <a:t>have 82.9 billion kWh.  The total electric power generation in Japan was 976.2 billion kWh in 2010.  </a:t>
            </a:r>
            <a:endParaRPr lang="en-US" altLang="ja-JP" dirty="0" smtClean="0"/>
          </a:p>
          <a:p>
            <a:pPr marL="0" indent="0">
              <a:buNone/>
            </a:pPr>
            <a:r>
              <a:rPr lang="en-US" altLang="ja-JP" dirty="0" smtClean="0"/>
              <a:t>Namely </a:t>
            </a:r>
            <a:r>
              <a:rPr lang="en-US" altLang="ja-JP" dirty="0"/>
              <a:t>the electric power generated by renewable energy other than water in Germany in 2010 was only 8,5% of the total electric power generation in Japan in the same year. </a:t>
            </a:r>
            <a:endParaRPr kumimoji="1" lang="ja-JP" altLang="en-US" dirty="0"/>
          </a:p>
        </p:txBody>
      </p:sp>
      <p:sp>
        <p:nvSpPr>
          <p:cNvPr id="2" name="スライド番号プレースホルダー 1"/>
          <p:cNvSpPr>
            <a:spLocks noGrp="1"/>
          </p:cNvSpPr>
          <p:nvPr>
            <p:ph type="sldNum" sz="quarter" idx="12"/>
          </p:nvPr>
        </p:nvSpPr>
        <p:spPr/>
        <p:txBody>
          <a:bodyPr/>
          <a:lstStyle/>
          <a:p>
            <a:fld id="{8F8DB30B-1D34-4093-98A4-10C286E1F4EC}" type="slidenum">
              <a:rPr kumimoji="1" lang="ja-JP" altLang="en-US" smtClean="0"/>
              <a:t>42</a:t>
            </a:fld>
            <a:endParaRPr kumimoji="1" lang="ja-JP" altLang="en-US"/>
          </a:p>
        </p:txBody>
      </p:sp>
    </p:spTree>
    <p:extLst>
      <p:ext uri="{BB962C8B-B14F-4D97-AF65-F5344CB8AC3E}">
        <p14:creationId xmlns:p14="http://schemas.microsoft.com/office/powerpoint/2010/main" val="14165986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pPr marL="0" indent="0">
              <a:buNone/>
            </a:pPr>
            <a:r>
              <a:rPr lang="en-US" altLang="ja-JP" dirty="0"/>
              <a:t>The electric power generated by nuclear energy in Japan was 300.4 billion kWh in 2010.  </a:t>
            </a:r>
            <a:endParaRPr lang="en-US" altLang="ja-JP" dirty="0" smtClean="0"/>
          </a:p>
          <a:p>
            <a:pPr marL="0" indent="0">
              <a:buNone/>
            </a:pPr>
            <a:r>
              <a:rPr lang="en-US" altLang="ja-JP" dirty="0" smtClean="0"/>
              <a:t>Therefore </a:t>
            </a:r>
            <a:r>
              <a:rPr lang="en-US" altLang="ja-JP" dirty="0"/>
              <a:t>the electric power generated in Germany by renewable energy other than water in 2010 is only 28% of it. </a:t>
            </a:r>
            <a:endParaRPr kumimoji="1" lang="ja-JP" altLang="en-US" dirty="0"/>
          </a:p>
        </p:txBody>
      </p:sp>
      <p:sp>
        <p:nvSpPr>
          <p:cNvPr id="4" name="スライド番号プレースホルダー 3"/>
          <p:cNvSpPr>
            <a:spLocks noGrp="1"/>
          </p:cNvSpPr>
          <p:nvPr>
            <p:ph type="sldNum" sz="quarter" idx="12"/>
          </p:nvPr>
        </p:nvSpPr>
        <p:spPr/>
        <p:txBody>
          <a:bodyPr/>
          <a:lstStyle/>
          <a:p>
            <a:fld id="{8F8DB30B-1D34-4093-98A4-10C286E1F4EC}" type="slidenum">
              <a:rPr kumimoji="1" lang="ja-JP" altLang="en-US" smtClean="0"/>
              <a:t>43</a:t>
            </a:fld>
            <a:endParaRPr kumimoji="1" lang="ja-JP" altLang="en-US"/>
          </a:p>
        </p:txBody>
      </p:sp>
    </p:spTree>
    <p:extLst>
      <p:ext uri="{BB962C8B-B14F-4D97-AF65-F5344CB8AC3E}">
        <p14:creationId xmlns:p14="http://schemas.microsoft.com/office/powerpoint/2010/main" val="41012674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p:cNvSpPr>
            <a:spLocks noGrp="1"/>
          </p:cNvSpPr>
          <p:nvPr>
            <p:ph type="title"/>
          </p:nvPr>
        </p:nvSpPr>
        <p:spPr>
          <a:xfrm>
            <a:off x="1258888" y="260350"/>
            <a:ext cx="7345362" cy="504825"/>
          </a:xfrm>
        </p:spPr>
        <p:txBody>
          <a:bodyPr>
            <a:normAutofit fontScale="90000"/>
          </a:bodyPr>
          <a:lstStyle/>
          <a:p>
            <a:pPr algn="l" eaLnBrk="1" hangingPunct="1"/>
            <a:r>
              <a:rPr lang="en-US" altLang="ja-JP" sz="3200" smtClean="0"/>
              <a:t>2013</a:t>
            </a:r>
            <a:r>
              <a:rPr lang="ja-JP" altLang="en-US" sz="3200" smtClean="0"/>
              <a:t>年発電実績</a:t>
            </a:r>
            <a:endParaRPr lang="en-US" altLang="ja-JP" sz="3200" smtClean="0"/>
          </a:p>
        </p:txBody>
      </p:sp>
      <p:pic>
        <p:nvPicPr>
          <p:cNvPr id="4099" name="Picture 193" descr="germany_n_1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88913"/>
            <a:ext cx="863600" cy="5826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410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484313"/>
            <a:ext cx="8569325" cy="501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101" name="スライド番号プレースホルダ 193"/>
          <p:cNvSpPr txBox="1">
            <a:spLocks/>
          </p:cNvSpPr>
          <p:nvPr/>
        </p:nvSpPr>
        <p:spPr bwMode="auto">
          <a:xfrm>
            <a:off x="8459788" y="5803900"/>
            <a:ext cx="576262"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730AF0D7-0BD7-4849-A2DD-3F95C293B2FE}" type="slidenum">
              <a:rPr lang="en-US" altLang="ja-JP">
                <a:latin typeface="Times New Roman" pitchFamily="18" charset="0"/>
              </a:rPr>
              <a:pPr eaLnBrk="1" hangingPunct="1"/>
              <a:t>44</a:t>
            </a:fld>
            <a:endParaRPr lang="en-US" altLang="ja-JP">
              <a:latin typeface="Times New Roman" pitchFamily="18" charset="0"/>
            </a:endParaRPr>
          </a:p>
        </p:txBody>
      </p:sp>
      <p:sp>
        <p:nvSpPr>
          <p:cNvPr id="4102" name="テキスト ボックス 9"/>
          <p:cNvSpPr txBox="1">
            <a:spLocks noChangeArrowheads="1"/>
          </p:cNvSpPr>
          <p:nvPr/>
        </p:nvSpPr>
        <p:spPr bwMode="auto">
          <a:xfrm>
            <a:off x="827088" y="2122488"/>
            <a:ext cx="7921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a:latin typeface="Calibri" pitchFamily="34" charset="0"/>
              </a:rPr>
              <a:t>石炭</a:t>
            </a:r>
            <a:endParaRPr lang="en-US" altLang="ja-JP">
              <a:latin typeface="Calibri" pitchFamily="34" charset="0"/>
            </a:endParaRPr>
          </a:p>
        </p:txBody>
      </p:sp>
      <p:sp>
        <p:nvSpPr>
          <p:cNvPr id="4103" name="テキスト ボックス 10"/>
          <p:cNvSpPr txBox="1">
            <a:spLocks noChangeArrowheads="1"/>
          </p:cNvSpPr>
          <p:nvPr/>
        </p:nvSpPr>
        <p:spPr bwMode="auto">
          <a:xfrm>
            <a:off x="2555875" y="1908175"/>
            <a:ext cx="1079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a:latin typeface="Calibri" pitchFamily="34" charset="0"/>
              </a:rPr>
              <a:t>天然ガス</a:t>
            </a:r>
            <a:endParaRPr lang="en-US" altLang="ja-JP">
              <a:latin typeface="Calibri" pitchFamily="34" charset="0"/>
            </a:endParaRPr>
          </a:p>
        </p:txBody>
      </p:sp>
      <p:sp>
        <p:nvSpPr>
          <p:cNvPr id="4104" name="テキスト ボックス 11"/>
          <p:cNvSpPr txBox="1">
            <a:spLocks noChangeArrowheads="1"/>
          </p:cNvSpPr>
          <p:nvPr/>
        </p:nvSpPr>
        <p:spPr bwMode="auto">
          <a:xfrm>
            <a:off x="900113" y="5578475"/>
            <a:ext cx="7921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a:latin typeface="Calibri" pitchFamily="34" charset="0"/>
              </a:rPr>
              <a:t>褐炭</a:t>
            </a:r>
            <a:endParaRPr lang="en-US" altLang="ja-JP">
              <a:latin typeface="Calibri" pitchFamily="34" charset="0"/>
            </a:endParaRPr>
          </a:p>
        </p:txBody>
      </p:sp>
      <p:sp>
        <p:nvSpPr>
          <p:cNvPr id="4105" name="テキスト ボックス 12"/>
          <p:cNvSpPr txBox="1">
            <a:spLocks noChangeArrowheads="1"/>
          </p:cNvSpPr>
          <p:nvPr/>
        </p:nvSpPr>
        <p:spPr bwMode="auto">
          <a:xfrm>
            <a:off x="3779838" y="5578475"/>
            <a:ext cx="10080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a:latin typeface="Calibri" pitchFamily="34" charset="0"/>
              </a:rPr>
              <a:t>原子力</a:t>
            </a:r>
            <a:endParaRPr lang="en-US" altLang="ja-JP">
              <a:latin typeface="Calibri" pitchFamily="34" charset="0"/>
            </a:endParaRPr>
          </a:p>
        </p:txBody>
      </p:sp>
      <p:sp>
        <p:nvSpPr>
          <p:cNvPr id="4106" name="テキスト ボックス 13"/>
          <p:cNvSpPr txBox="1">
            <a:spLocks noChangeArrowheads="1"/>
          </p:cNvSpPr>
          <p:nvPr/>
        </p:nvSpPr>
        <p:spPr bwMode="auto">
          <a:xfrm>
            <a:off x="4572000" y="3646488"/>
            <a:ext cx="21605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a:latin typeface="Calibri" pitchFamily="34" charset="0"/>
              </a:rPr>
              <a:t>再生可能</a:t>
            </a:r>
            <a:endParaRPr lang="en-US" altLang="ja-JP">
              <a:latin typeface="Calibri" pitchFamily="34" charset="0"/>
            </a:endParaRPr>
          </a:p>
          <a:p>
            <a:pPr eaLnBrk="1" hangingPunct="1"/>
            <a:r>
              <a:rPr lang="ja-JP" altLang="en-US">
                <a:latin typeface="Calibri" pitchFamily="34" charset="0"/>
              </a:rPr>
              <a:t>エネルギー</a:t>
            </a:r>
            <a:endParaRPr lang="en-US" altLang="ja-JP">
              <a:latin typeface="Calibri" pitchFamily="34" charset="0"/>
            </a:endParaRPr>
          </a:p>
        </p:txBody>
      </p:sp>
      <p:sp>
        <p:nvSpPr>
          <p:cNvPr id="4107" name="テキスト ボックス 13"/>
          <p:cNvSpPr txBox="1">
            <a:spLocks noChangeArrowheads="1"/>
          </p:cNvSpPr>
          <p:nvPr/>
        </p:nvSpPr>
        <p:spPr bwMode="auto">
          <a:xfrm>
            <a:off x="4859338" y="2051050"/>
            <a:ext cx="21605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r>
              <a:rPr lang="ja-JP" altLang="en-US">
                <a:latin typeface="Calibri" pitchFamily="34" charset="0"/>
              </a:rPr>
              <a:t>石油・揚水発電</a:t>
            </a:r>
            <a:endParaRPr lang="en-US" altLang="ja-JP">
              <a:latin typeface="Calibri" pitchFamily="34" charset="0"/>
            </a:endParaRPr>
          </a:p>
        </p:txBody>
      </p:sp>
      <p:sp>
        <p:nvSpPr>
          <p:cNvPr id="2" name="スライド番号プレースホルダー 1"/>
          <p:cNvSpPr>
            <a:spLocks noGrp="1"/>
          </p:cNvSpPr>
          <p:nvPr>
            <p:ph type="sldNum" sz="quarter" idx="12"/>
          </p:nvPr>
        </p:nvSpPr>
        <p:spPr/>
        <p:txBody>
          <a:bodyPr/>
          <a:lstStyle/>
          <a:p>
            <a:fld id="{8F8DB30B-1D34-4093-98A4-10C286E1F4EC}" type="slidenum">
              <a:rPr kumimoji="1" lang="ja-JP" altLang="en-US" smtClean="0"/>
              <a:t>44</a:t>
            </a:fld>
            <a:endParaRPr kumimoji="1" lang="ja-JP" altLang="en-US"/>
          </a:p>
        </p:txBody>
      </p:sp>
    </p:spTree>
    <p:extLst>
      <p:ext uri="{BB962C8B-B14F-4D97-AF65-F5344CB8AC3E}">
        <p14:creationId xmlns:p14="http://schemas.microsoft.com/office/powerpoint/2010/main" val="9322936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95536" y="836712"/>
            <a:ext cx="8352928" cy="5328592"/>
          </a:xfrm>
        </p:spPr>
        <p:txBody>
          <a:bodyPr/>
          <a:lstStyle/>
          <a:p>
            <a:pPr marL="0" indent="0">
              <a:buNone/>
            </a:pPr>
            <a:r>
              <a:rPr lang="en-US" altLang="ja-JP" dirty="0"/>
              <a:t>Even if Japan strives as much as </a:t>
            </a:r>
            <a:r>
              <a:rPr lang="en-US" altLang="ja-JP" dirty="0" smtClean="0"/>
              <a:t>Germany,</a:t>
            </a:r>
          </a:p>
          <a:p>
            <a:pPr marL="0" indent="0">
              <a:buNone/>
            </a:pPr>
            <a:r>
              <a:rPr lang="en-US" altLang="ja-JP" dirty="0" smtClean="0"/>
              <a:t>it </a:t>
            </a:r>
            <a:r>
              <a:rPr lang="en-US" altLang="ja-JP" dirty="0"/>
              <a:t>takes at least thirty years to replace the nuclear energy by renewable energy.  </a:t>
            </a:r>
            <a:endParaRPr lang="en-US" altLang="ja-JP" dirty="0" smtClean="0"/>
          </a:p>
          <a:p>
            <a:pPr marL="0" indent="0">
              <a:buNone/>
            </a:pPr>
            <a:r>
              <a:rPr lang="en-US" altLang="ja-JP" dirty="0" smtClean="0"/>
              <a:t>Meanwhile </a:t>
            </a:r>
            <a:r>
              <a:rPr lang="en-US" altLang="ja-JP" dirty="0"/>
              <a:t>Japan must depend on fossil fuel, which increases the CO</a:t>
            </a:r>
            <a:r>
              <a:rPr lang="en-US" altLang="ja-JP" baseline="-25000" dirty="0"/>
              <a:t>2 </a:t>
            </a:r>
            <a:r>
              <a:rPr lang="en-US" altLang="ja-JP" dirty="0"/>
              <a:t>emission into the air.  </a:t>
            </a:r>
            <a:endParaRPr lang="en-US" altLang="ja-JP" dirty="0" smtClean="0"/>
          </a:p>
          <a:p>
            <a:pPr marL="0" indent="0">
              <a:buNone/>
            </a:pPr>
            <a:r>
              <a:rPr lang="en-US" altLang="ja-JP" dirty="0" smtClean="0"/>
              <a:t>In </a:t>
            </a:r>
            <a:r>
              <a:rPr lang="en-US" altLang="ja-JP" dirty="0"/>
              <a:t>order to import fossil fuel, the deficit in foreign trade of </a:t>
            </a:r>
            <a:r>
              <a:rPr lang="en-US" altLang="ja-JP" dirty="0" smtClean="0"/>
              <a:t>Japan, which is now already more than 4 trillion </a:t>
            </a:r>
            <a:r>
              <a:rPr lang="en-US" altLang="ja-JP" dirty="0"/>
              <a:t>yen (about $40 billion</a:t>
            </a:r>
            <a:r>
              <a:rPr lang="en-US" altLang="ja-JP" dirty="0" smtClean="0"/>
              <a:t>), will continue to increase.</a:t>
            </a:r>
            <a:endParaRPr lang="ja-JP" altLang="ja-JP" dirty="0"/>
          </a:p>
          <a:p>
            <a:pPr marL="0" indent="0">
              <a:buNone/>
            </a:pPr>
            <a:endParaRPr kumimoji="1" lang="ja-JP" altLang="en-US" dirty="0"/>
          </a:p>
        </p:txBody>
      </p:sp>
      <p:sp>
        <p:nvSpPr>
          <p:cNvPr id="2" name="スライド番号プレースホルダー 1"/>
          <p:cNvSpPr>
            <a:spLocks noGrp="1"/>
          </p:cNvSpPr>
          <p:nvPr>
            <p:ph type="sldNum" sz="quarter" idx="12"/>
          </p:nvPr>
        </p:nvSpPr>
        <p:spPr/>
        <p:txBody>
          <a:bodyPr/>
          <a:lstStyle/>
          <a:p>
            <a:fld id="{8F8DB30B-1D34-4093-98A4-10C286E1F4EC}" type="slidenum">
              <a:rPr kumimoji="1" lang="ja-JP" altLang="en-US" smtClean="0"/>
              <a:t>45</a:t>
            </a:fld>
            <a:endParaRPr kumimoji="1" lang="ja-JP" altLang="en-US"/>
          </a:p>
        </p:txBody>
      </p:sp>
    </p:spTree>
    <p:extLst>
      <p:ext uri="{BB962C8B-B14F-4D97-AF65-F5344CB8AC3E}">
        <p14:creationId xmlns:p14="http://schemas.microsoft.com/office/powerpoint/2010/main" val="12840403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pPr marL="0" indent="0">
              <a:buNone/>
            </a:pPr>
            <a:r>
              <a:rPr lang="en-US" altLang="ja-JP" dirty="0"/>
              <a:t>When we stop all nuclear power stations in Japan, the renewable energy must be increased not only to replace the nuclear energy but also the energy produced by fossil fuel.  It is really possible in near future?  It is time for us to deliberate the future of energy in Japan in order to guarantee the energy security, to avoid the global warming and to stabilize the economy of Japan.</a:t>
            </a:r>
            <a:endParaRPr kumimoji="1" lang="ja-JP" altLang="en-US" dirty="0"/>
          </a:p>
        </p:txBody>
      </p:sp>
      <p:sp>
        <p:nvSpPr>
          <p:cNvPr id="4" name="スライド番号プレースホルダー 3"/>
          <p:cNvSpPr>
            <a:spLocks noGrp="1"/>
          </p:cNvSpPr>
          <p:nvPr>
            <p:ph type="sldNum" sz="quarter" idx="12"/>
          </p:nvPr>
        </p:nvSpPr>
        <p:spPr/>
        <p:txBody>
          <a:bodyPr/>
          <a:lstStyle/>
          <a:p>
            <a:fld id="{8F8DB30B-1D34-4093-98A4-10C286E1F4EC}" type="slidenum">
              <a:rPr kumimoji="1" lang="ja-JP" altLang="en-US" smtClean="0"/>
              <a:t>46</a:t>
            </a:fld>
            <a:endParaRPr kumimoji="1" lang="ja-JP" altLang="en-US"/>
          </a:p>
        </p:txBody>
      </p:sp>
    </p:spTree>
    <p:extLst>
      <p:ext uri="{BB962C8B-B14F-4D97-AF65-F5344CB8AC3E}">
        <p14:creationId xmlns:p14="http://schemas.microsoft.com/office/powerpoint/2010/main" val="17263449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a:xfrm>
            <a:off x="457200" y="1556792"/>
            <a:ext cx="8363272" cy="4569371"/>
          </a:xfrm>
        </p:spPr>
        <p:txBody>
          <a:bodyPr>
            <a:normAutofit/>
          </a:bodyPr>
          <a:lstStyle/>
          <a:p>
            <a:pPr marL="0" indent="0">
              <a:buNone/>
            </a:pPr>
            <a:r>
              <a:rPr lang="zh-CN" altLang="en-US" sz="4400" dirty="0">
                <a:latin typeface="+mn-ea"/>
              </a:rPr>
              <a:t>５　福岛第一核电站</a:t>
            </a:r>
            <a:r>
              <a:rPr lang="zh-CN" altLang="en-US" sz="4400" dirty="0" smtClean="0">
                <a:latin typeface="+mn-ea"/>
              </a:rPr>
              <a:t>事故</a:t>
            </a:r>
            <a:endParaRPr lang="en-US" altLang="zh-CN" sz="4400" dirty="0" smtClean="0">
              <a:latin typeface="+mn-ea"/>
            </a:endParaRPr>
          </a:p>
          <a:p>
            <a:pPr marL="0" indent="0">
              <a:buNone/>
            </a:pPr>
            <a:endParaRPr lang="en-US" altLang="zh-CN" sz="1800" dirty="0" smtClean="0"/>
          </a:p>
          <a:p>
            <a:pPr marL="0" indent="0">
              <a:buNone/>
            </a:pPr>
            <a:r>
              <a:rPr lang="ja-JP" altLang="en-US" sz="4400" dirty="0"/>
              <a:t>　　</a:t>
            </a:r>
            <a:r>
              <a:rPr lang="ja-JP" altLang="en-US" sz="4400" dirty="0" smtClean="0"/>
              <a:t>福島</a:t>
            </a:r>
            <a:r>
              <a:rPr lang="ja-JP" altLang="en-US" sz="4400" dirty="0"/>
              <a:t>第一原子力発電所の事故</a:t>
            </a:r>
            <a:endParaRPr kumimoji="1" lang="ja-JP" altLang="en-US" sz="4400" dirty="0"/>
          </a:p>
        </p:txBody>
      </p:sp>
      <p:sp>
        <p:nvSpPr>
          <p:cNvPr id="4" name="スライド番号プレースホルダー 3"/>
          <p:cNvSpPr>
            <a:spLocks noGrp="1"/>
          </p:cNvSpPr>
          <p:nvPr>
            <p:ph type="sldNum" sz="quarter" idx="12"/>
          </p:nvPr>
        </p:nvSpPr>
        <p:spPr/>
        <p:txBody>
          <a:bodyPr/>
          <a:lstStyle/>
          <a:p>
            <a:fld id="{8F8DB30B-1D34-4093-98A4-10C286E1F4EC}" type="slidenum">
              <a:rPr kumimoji="1" lang="ja-JP" altLang="en-US" smtClean="0"/>
              <a:t>47</a:t>
            </a:fld>
            <a:endParaRPr kumimoji="1" lang="ja-JP" altLang="en-US"/>
          </a:p>
        </p:txBody>
      </p:sp>
    </p:spTree>
    <p:extLst>
      <p:ext uri="{BB962C8B-B14F-4D97-AF65-F5344CB8AC3E}">
        <p14:creationId xmlns:p14="http://schemas.microsoft.com/office/powerpoint/2010/main" val="26405948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 5"/>
          <p:cNvSpPr txBox="1">
            <a:spLocks noGrp="1"/>
          </p:cNvSpPr>
          <p:nvPr/>
        </p:nvSpPr>
        <p:spPr>
          <a:xfrm>
            <a:off x="7019925" y="6381750"/>
            <a:ext cx="2133600" cy="476250"/>
          </a:xfrm>
          <a:prstGeom prst="rect">
            <a:avLst/>
          </a:prstGeom>
          <a:noFill/>
        </p:spPr>
        <p:txBody>
          <a:bodyPr anchor="ctr"/>
          <a:lstStyle/>
          <a:p>
            <a:pPr algn="r" fontAlgn="auto">
              <a:spcBef>
                <a:spcPts val="0"/>
              </a:spcBef>
              <a:spcAft>
                <a:spcPts val="0"/>
              </a:spcAft>
              <a:defRPr/>
            </a:pPr>
            <a:fld id="{8BD326A1-DAB4-404A-8894-DBB939289C39}" type="slidenum">
              <a:rPr lang="en-US" altLang="ja-JP" sz="1200">
                <a:solidFill>
                  <a:schemeClr val="tx1">
                    <a:tint val="75000"/>
                  </a:schemeClr>
                </a:solidFill>
                <a:ea typeface="+mn-ea"/>
                <a:cs typeface="Arial" pitchFamily="34" charset="0"/>
              </a:rPr>
              <a:pPr algn="r" fontAlgn="auto">
                <a:spcBef>
                  <a:spcPts val="0"/>
                </a:spcBef>
                <a:spcAft>
                  <a:spcPts val="0"/>
                </a:spcAft>
                <a:defRPr/>
              </a:pPr>
              <a:t>48</a:t>
            </a:fld>
            <a:endParaRPr lang="en-US" altLang="ja-JP" sz="1200" dirty="0">
              <a:solidFill>
                <a:schemeClr val="tx1">
                  <a:tint val="75000"/>
                </a:schemeClr>
              </a:solidFill>
              <a:ea typeface="+mn-ea"/>
              <a:cs typeface="Arial" pitchFamily="34" charset="0"/>
            </a:endParaRPr>
          </a:p>
        </p:txBody>
      </p:sp>
      <p:pic>
        <p:nvPicPr>
          <p:cNvPr id="225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3" y="620713"/>
            <a:ext cx="5046662" cy="568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テキスト ボックス 5"/>
          <p:cNvSpPr txBox="1">
            <a:spLocks noChangeArrowheads="1"/>
          </p:cNvSpPr>
          <p:nvPr/>
        </p:nvSpPr>
        <p:spPr bwMode="auto">
          <a:xfrm>
            <a:off x="107950" y="6237288"/>
            <a:ext cx="4103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400" b="1">
                <a:cs typeface="Arial" pitchFamily="34" charset="0"/>
              </a:rPr>
              <a:t>Map of JMA seismic intensities observed during the main shock.</a:t>
            </a:r>
            <a:endParaRPr lang="ja-JP" altLang="en-US" sz="1400" b="1">
              <a:cs typeface="Arial" pitchFamily="34" charset="0"/>
            </a:endParaRPr>
          </a:p>
        </p:txBody>
      </p:sp>
      <p:sp>
        <p:nvSpPr>
          <p:cNvPr id="7" name="タイトル 1"/>
          <p:cNvSpPr txBox="1">
            <a:spLocks/>
          </p:cNvSpPr>
          <p:nvPr/>
        </p:nvSpPr>
        <p:spPr bwMode="auto">
          <a:xfrm>
            <a:off x="179388" y="104775"/>
            <a:ext cx="8785225" cy="576263"/>
          </a:xfrm>
          <a:prstGeom prst="rect">
            <a:avLst/>
          </a:prstGeom>
          <a:solidFill>
            <a:schemeClr val="accent5">
              <a:lumMod val="20000"/>
              <a:lumOff val="80000"/>
            </a:schemeClr>
          </a:solidFill>
          <a:ln w="9525">
            <a:noFill/>
            <a:miter lim="800000"/>
            <a:headEnd/>
            <a:tailEnd/>
          </a:ln>
        </p:spPr>
        <p:txBody>
          <a:bodyPr anchor="ctr"/>
          <a:lstStyle/>
          <a:p>
            <a:pPr algn="ctr" eaLnBrk="0" hangingPunct="0">
              <a:defRPr/>
            </a:pPr>
            <a:r>
              <a:rPr lang="en-US" altLang="ja-JP" sz="2800" b="1" dirty="0">
                <a:ea typeface="+mj-ea"/>
                <a:cs typeface="Arial" pitchFamily="34" charset="0"/>
              </a:rPr>
              <a:t>Tohoku District - off the Pacific Ocean Earthquake</a:t>
            </a:r>
            <a:endParaRPr lang="ja-JP" altLang="en-US" sz="2800" b="1" dirty="0">
              <a:ea typeface="+mj-ea"/>
              <a:cs typeface="Arial" pitchFamily="34" charset="0"/>
            </a:endParaRPr>
          </a:p>
        </p:txBody>
      </p:sp>
      <p:sp>
        <p:nvSpPr>
          <p:cNvPr id="22534" name="テキスト ボックス 7"/>
          <p:cNvSpPr txBox="1">
            <a:spLocks noChangeArrowheads="1"/>
          </p:cNvSpPr>
          <p:nvPr/>
        </p:nvSpPr>
        <p:spPr bwMode="auto">
          <a:xfrm>
            <a:off x="4859338" y="1646238"/>
            <a:ext cx="4321175"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buFont typeface="Wingdings" pitchFamily="2" charset="2"/>
              <a:buChar char="l"/>
            </a:pPr>
            <a:r>
              <a:rPr lang="en-US" altLang="ja-JP" sz="2000">
                <a:cs typeface="Arial" pitchFamily="34" charset="0"/>
              </a:rPr>
              <a:t>Occurrence: 14:46 March11, 2011</a:t>
            </a:r>
          </a:p>
          <a:p>
            <a:pPr eaLnBrk="1" hangingPunct="1"/>
            <a:endParaRPr lang="en-US" altLang="ja-JP" sz="2000">
              <a:cs typeface="Arial" pitchFamily="34" charset="0"/>
            </a:endParaRPr>
          </a:p>
          <a:p>
            <a:pPr eaLnBrk="1" hangingPunct="1">
              <a:buFont typeface="Wingdings" pitchFamily="2" charset="2"/>
              <a:buChar char="l"/>
            </a:pPr>
            <a:r>
              <a:rPr lang="en-US" altLang="ja-JP" sz="2000">
                <a:cs typeface="Arial" pitchFamily="34" charset="0"/>
              </a:rPr>
              <a:t>Mw(moment magnitude): 9.0</a:t>
            </a:r>
          </a:p>
          <a:p>
            <a:pPr eaLnBrk="1" hangingPunct="1"/>
            <a:endParaRPr lang="en-US" altLang="ja-JP" sz="2000">
              <a:cs typeface="Arial" pitchFamily="34" charset="0"/>
            </a:endParaRPr>
          </a:p>
          <a:p>
            <a:pPr eaLnBrk="1" hangingPunct="1">
              <a:buFont typeface="Wingdings" pitchFamily="2" charset="2"/>
              <a:buChar char="l"/>
            </a:pPr>
            <a:r>
              <a:rPr lang="en-US" altLang="ja-JP" sz="2000">
                <a:cs typeface="Arial" pitchFamily="34" charset="0"/>
              </a:rPr>
              <a:t>Epicenter: approximately 130km </a:t>
            </a:r>
          </a:p>
          <a:p>
            <a:pPr eaLnBrk="1" hangingPunct="1"/>
            <a:r>
              <a:rPr lang="en-US" altLang="ja-JP" sz="2000">
                <a:cs typeface="Arial" pitchFamily="34" charset="0"/>
              </a:rPr>
              <a:t>  off the coast of Sanriku</a:t>
            </a:r>
          </a:p>
          <a:p>
            <a:pPr eaLnBrk="1" hangingPunct="1"/>
            <a:r>
              <a:rPr lang="en-US" altLang="ja-JP" sz="2000">
                <a:cs typeface="Arial" pitchFamily="34" charset="0"/>
              </a:rPr>
              <a:t>  (at 38.10 degrees north latitude,</a:t>
            </a:r>
          </a:p>
          <a:p>
            <a:pPr eaLnBrk="1" hangingPunct="1"/>
            <a:r>
              <a:rPr lang="en-US" altLang="ja-JP" sz="2000">
                <a:cs typeface="Arial" pitchFamily="34" charset="0"/>
              </a:rPr>
              <a:t>   142.86 degrees east longitude</a:t>
            </a:r>
          </a:p>
          <a:p>
            <a:pPr eaLnBrk="1" hangingPunct="1"/>
            <a:r>
              <a:rPr lang="en-US" altLang="ja-JP" sz="2000">
                <a:cs typeface="Arial" pitchFamily="34" charset="0"/>
              </a:rPr>
              <a:t>   and 23.7km deep)</a:t>
            </a:r>
            <a:endParaRPr lang="ja-JP" altLang="en-US" sz="2000">
              <a:cs typeface="Arial" pitchFamily="34" charset="0"/>
            </a:endParaRPr>
          </a:p>
        </p:txBody>
      </p:sp>
      <p:sp>
        <p:nvSpPr>
          <p:cNvPr id="22535" name="スライド番号プレースホルダー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D6EF2F07-9113-45B0-9B59-DF00FCF01ED5}" type="slidenum">
              <a:rPr lang="ja-JP" altLang="en-US" smtClean="0"/>
              <a:pPr eaLnBrk="1" hangingPunct="1"/>
              <a:t>48</a:t>
            </a:fld>
            <a:endParaRPr lang="ja-JP" altLang="en-US" smtClean="0"/>
          </a:p>
        </p:txBody>
      </p:sp>
    </p:spTree>
    <p:extLst>
      <p:ext uri="{BB962C8B-B14F-4D97-AF65-F5344CB8AC3E}">
        <p14:creationId xmlns:p14="http://schemas.microsoft.com/office/powerpoint/2010/main" val="13805094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908720"/>
            <a:ext cx="8640960" cy="5256584"/>
          </a:xfrm>
        </p:spPr>
        <p:txBody>
          <a:bodyPr>
            <a:normAutofit/>
          </a:bodyPr>
          <a:lstStyle/>
          <a:p>
            <a:pPr marL="0" indent="0">
              <a:buNone/>
            </a:pPr>
            <a:r>
              <a:rPr lang="zh-CN" altLang="en-US" dirty="0"/>
              <a:t>在此由衷地感谢台湾各界对东日本地震海啸灾难后的重建工作所提供的大量捐款和援助</a:t>
            </a:r>
            <a:r>
              <a:rPr lang="zh-CN" altLang="en-US" dirty="0" smtClean="0"/>
              <a:t>。</a:t>
            </a:r>
            <a:endParaRPr lang="en-US" altLang="ja-JP" dirty="0" smtClean="0"/>
          </a:p>
          <a:p>
            <a:pPr marL="0" indent="0">
              <a:buNone/>
            </a:pPr>
            <a:endParaRPr lang="en-US" altLang="ja-JP" dirty="0"/>
          </a:p>
          <a:p>
            <a:pPr marL="0" indent="0">
              <a:buNone/>
            </a:pPr>
            <a:r>
              <a:rPr lang="ja-JP" altLang="en-US" dirty="0" smtClean="0"/>
              <a:t>東日本</a:t>
            </a:r>
            <a:r>
              <a:rPr lang="ja-JP" altLang="en-US" dirty="0"/>
              <a:t>大震災・大津波の災害に対しまして</a:t>
            </a:r>
            <a:r>
              <a:rPr lang="ja-JP" altLang="en-US" dirty="0" smtClean="0"/>
              <a:t>、</a:t>
            </a:r>
            <a:endParaRPr lang="en-US" altLang="ja-JP" dirty="0" smtClean="0"/>
          </a:p>
          <a:p>
            <a:pPr marL="0" indent="0">
              <a:buNone/>
            </a:pPr>
            <a:r>
              <a:rPr lang="ja-JP" altLang="en-US" dirty="0" smtClean="0"/>
              <a:t>台湾</a:t>
            </a:r>
            <a:r>
              <a:rPr lang="ja-JP" altLang="en-US" dirty="0"/>
              <a:t>の方々が多額の見舞</a:t>
            </a:r>
            <a:r>
              <a:rPr lang="ja-JP" altLang="en-US" dirty="0" smtClean="0"/>
              <a:t>金と大きな支援の</a:t>
            </a:r>
            <a:r>
              <a:rPr lang="ja-JP" altLang="en-US" dirty="0"/>
              <a:t>手</a:t>
            </a:r>
            <a:r>
              <a:rPr lang="ja-JP" altLang="en-US" dirty="0" smtClean="0"/>
              <a:t>を</a:t>
            </a:r>
            <a:endParaRPr lang="en-US" altLang="ja-JP" dirty="0" smtClean="0"/>
          </a:p>
          <a:p>
            <a:pPr marL="0" indent="0">
              <a:buNone/>
            </a:pPr>
            <a:r>
              <a:rPr lang="ja-JP" altLang="en-US" dirty="0" smtClean="0"/>
              <a:t>さしのべて</a:t>
            </a:r>
            <a:r>
              <a:rPr lang="ja-JP" altLang="en-US" dirty="0"/>
              <a:t>下さったこと</a:t>
            </a:r>
            <a:r>
              <a:rPr lang="ja-JP" altLang="en-US" dirty="0" smtClean="0"/>
              <a:t>に心</a:t>
            </a:r>
            <a:r>
              <a:rPr lang="ja-JP" altLang="en-US" dirty="0"/>
              <a:t>より</a:t>
            </a:r>
            <a:r>
              <a:rPr lang="ja-JP" altLang="en-US" dirty="0" smtClean="0"/>
              <a:t>感謝いたします。</a:t>
            </a:r>
            <a:endParaRPr kumimoji="1" lang="ja-JP" altLang="en-US" dirty="0"/>
          </a:p>
        </p:txBody>
      </p:sp>
    </p:spTree>
    <p:extLst>
      <p:ext uri="{BB962C8B-B14F-4D97-AF65-F5344CB8AC3E}">
        <p14:creationId xmlns:p14="http://schemas.microsoft.com/office/powerpoint/2010/main" val="1215082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グラフ 4"/>
          <p:cNvGraphicFramePr>
            <a:graphicFrameLocks/>
          </p:cNvGraphicFramePr>
          <p:nvPr>
            <p:extLst>
              <p:ext uri="{D42A27DB-BD31-4B8C-83A1-F6EECF244321}">
                <p14:modId xmlns:p14="http://schemas.microsoft.com/office/powerpoint/2010/main" val="4107616023"/>
              </p:ext>
            </p:extLst>
          </p:nvPr>
        </p:nvGraphicFramePr>
        <p:xfrm>
          <a:off x="611560" y="548680"/>
          <a:ext cx="7920880" cy="5544616"/>
        </p:xfrm>
        <a:graphic>
          <a:graphicData uri="http://schemas.openxmlformats.org/drawingml/2006/chart">
            <c:chart xmlns:c="http://schemas.openxmlformats.org/drawingml/2006/chart" xmlns:r="http://schemas.openxmlformats.org/officeDocument/2006/relationships" r:id="rId2"/>
          </a:graphicData>
        </a:graphic>
      </p:graphicFrame>
      <p:sp>
        <p:nvSpPr>
          <p:cNvPr id="2" name="スライド番号プレースホルダー 1"/>
          <p:cNvSpPr>
            <a:spLocks noGrp="1"/>
          </p:cNvSpPr>
          <p:nvPr>
            <p:ph type="sldNum" sz="quarter" idx="12"/>
          </p:nvPr>
        </p:nvSpPr>
        <p:spPr/>
        <p:txBody>
          <a:bodyPr/>
          <a:lstStyle/>
          <a:p>
            <a:fld id="{8F8DB30B-1D34-4093-98A4-10C286E1F4EC}" type="slidenum">
              <a:rPr kumimoji="1" lang="ja-JP" altLang="en-US" smtClean="0"/>
              <a:t>5</a:t>
            </a:fld>
            <a:endParaRPr kumimoji="1" lang="ja-JP" altLang="en-US"/>
          </a:p>
        </p:txBody>
      </p:sp>
    </p:spTree>
    <p:extLst>
      <p:ext uri="{BB962C8B-B14F-4D97-AF65-F5344CB8AC3E}">
        <p14:creationId xmlns:p14="http://schemas.microsoft.com/office/powerpoint/2010/main" val="37560351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a:normAutofit/>
          </a:bodyPr>
          <a:lstStyle/>
          <a:p>
            <a:pPr>
              <a:defRPr/>
            </a:pPr>
            <a:r>
              <a:rPr lang="en-US" altLang="ja-JP" dirty="0" smtClean="0"/>
              <a:t>(1)Occurrence of the Accident</a:t>
            </a:r>
            <a:endParaRPr lang="ja-JP" altLang="en-US" dirty="0"/>
          </a:p>
        </p:txBody>
      </p:sp>
      <p:sp>
        <p:nvSpPr>
          <p:cNvPr id="3" name="コンテンツ プレースホルダー 2"/>
          <p:cNvSpPr>
            <a:spLocks noGrp="1"/>
          </p:cNvSpPr>
          <p:nvPr>
            <p:ph idx="1"/>
          </p:nvPr>
        </p:nvSpPr>
        <p:spPr>
          <a:xfrm>
            <a:off x="395288" y="1628775"/>
            <a:ext cx="8362950" cy="4568825"/>
          </a:xfrm>
        </p:spPr>
        <p:txBody>
          <a:bodyPr>
            <a:normAutofit/>
          </a:bodyPr>
          <a:lstStyle/>
          <a:p>
            <a:pPr>
              <a:buFont typeface="Wingdings" pitchFamily="2" charset="2"/>
              <a:buChar char="p"/>
              <a:defRPr/>
            </a:pPr>
            <a:r>
              <a:rPr lang="en-US" altLang="ja-JP" dirty="0" smtClean="0"/>
              <a:t>Fukushima </a:t>
            </a:r>
            <a:r>
              <a:rPr lang="en-US" altLang="ja-JP" dirty="0" err="1" smtClean="0"/>
              <a:t>Dai-ichi</a:t>
            </a:r>
            <a:r>
              <a:rPr lang="en-US" altLang="ja-JP" dirty="0" smtClean="0"/>
              <a:t> Nuclear Power Station was attacked by the earthquake and tsunami</a:t>
            </a:r>
          </a:p>
          <a:p>
            <a:pPr>
              <a:buFont typeface="Wingdings" pitchFamily="2" charset="2"/>
              <a:buChar char="Ø"/>
              <a:defRPr/>
            </a:pPr>
            <a:r>
              <a:rPr lang="en-US" altLang="ja-JP" dirty="0"/>
              <a:t>The scale of the earthquake was  </a:t>
            </a:r>
            <a:r>
              <a:rPr lang="en-US" altLang="ja-JP" dirty="0" smtClean="0"/>
              <a:t>M9.0.</a:t>
            </a:r>
          </a:p>
          <a:p>
            <a:pPr>
              <a:buFont typeface="Wingdings" pitchFamily="2" charset="2"/>
              <a:buChar char="Ø"/>
              <a:defRPr/>
            </a:pPr>
            <a:r>
              <a:rPr lang="en-US" altLang="ja-JP" dirty="0" smtClean="0"/>
              <a:t>The </a:t>
            </a:r>
            <a:r>
              <a:rPr lang="en-US" altLang="ja-JP" dirty="0"/>
              <a:t>protective infrastructure </a:t>
            </a:r>
            <a:r>
              <a:rPr lang="en-US" altLang="ja-JP" dirty="0" smtClean="0"/>
              <a:t>was </a:t>
            </a:r>
            <a:r>
              <a:rPr lang="en-US" altLang="ja-JP" dirty="0"/>
              <a:t>designed only to withstand a tsunami of maximum height </a:t>
            </a:r>
            <a:r>
              <a:rPr lang="en-US" altLang="ja-JP" dirty="0" smtClean="0"/>
              <a:t>5.7m</a:t>
            </a:r>
          </a:p>
          <a:p>
            <a:pPr>
              <a:buFont typeface="Wingdings" pitchFamily="2" charset="2"/>
              <a:buChar char="Ø"/>
              <a:defRPr/>
            </a:pPr>
            <a:r>
              <a:rPr lang="en-US" altLang="ja-JP" dirty="0" smtClean="0"/>
              <a:t>The </a:t>
            </a:r>
            <a:r>
              <a:rPr lang="en-US" altLang="ja-JP" dirty="0"/>
              <a:t>height of the </a:t>
            </a:r>
            <a:r>
              <a:rPr lang="en-US" altLang="ja-JP" dirty="0" smtClean="0"/>
              <a:t>Tsunami was in </a:t>
            </a:r>
            <a:r>
              <a:rPr lang="en-US" altLang="ja-JP" dirty="0"/>
              <a:t>excess of </a:t>
            </a:r>
            <a:r>
              <a:rPr lang="en-US" altLang="ja-JP" dirty="0" smtClean="0"/>
              <a:t>15m</a:t>
            </a:r>
          </a:p>
          <a:p>
            <a:pPr marL="0" indent="0">
              <a:buFontTx/>
              <a:buNone/>
              <a:defRPr/>
            </a:pPr>
            <a:r>
              <a:rPr lang="en-US" altLang="ja-JP" dirty="0" smtClean="0"/>
              <a:t>    at the </a:t>
            </a:r>
            <a:r>
              <a:rPr lang="en-US" altLang="ja-JP" dirty="0"/>
              <a:t>Fukushima </a:t>
            </a:r>
            <a:r>
              <a:rPr lang="en-US" altLang="ja-JP" dirty="0" err="1" smtClean="0"/>
              <a:t>Dai-ichi</a:t>
            </a:r>
            <a:endParaRPr lang="en-US" altLang="ja-JP" dirty="0"/>
          </a:p>
        </p:txBody>
      </p:sp>
      <p:sp>
        <p:nvSpPr>
          <p:cNvPr id="23556"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8A27949E-69FA-488E-9907-8E6367C3251D}" type="slidenum">
              <a:rPr lang="ja-JP" altLang="en-US" smtClean="0"/>
              <a:pPr eaLnBrk="1" hangingPunct="1"/>
              <a:t>50</a:t>
            </a:fld>
            <a:endParaRPr lang="ja-JP" altLang="en-US" smtClean="0"/>
          </a:p>
        </p:txBody>
      </p:sp>
    </p:spTree>
    <p:extLst>
      <p:ext uri="{BB962C8B-B14F-4D97-AF65-F5344CB8AC3E}">
        <p14:creationId xmlns:p14="http://schemas.microsoft.com/office/powerpoint/2010/main" val="38736252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a:normAutofit fontScale="90000"/>
          </a:bodyPr>
          <a:lstStyle/>
          <a:p>
            <a:pPr>
              <a:defRPr/>
            </a:pPr>
            <a:r>
              <a:rPr lang="en-US" altLang="ja-JP" dirty="0" smtClean="0"/>
              <a:t>Damage caused by the earthquake</a:t>
            </a:r>
            <a:br>
              <a:rPr lang="en-US" altLang="ja-JP" dirty="0" smtClean="0"/>
            </a:br>
            <a:r>
              <a:rPr lang="en-US" altLang="ja-JP" dirty="0" smtClean="0"/>
              <a:t> and tsunami(No.1)</a:t>
            </a:r>
            <a:endParaRPr lang="ja-JP" altLang="en-US" dirty="0"/>
          </a:p>
        </p:txBody>
      </p:sp>
      <p:sp>
        <p:nvSpPr>
          <p:cNvPr id="3" name="コンテンツ プレースホルダー 2"/>
          <p:cNvSpPr>
            <a:spLocks noGrp="1"/>
          </p:cNvSpPr>
          <p:nvPr>
            <p:ph idx="1"/>
          </p:nvPr>
        </p:nvSpPr>
        <p:spPr>
          <a:xfrm>
            <a:off x="457200" y="1628775"/>
            <a:ext cx="8507413" cy="4497388"/>
          </a:xfrm>
        </p:spPr>
        <p:txBody>
          <a:bodyPr>
            <a:normAutofit/>
          </a:bodyPr>
          <a:lstStyle/>
          <a:p>
            <a:pPr>
              <a:buFont typeface="Wingdings" pitchFamily="2" charset="2"/>
              <a:buChar char="p"/>
              <a:defRPr/>
            </a:pPr>
            <a:r>
              <a:rPr lang="en-US" altLang="ja-JP" dirty="0" smtClean="0"/>
              <a:t>Catastrophic earthquake and tsunami</a:t>
            </a:r>
          </a:p>
          <a:p>
            <a:pPr marL="0" indent="0">
              <a:buFontTx/>
              <a:buNone/>
              <a:defRPr/>
            </a:pPr>
            <a:r>
              <a:rPr lang="en-US" altLang="ja-JP" dirty="0"/>
              <a:t> </a:t>
            </a:r>
            <a:r>
              <a:rPr lang="en-US" altLang="ja-JP" dirty="0" smtClean="0"/>
              <a:t>          March 11, 2011</a:t>
            </a:r>
          </a:p>
          <a:p>
            <a:pPr marL="0" indent="0">
              <a:buFontTx/>
              <a:buNone/>
              <a:defRPr/>
            </a:pPr>
            <a:endParaRPr lang="en-US" altLang="ja-JP" sz="2000" dirty="0" smtClean="0"/>
          </a:p>
          <a:p>
            <a:pPr>
              <a:buFont typeface="Wingdings" pitchFamily="2" charset="2"/>
              <a:buChar char="Ø"/>
              <a:defRPr/>
            </a:pPr>
            <a:r>
              <a:rPr lang="en-US" altLang="ja-JP" dirty="0" smtClean="0"/>
              <a:t>16,000 people lost their lives and </a:t>
            </a:r>
          </a:p>
          <a:p>
            <a:pPr>
              <a:buFont typeface="Wingdings" pitchFamily="2" charset="2"/>
              <a:buChar char="Ø"/>
              <a:defRPr/>
            </a:pPr>
            <a:r>
              <a:rPr lang="ja-JP" altLang="en-US" dirty="0" smtClean="0"/>
              <a:t> </a:t>
            </a:r>
            <a:r>
              <a:rPr lang="en-US" altLang="ja-JP" dirty="0" smtClean="0"/>
              <a:t>3,000  people remain missing</a:t>
            </a:r>
          </a:p>
          <a:p>
            <a:pPr marL="0" indent="0">
              <a:buFontTx/>
              <a:buNone/>
              <a:defRPr/>
            </a:pPr>
            <a:endParaRPr lang="en-US" altLang="ja-JP" sz="2000" dirty="0" smtClean="0"/>
          </a:p>
          <a:p>
            <a:pPr>
              <a:buFont typeface="Wingdings" pitchFamily="2" charset="2"/>
              <a:buChar char="Ø"/>
              <a:defRPr/>
            </a:pPr>
            <a:r>
              <a:rPr lang="en-US" altLang="ja-JP" dirty="0" smtClean="0"/>
              <a:t>No deaths as a result of radioactive fallout </a:t>
            </a:r>
          </a:p>
          <a:p>
            <a:pPr marL="0" indent="0">
              <a:buFontTx/>
              <a:buNone/>
              <a:defRPr/>
            </a:pPr>
            <a:r>
              <a:rPr lang="en-US" altLang="ja-JP" dirty="0" smtClean="0"/>
              <a:t>from the Fukushima </a:t>
            </a:r>
            <a:r>
              <a:rPr lang="en-US" altLang="ja-JP" dirty="0" err="1" smtClean="0"/>
              <a:t>Dai-ichi</a:t>
            </a:r>
            <a:r>
              <a:rPr lang="en-US" altLang="ja-JP" dirty="0" smtClean="0"/>
              <a:t> Nuclear Power Plant</a:t>
            </a:r>
            <a:endParaRPr lang="ja-JP" altLang="en-US" dirty="0"/>
          </a:p>
        </p:txBody>
      </p:sp>
      <p:sp>
        <p:nvSpPr>
          <p:cNvPr id="19460"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04E31C33-F6D7-4EE0-AA32-C17004804E8A}" type="slidenum">
              <a:rPr lang="ja-JP" altLang="en-US" smtClean="0"/>
              <a:pPr eaLnBrk="1" hangingPunct="1"/>
              <a:t>51</a:t>
            </a:fld>
            <a:endParaRPr lang="ja-JP" altLang="en-US" smtClean="0"/>
          </a:p>
        </p:txBody>
      </p:sp>
    </p:spTree>
    <p:extLst>
      <p:ext uri="{BB962C8B-B14F-4D97-AF65-F5344CB8AC3E}">
        <p14:creationId xmlns:p14="http://schemas.microsoft.com/office/powerpoint/2010/main" val="5055714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a:normAutofit fontScale="90000"/>
          </a:bodyPr>
          <a:lstStyle/>
          <a:p>
            <a:pPr>
              <a:defRPr/>
            </a:pPr>
            <a:r>
              <a:rPr lang="en-US" altLang="ja-JP" dirty="0" smtClean="0"/>
              <a:t>Damage caused by the earthquake</a:t>
            </a:r>
            <a:br>
              <a:rPr lang="en-US" altLang="ja-JP" dirty="0" smtClean="0"/>
            </a:br>
            <a:r>
              <a:rPr lang="en-US" altLang="ja-JP" dirty="0" smtClean="0"/>
              <a:t> and tsunami(No.2)</a:t>
            </a:r>
            <a:endParaRPr lang="ja-JP" altLang="en-US" dirty="0"/>
          </a:p>
        </p:txBody>
      </p:sp>
      <p:sp>
        <p:nvSpPr>
          <p:cNvPr id="3" name="コンテンツ プレースホルダー 2"/>
          <p:cNvSpPr>
            <a:spLocks noGrp="1"/>
          </p:cNvSpPr>
          <p:nvPr>
            <p:ph idx="1"/>
          </p:nvPr>
        </p:nvSpPr>
        <p:spPr>
          <a:xfrm>
            <a:off x="457200" y="1628775"/>
            <a:ext cx="8507413" cy="4497388"/>
          </a:xfrm>
        </p:spPr>
        <p:txBody>
          <a:bodyPr>
            <a:normAutofit fontScale="92500" lnSpcReduction="10000"/>
          </a:bodyPr>
          <a:lstStyle/>
          <a:p>
            <a:pPr>
              <a:buFont typeface="Wingdings" pitchFamily="2" charset="2"/>
              <a:buChar char="p"/>
              <a:defRPr/>
            </a:pPr>
            <a:r>
              <a:rPr lang="en-US" altLang="ja-JP" dirty="0"/>
              <a:t>Total damage cost will be of the order of </a:t>
            </a:r>
            <a:r>
              <a:rPr lang="en-US" altLang="ja-JP" dirty="0" smtClean="0"/>
              <a:t>169 </a:t>
            </a:r>
            <a:r>
              <a:rPr lang="en-US" altLang="ja-JP" dirty="0"/>
              <a:t>billion yen </a:t>
            </a:r>
            <a:r>
              <a:rPr lang="en-US" altLang="ja-JP" dirty="0" smtClean="0"/>
              <a:t>($2 </a:t>
            </a:r>
            <a:r>
              <a:rPr lang="en-US" altLang="ja-JP" dirty="0"/>
              <a:t>billion),  18% of Japan’s budget.</a:t>
            </a:r>
          </a:p>
          <a:p>
            <a:pPr>
              <a:buFont typeface="Wingdings" pitchFamily="2" charset="2"/>
              <a:buChar char="p"/>
              <a:defRPr/>
            </a:pPr>
            <a:endParaRPr lang="en-US" altLang="ja-JP" dirty="0" smtClean="0"/>
          </a:p>
          <a:p>
            <a:pPr>
              <a:buFont typeface="Wingdings" pitchFamily="2" charset="2"/>
              <a:buChar char="Ø"/>
              <a:defRPr/>
            </a:pPr>
            <a:r>
              <a:rPr lang="en-US" altLang="ja-JP" dirty="0" smtClean="0"/>
              <a:t>130,000 </a:t>
            </a:r>
            <a:r>
              <a:rPr lang="en-US" altLang="ja-JP" dirty="0"/>
              <a:t>homes were completely </a:t>
            </a:r>
            <a:r>
              <a:rPr lang="en-US" altLang="ja-JP" dirty="0" smtClean="0"/>
              <a:t>destroyed.</a:t>
            </a:r>
          </a:p>
          <a:p>
            <a:pPr>
              <a:buFont typeface="Wingdings" pitchFamily="2" charset="2"/>
              <a:buChar char="Ø"/>
              <a:defRPr/>
            </a:pPr>
            <a:r>
              <a:rPr lang="en-US" altLang="ja-JP" dirty="0" smtClean="0"/>
              <a:t>270,000 </a:t>
            </a:r>
            <a:r>
              <a:rPr lang="en-US" altLang="ja-JP" dirty="0"/>
              <a:t>homes were partially </a:t>
            </a:r>
            <a:r>
              <a:rPr lang="en-US" altLang="ja-JP" dirty="0" smtClean="0"/>
              <a:t>destroyed.</a:t>
            </a:r>
          </a:p>
          <a:p>
            <a:pPr>
              <a:buFont typeface="Wingdings" pitchFamily="2" charset="2"/>
              <a:buChar char="Ø"/>
              <a:defRPr/>
            </a:pPr>
            <a:r>
              <a:rPr lang="en-US" altLang="ja-JP" dirty="0" smtClean="0"/>
              <a:t>The </a:t>
            </a:r>
            <a:r>
              <a:rPr lang="en-US" altLang="ja-JP" dirty="0"/>
              <a:t>areas of arable land that incurred </a:t>
            </a:r>
            <a:r>
              <a:rPr lang="en-US" altLang="ja-JP" dirty="0" smtClean="0"/>
              <a:t>damage is 24,000 ha.</a:t>
            </a:r>
          </a:p>
          <a:p>
            <a:pPr>
              <a:buFont typeface="Wingdings" pitchFamily="2" charset="2"/>
              <a:buChar char="Ø"/>
              <a:defRPr/>
            </a:pPr>
            <a:r>
              <a:rPr lang="en-US" altLang="ja-JP" dirty="0" smtClean="0"/>
              <a:t>4 </a:t>
            </a:r>
            <a:r>
              <a:rPr lang="en-US" altLang="ja-JP" dirty="0"/>
              <a:t>nuclear power plants and 12 thermal </a:t>
            </a:r>
            <a:r>
              <a:rPr lang="en-US" altLang="ja-JP" dirty="0" smtClean="0"/>
              <a:t>power plants </a:t>
            </a:r>
            <a:r>
              <a:rPr lang="en-US" altLang="ja-JP" dirty="0"/>
              <a:t>were damaged.</a:t>
            </a:r>
          </a:p>
          <a:p>
            <a:pPr>
              <a:buFont typeface="Wingdings" pitchFamily="2" charset="2"/>
              <a:buChar char="p"/>
              <a:defRPr/>
            </a:pPr>
            <a:endParaRPr lang="en-US" altLang="ja-JP" dirty="0"/>
          </a:p>
          <a:p>
            <a:pPr marL="0" indent="0">
              <a:buFontTx/>
              <a:buNone/>
              <a:defRPr/>
            </a:pPr>
            <a:endParaRPr lang="ja-JP" altLang="en-US" dirty="0"/>
          </a:p>
        </p:txBody>
      </p:sp>
      <p:sp>
        <p:nvSpPr>
          <p:cNvPr id="20484"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A1AE207C-74E2-47D1-A2DA-D6A8B5B3D0D5}" type="slidenum">
              <a:rPr lang="ja-JP" altLang="en-US" smtClean="0"/>
              <a:pPr eaLnBrk="1" hangingPunct="1"/>
              <a:t>52</a:t>
            </a:fld>
            <a:endParaRPr lang="ja-JP" altLang="en-US" smtClean="0"/>
          </a:p>
        </p:txBody>
      </p:sp>
    </p:spTree>
    <p:extLst>
      <p:ext uri="{BB962C8B-B14F-4D97-AF65-F5344CB8AC3E}">
        <p14:creationId xmlns:p14="http://schemas.microsoft.com/office/powerpoint/2010/main" val="27333492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a:normAutofit fontScale="90000"/>
          </a:bodyPr>
          <a:lstStyle/>
          <a:p>
            <a:pPr>
              <a:defRPr/>
            </a:pPr>
            <a:r>
              <a:rPr lang="en-US" altLang="ja-JP" dirty="0" smtClean="0"/>
              <a:t>Damage to </a:t>
            </a:r>
            <a:br>
              <a:rPr lang="en-US" altLang="ja-JP" dirty="0" smtClean="0"/>
            </a:br>
            <a:r>
              <a:rPr lang="en-US" altLang="ja-JP" dirty="0" smtClean="0"/>
              <a:t>the Nuclear Power Stations </a:t>
            </a:r>
            <a:endParaRPr lang="ja-JP" altLang="en-US" dirty="0"/>
          </a:p>
        </p:txBody>
      </p:sp>
      <p:sp>
        <p:nvSpPr>
          <p:cNvPr id="3" name="コンテンツ プレースホルダー 2"/>
          <p:cNvSpPr>
            <a:spLocks noGrp="1"/>
          </p:cNvSpPr>
          <p:nvPr>
            <p:ph idx="1"/>
          </p:nvPr>
        </p:nvSpPr>
        <p:spPr>
          <a:xfrm>
            <a:off x="457200" y="1628775"/>
            <a:ext cx="8507413" cy="4497388"/>
          </a:xfrm>
        </p:spPr>
        <p:txBody>
          <a:bodyPr>
            <a:normAutofit/>
          </a:bodyPr>
          <a:lstStyle/>
          <a:p>
            <a:pPr>
              <a:buFont typeface="Wingdings" pitchFamily="2" charset="2"/>
              <a:buChar char="p"/>
              <a:defRPr/>
            </a:pPr>
            <a:r>
              <a:rPr lang="en-US" altLang="ja-JP" dirty="0"/>
              <a:t>There are 15 commercial nuclear reactors. </a:t>
            </a:r>
          </a:p>
          <a:p>
            <a:pPr marL="0" indent="0">
              <a:buFontTx/>
              <a:buNone/>
              <a:defRPr/>
            </a:pPr>
            <a:r>
              <a:rPr lang="en-US" altLang="ja-JP" dirty="0"/>
              <a:t>14 of these suffered major damage as a result of the Tsunami (not by the Earthquake).</a:t>
            </a:r>
          </a:p>
          <a:p>
            <a:pPr marL="0" indent="0">
              <a:buFontTx/>
              <a:buNone/>
              <a:defRPr/>
            </a:pPr>
            <a:endParaRPr lang="en-US" altLang="ja-JP" dirty="0"/>
          </a:p>
          <a:p>
            <a:pPr>
              <a:buFont typeface="Wingdings" pitchFamily="2" charset="2"/>
              <a:buChar char="Ø"/>
              <a:defRPr/>
            </a:pPr>
            <a:r>
              <a:rPr lang="en-US" altLang="ja-JP" dirty="0"/>
              <a:t>The situation at 3 reactors of the Fukushima </a:t>
            </a:r>
          </a:p>
          <a:p>
            <a:pPr marL="0" indent="0">
              <a:buFontTx/>
              <a:buNone/>
              <a:defRPr/>
            </a:pPr>
            <a:r>
              <a:rPr lang="en-US" altLang="ja-JP" dirty="0" err="1"/>
              <a:t>Dai-ichi</a:t>
            </a:r>
            <a:r>
              <a:rPr lang="en-US" altLang="ja-JP" dirty="0"/>
              <a:t> was very serious due to the resultant damage to their reactor core.</a:t>
            </a:r>
          </a:p>
          <a:p>
            <a:pPr marL="0" indent="0">
              <a:buFontTx/>
              <a:buNone/>
              <a:defRPr/>
            </a:pPr>
            <a:endParaRPr lang="ja-JP" altLang="en-US" dirty="0"/>
          </a:p>
        </p:txBody>
      </p:sp>
      <p:sp>
        <p:nvSpPr>
          <p:cNvPr id="21508"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2F3189B7-EAEC-477E-9A95-C6E93232AE68}" type="slidenum">
              <a:rPr lang="ja-JP" altLang="en-US" smtClean="0"/>
              <a:pPr eaLnBrk="1" hangingPunct="1"/>
              <a:t>53</a:t>
            </a:fld>
            <a:endParaRPr lang="ja-JP" altLang="en-US" smtClean="0"/>
          </a:p>
        </p:txBody>
      </p:sp>
    </p:spTree>
    <p:extLst>
      <p:ext uri="{BB962C8B-B14F-4D97-AF65-F5344CB8AC3E}">
        <p14:creationId xmlns:p14="http://schemas.microsoft.com/office/powerpoint/2010/main" val="41426108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a:normAutofit/>
          </a:bodyPr>
          <a:lstStyle/>
          <a:p>
            <a:pPr>
              <a:defRPr/>
            </a:pPr>
            <a:r>
              <a:rPr lang="en-US" altLang="ja-JP" sz="3200" dirty="0" smtClean="0"/>
              <a:t>Status of the Fukushima </a:t>
            </a:r>
            <a:r>
              <a:rPr lang="en-US" altLang="ja-JP" sz="3200" dirty="0" err="1" smtClean="0"/>
              <a:t>Dai-ichi</a:t>
            </a:r>
            <a:r>
              <a:rPr lang="en-US" altLang="ja-JP" sz="3200" dirty="0" smtClean="0"/>
              <a:t> Nuclear Power Station before earthquake and tsunami</a:t>
            </a:r>
            <a:endParaRPr lang="ja-JP" altLang="en-US" sz="3200" dirty="0"/>
          </a:p>
        </p:txBody>
      </p:sp>
      <p:sp>
        <p:nvSpPr>
          <p:cNvPr id="3" name="コンテンツ プレースホルダ 2"/>
          <p:cNvSpPr>
            <a:spLocks noGrp="1"/>
          </p:cNvSpPr>
          <p:nvPr>
            <p:ph idx="1"/>
          </p:nvPr>
        </p:nvSpPr>
        <p:spPr/>
        <p:txBody>
          <a:bodyPr>
            <a:normAutofit fontScale="70000" lnSpcReduction="20000"/>
          </a:bodyPr>
          <a:lstStyle/>
          <a:p>
            <a:pPr>
              <a:buFont typeface="Wingdings" pitchFamily="2" charset="2"/>
              <a:buChar char="p"/>
              <a:defRPr/>
            </a:pPr>
            <a:r>
              <a:rPr lang="en-US" altLang="ja-JP" sz="3800" dirty="0" smtClean="0"/>
              <a:t>Status of 6 reactors before the earthquake and tsunami</a:t>
            </a:r>
          </a:p>
          <a:p>
            <a:pPr>
              <a:buFont typeface="Wingdings" pitchFamily="2" charset="2"/>
              <a:buChar char="Ø"/>
              <a:defRPr/>
            </a:pPr>
            <a:r>
              <a:rPr lang="en-US" altLang="ja-JP" sz="3800" dirty="0" smtClean="0"/>
              <a:t>Unit</a:t>
            </a:r>
            <a:r>
              <a:rPr lang="ja-JP" altLang="en-US" sz="3800" dirty="0" smtClean="0"/>
              <a:t>１：</a:t>
            </a:r>
            <a:r>
              <a:rPr lang="en-US" altLang="ja-JP" sz="3800" dirty="0" smtClean="0"/>
              <a:t>under operation</a:t>
            </a:r>
          </a:p>
          <a:p>
            <a:pPr>
              <a:buFont typeface="Wingdings" pitchFamily="2" charset="2"/>
              <a:buChar char="Ø"/>
              <a:defRPr/>
            </a:pPr>
            <a:r>
              <a:rPr lang="en-US" altLang="ja-JP" sz="3800" dirty="0" smtClean="0"/>
              <a:t>Unit</a:t>
            </a:r>
            <a:r>
              <a:rPr lang="ja-JP" altLang="en-US" sz="3800" dirty="0" smtClean="0"/>
              <a:t>２：</a:t>
            </a:r>
            <a:r>
              <a:rPr lang="en-US" altLang="ja-JP" sz="3800" dirty="0" smtClean="0"/>
              <a:t>under operation</a:t>
            </a:r>
          </a:p>
          <a:p>
            <a:pPr>
              <a:buFont typeface="Wingdings" pitchFamily="2" charset="2"/>
              <a:buChar char="Ø"/>
              <a:defRPr/>
            </a:pPr>
            <a:r>
              <a:rPr lang="en-US" altLang="ja-JP" sz="3800" dirty="0" smtClean="0"/>
              <a:t>Unit</a:t>
            </a:r>
            <a:r>
              <a:rPr lang="ja-JP" altLang="en-US" sz="3800" dirty="0" smtClean="0"/>
              <a:t>３：</a:t>
            </a:r>
            <a:r>
              <a:rPr lang="en-US" altLang="ja-JP" sz="3800" dirty="0" smtClean="0"/>
              <a:t>under operation</a:t>
            </a:r>
          </a:p>
          <a:p>
            <a:pPr>
              <a:buFont typeface="Wingdings" pitchFamily="2" charset="2"/>
              <a:buChar char="Ø"/>
              <a:defRPr/>
            </a:pPr>
            <a:r>
              <a:rPr lang="en-US" altLang="ja-JP" sz="3800" dirty="0" smtClean="0"/>
              <a:t>Unit</a:t>
            </a:r>
            <a:r>
              <a:rPr lang="ja-JP" altLang="en-US" sz="3800" dirty="0" smtClean="0"/>
              <a:t>４：</a:t>
            </a:r>
            <a:r>
              <a:rPr lang="en-US" altLang="ja-JP" sz="3800" dirty="0" smtClean="0"/>
              <a:t>under periodic inspection( all the fuel were removed from the reactor to the spent fuel pool)</a:t>
            </a:r>
          </a:p>
          <a:p>
            <a:pPr>
              <a:buFont typeface="Wingdings" pitchFamily="2" charset="2"/>
              <a:buChar char="Ø"/>
              <a:defRPr/>
            </a:pPr>
            <a:r>
              <a:rPr lang="en-US" altLang="ja-JP" sz="3800" dirty="0" smtClean="0"/>
              <a:t>Unit</a:t>
            </a:r>
            <a:r>
              <a:rPr lang="ja-JP" altLang="en-US" sz="3800" dirty="0" smtClean="0"/>
              <a:t>５：</a:t>
            </a:r>
            <a:r>
              <a:rPr lang="en-US" altLang="ja-JP" sz="3800" dirty="0" smtClean="0"/>
              <a:t>under periodic inspection</a:t>
            </a:r>
          </a:p>
          <a:p>
            <a:pPr>
              <a:buFont typeface="Wingdings" pitchFamily="2" charset="2"/>
              <a:buChar char="Ø"/>
              <a:defRPr/>
            </a:pPr>
            <a:r>
              <a:rPr lang="en-US" altLang="ja-JP" sz="3800" dirty="0" smtClean="0"/>
              <a:t>Unit</a:t>
            </a:r>
            <a:r>
              <a:rPr lang="ja-JP" altLang="en-US" sz="3800" dirty="0" smtClean="0"/>
              <a:t>６：</a:t>
            </a:r>
            <a:r>
              <a:rPr lang="en-US" altLang="ja-JP" sz="3800" dirty="0" smtClean="0"/>
              <a:t>under periodic inspection</a:t>
            </a:r>
          </a:p>
          <a:p>
            <a:pPr>
              <a:buFontTx/>
              <a:buNone/>
              <a:defRPr/>
            </a:pPr>
            <a:endParaRPr lang="en-US" altLang="ja-JP" sz="3800" dirty="0" smtClean="0"/>
          </a:p>
          <a:p>
            <a:pPr>
              <a:buFontTx/>
              <a:buNone/>
              <a:defRPr/>
            </a:pPr>
            <a:endParaRPr lang="en-US" altLang="ja-JP" dirty="0" smtClean="0"/>
          </a:p>
          <a:p>
            <a:pPr>
              <a:buFontTx/>
              <a:buNone/>
              <a:defRPr/>
            </a:pPr>
            <a:r>
              <a:rPr lang="ja-JP" altLang="en-US" dirty="0" err="1" smtClean="0">
                <a:solidFill>
                  <a:srgbClr val="FF0000"/>
                </a:solidFill>
              </a:rPr>
              <a:t>。</a:t>
            </a:r>
            <a:endParaRPr lang="ja-JP" altLang="en-US" dirty="0">
              <a:solidFill>
                <a:srgbClr val="FF0000"/>
              </a:solidFill>
            </a:endParaRPr>
          </a:p>
        </p:txBody>
      </p:sp>
      <p:sp>
        <p:nvSpPr>
          <p:cNvPr id="25604" name="スライド番号プレースホルダ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1166DA8E-0D8B-4766-905A-4C578EA49ACA}" type="slidenum">
              <a:rPr lang="ja-JP" altLang="en-US" smtClean="0"/>
              <a:pPr eaLnBrk="1" hangingPunct="1"/>
              <a:t>54</a:t>
            </a:fld>
            <a:endParaRPr lang="ja-JP" altLang="en-US" smtClean="0"/>
          </a:p>
        </p:txBody>
      </p:sp>
    </p:spTree>
    <p:extLst>
      <p:ext uri="{BB962C8B-B14F-4D97-AF65-F5344CB8AC3E}">
        <p14:creationId xmlns:p14="http://schemas.microsoft.com/office/powerpoint/2010/main" val="19470940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a:normAutofit fontScale="90000"/>
          </a:bodyPr>
          <a:lstStyle/>
          <a:p>
            <a:pPr>
              <a:defRPr/>
            </a:pPr>
            <a:r>
              <a:rPr lang="en-US" altLang="ja-JP" dirty="0" smtClean="0"/>
              <a:t>Main Sequence of the Accident (No.1)</a:t>
            </a:r>
            <a:endParaRPr lang="ja-JP" altLang="en-US" dirty="0"/>
          </a:p>
        </p:txBody>
      </p:sp>
      <p:sp>
        <p:nvSpPr>
          <p:cNvPr id="26627" name="コンテンツ プレースホルダー 2"/>
          <p:cNvSpPr>
            <a:spLocks noGrp="1"/>
          </p:cNvSpPr>
          <p:nvPr>
            <p:ph idx="1"/>
          </p:nvPr>
        </p:nvSpPr>
        <p:spPr/>
        <p:txBody>
          <a:bodyPr/>
          <a:lstStyle/>
          <a:p>
            <a:pPr>
              <a:buFont typeface="Wingdings" pitchFamily="2" charset="2"/>
              <a:buChar char="p"/>
            </a:pPr>
            <a:r>
              <a:rPr lang="en-US" altLang="ja-JP" smtClean="0"/>
              <a:t>Main sequence of accident at reactors 1 to 3</a:t>
            </a:r>
          </a:p>
          <a:p>
            <a:pPr>
              <a:buFont typeface="Wingdings" pitchFamily="2" charset="2"/>
              <a:buChar char="Ø"/>
            </a:pPr>
            <a:r>
              <a:rPr lang="en-US" altLang="ja-JP" smtClean="0"/>
              <a:t>Reactors 1 to 3 went into automatic shutdown following the earthquake and emergency diesel generators started up.</a:t>
            </a:r>
          </a:p>
          <a:p>
            <a:pPr>
              <a:buFont typeface="Wingdings" pitchFamily="2" charset="2"/>
              <a:buChar char="Ø"/>
            </a:pPr>
            <a:r>
              <a:rPr lang="en-US" altLang="ja-JP" smtClean="0"/>
              <a:t>Earthquake and subsequent tsunami broke the reactors’ connection to the external AC power supply.</a:t>
            </a:r>
            <a:endParaRPr lang="ja-JP" altLang="en-US" smtClean="0"/>
          </a:p>
        </p:txBody>
      </p:sp>
      <p:sp>
        <p:nvSpPr>
          <p:cNvPr id="26628"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FFA35D0C-0D09-448C-8571-99014C40189B}" type="slidenum">
              <a:rPr lang="ja-JP" altLang="en-US" smtClean="0"/>
              <a:pPr eaLnBrk="1" hangingPunct="1"/>
              <a:t>55</a:t>
            </a:fld>
            <a:endParaRPr lang="ja-JP" altLang="en-US" smtClean="0"/>
          </a:p>
        </p:txBody>
      </p:sp>
    </p:spTree>
    <p:extLst>
      <p:ext uri="{BB962C8B-B14F-4D97-AF65-F5344CB8AC3E}">
        <p14:creationId xmlns:p14="http://schemas.microsoft.com/office/powerpoint/2010/main" val="16058975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a:normAutofit fontScale="90000"/>
          </a:bodyPr>
          <a:lstStyle/>
          <a:p>
            <a:pPr>
              <a:defRPr/>
            </a:pPr>
            <a:r>
              <a:rPr lang="en-US" altLang="ja-JP" dirty="0" smtClean="0"/>
              <a:t>Main Sequence of the Accident (No.2)</a:t>
            </a:r>
            <a:endParaRPr lang="ja-JP" altLang="en-US" dirty="0"/>
          </a:p>
        </p:txBody>
      </p:sp>
      <p:sp>
        <p:nvSpPr>
          <p:cNvPr id="27651" name="コンテンツ プレースホルダー 2"/>
          <p:cNvSpPr>
            <a:spLocks noGrp="1"/>
          </p:cNvSpPr>
          <p:nvPr>
            <p:ph idx="1"/>
          </p:nvPr>
        </p:nvSpPr>
        <p:spPr/>
        <p:txBody>
          <a:bodyPr/>
          <a:lstStyle/>
          <a:p>
            <a:pPr>
              <a:buFont typeface="Wingdings" pitchFamily="2" charset="2"/>
              <a:buChar char="p"/>
            </a:pPr>
            <a:r>
              <a:rPr lang="en-US" altLang="ja-JP" smtClean="0"/>
              <a:t>Main sequence of accident at reactors 1 to 3</a:t>
            </a:r>
          </a:p>
          <a:p>
            <a:pPr>
              <a:buFont typeface="Wingdings" pitchFamily="2" charset="2"/>
              <a:buChar char="Ø"/>
            </a:pPr>
            <a:r>
              <a:rPr lang="en-US" altLang="ja-JP" smtClean="0"/>
              <a:t>Tsunami caused the emergency diesel generators to cease working.  </a:t>
            </a:r>
          </a:p>
          <a:p>
            <a:pPr>
              <a:buFont typeface="Wingdings" pitchFamily="2" charset="2"/>
              <a:buChar char="Ø"/>
            </a:pPr>
            <a:r>
              <a:rPr lang="en-US" altLang="ja-JP" smtClean="0"/>
              <a:t>Then the reactors and the spent fuel pools became unable to be cooled. </a:t>
            </a:r>
          </a:p>
          <a:p>
            <a:pPr>
              <a:buFont typeface="Wingdings" pitchFamily="2" charset="2"/>
              <a:buChar char="Ø"/>
            </a:pPr>
            <a:r>
              <a:rPr lang="en-US" altLang="ja-JP" smtClean="0"/>
              <a:t>This triggered a core nuclear meltdown in reactors 1 to 3, and hydrogen explosion in the buildings of reactors 1, 3 and 4.</a:t>
            </a:r>
            <a:endParaRPr lang="ja-JP" altLang="en-US" smtClean="0"/>
          </a:p>
        </p:txBody>
      </p:sp>
      <p:sp>
        <p:nvSpPr>
          <p:cNvPr id="27652"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722809C8-B650-43E5-9E67-747380F505E8}" type="slidenum">
              <a:rPr lang="ja-JP" altLang="en-US" smtClean="0"/>
              <a:pPr eaLnBrk="1" hangingPunct="1"/>
              <a:t>56</a:t>
            </a:fld>
            <a:endParaRPr lang="ja-JP" altLang="en-US" smtClean="0"/>
          </a:p>
        </p:txBody>
      </p:sp>
    </p:spTree>
    <p:extLst>
      <p:ext uri="{BB962C8B-B14F-4D97-AF65-F5344CB8AC3E}">
        <p14:creationId xmlns:p14="http://schemas.microsoft.com/office/powerpoint/2010/main" val="40193391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chemeClr val="tx2">
              <a:lumMod val="20000"/>
              <a:lumOff val="80000"/>
            </a:schemeClr>
          </a:solidFill>
        </p:spPr>
        <p:style>
          <a:lnRef idx="2">
            <a:schemeClr val="dk1"/>
          </a:lnRef>
          <a:fillRef idx="1">
            <a:schemeClr val="lt1"/>
          </a:fillRef>
          <a:effectRef idx="0">
            <a:schemeClr val="dk1"/>
          </a:effectRef>
          <a:fontRef idx="minor">
            <a:schemeClr val="dk1"/>
          </a:fontRef>
        </p:style>
        <p:txBody>
          <a:bodyPr/>
          <a:lstStyle/>
          <a:p>
            <a:pPr>
              <a:defRPr/>
            </a:pPr>
            <a:r>
              <a:rPr lang="en-US" altLang="ja-JP" dirty="0" smtClean="0"/>
              <a:t>Current Status of the Reactors</a:t>
            </a:r>
            <a:endParaRPr lang="ja-JP" altLang="en-US" dirty="0"/>
          </a:p>
        </p:txBody>
      </p:sp>
      <p:sp>
        <p:nvSpPr>
          <p:cNvPr id="28675" name="コンテンツ プレースホルダー 2"/>
          <p:cNvSpPr>
            <a:spLocks noGrp="1"/>
          </p:cNvSpPr>
          <p:nvPr>
            <p:ph idx="1"/>
          </p:nvPr>
        </p:nvSpPr>
        <p:spPr/>
        <p:txBody>
          <a:bodyPr/>
          <a:lstStyle/>
          <a:p>
            <a:pPr>
              <a:buFont typeface="Wingdings" pitchFamily="2" charset="2"/>
              <a:buChar char="p"/>
            </a:pPr>
            <a:r>
              <a:rPr lang="en-US" altLang="ja-JP" dirty="0" smtClean="0"/>
              <a:t>A two-step cooling operation (Step1 and Step2) in reactors 1 to 3 was executed. </a:t>
            </a:r>
          </a:p>
          <a:p>
            <a:pPr>
              <a:buFont typeface="Wingdings" pitchFamily="2" charset="2"/>
              <a:buChar char="Ø"/>
            </a:pPr>
            <a:r>
              <a:rPr lang="en-US" altLang="ja-JP" dirty="0" smtClean="0"/>
              <a:t>In December 16, 2011,  it was announced that this cold shutdown state had been achieved.</a:t>
            </a:r>
          </a:p>
          <a:p>
            <a:endParaRPr lang="ja-JP" altLang="en-US" dirty="0" smtClean="0"/>
          </a:p>
        </p:txBody>
      </p:sp>
      <p:sp>
        <p:nvSpPr>
          <p:cNvPr id="28676" name="スライド番号プレースホルダー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fld id="{9AB0C9A7-1A62-4535-85A9-00B716357A28}" type="slidenum">
              <a:rPr lang="ja-JP" altLang="en-US" smtClean="0"/>
              <a:pPr eaLnBrk="1" hangingPunct="1"/>
              <a:t>57</a:t>
            </a:fld>
            <a:endParaRPr lang="ja-JP" altLang="en-US" smtClean="0"/>
          </a:p>
        </p:txBody>
      </p:sp>
    </p:spTree>
    <p:extLst>
      <p:ext uri="{BB962C8B-B14F-4D97-AF65-F5344CB8AC3E}">
        <p14:creationId xmlns:p14="http://schemas.microsoft.com/office/powerpoint/2010/main" val="35725783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416121" y="121463"/>
            <a:ext cx="7920880" cy="461665"/>
          </a:xfrm>
          <a:prstGeom prst="rect">
            <a:avLst/>
          </a:prstGeom>
          <a:noFill/>
        </p:spPr>
        <p:txBody>
          <a:bodyPr wrap="square" rtlCol="0">
            <a:spAutoFit/>
          </a:bodyPr>
          <a:lstStyle/>
          <a:p>
            <a:r>
              <a:rPr kumimoji="1" lang="en-US" altLang="ja-JP" sz="2400" dirty="0" smtClean="0"/>
              <a:t>  </a:t>
            </a:r>
            <a:r>
              <a:rPr lang="en-US" altLang="ja-JP" sz="2400" b="1" dirty="0"/>
              <a:t>Recent</a:t>
            </a:r>
            <a:r>
              <a:rPr kumimoji="1" lang="en-US" altLang="ja-JP" sz="2400" b="1" dirty="0" smtClean="0"/>
              <a:t> issues in Japan</a:t>
            </a:r>
            <a:endParaRPr kumimoji="1" lang="ja-JP" altLang="en-US" sz="2400" b="1" dirty="0"/>
          </a:p>
        </p:txBody>
      </p:sp>
      <p:sp>
        <p:nvSpPr>
          <p:cNvPr id="3" name="星 5 2"/>
          <p:cNvSpPr/>
          <p:nvPr/>
        </p:nvSpPr>
        <p:spPr>
          <a:xfrm>
            <a:off x="210361" y="198117"/>
            <a:ext cx="216024"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361" y="1090959"/>
            <a:ext cx="8601075" cy="607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テキスト ボックス 5"/>
          <p:cNvSpPr txBox="1"/>
          <p:nvPr/>
        </p:nvSpPr>
        <p:spPr>
          <a:xfrm>
            <a:off x="318373" y="490795"/>
            <a:ext cx="8854350" cy="830997"/>
          </a:xfrm>
          <a:prstGeom prst="rect">
            <a:avLst/>
          </a:prstGeom>
          <a:noFill/>
        </p:spPr>
        <p:txBody>
          <a:bodyPr wrap="square" rtlCol="0">
            <a:spAutoFit/>
          </a:bodyPr>
          <a:lstStyle/>
          <a:p>
            <a:r>
              <a:rPr lang="en-US" altLang="ja-JP" sz="2400" b="1" u="sng" dirty="0" smtClean="0"/>
              <a:t>Waste</a:t>
            </a:r>
            <a:r>
              <a:rPr lang="ja-JP" altLang="en-US" sz="2400" b="1" u="sng" dirty="0" smtClean="0"/>
              <a:t>　</a:t>
            </a:r>
            <a:r>
              <a:rPr lang="en-US" altLang="ja-JP" sz="2400" b="1" u="sng" dirty="0" smtClean="0"/>
              <a:t>Contaminated </a:t>
            </a:r>
            <a:r>
              <a:rPr lang="en-US" altLang="ja-JP" sz="2400" b="1" u="sng" dirty="0"/>
              <a:t>with Radioactive </a:t>
            </a:r>
            <a:r>
              <a:rPr lang="en-US" altLang="ja-JP" sz="2400" b="1" u="sng" dirty="0" smtClean="0"/>
              <a:t>Materials</a:t>
            </a:r>
            <a:r>
              <a:rPr lang="ja-JP" altLang="en-US" sz="2400" dirty="0" smtClean="0"/>
              <a:t>　</a:t>
            </a:r>
            <a:endParaRPr lang="en-US" altLang="ja-JP" sz="2400" dirty="0" smtClean="0"/>
          </a:p>
          <a:p>
            <a:r>
              <a:rPr lang="ja-JP" altLang="en-US" sz="2400" dirty="0"/>
              <a:t>　</a:t>
            </a:r>
            <a:r>
              <a:rPr lang="ja-JP" altLang="en-US" sz="2400" dirty="0" smtClean="0"/>
              <a:t>　　　　　</a:t>
            </a:r>
            <a:r>
              <a:rPr lang="en-US" altLang="ja-JP" sz="2400" dirty="0" smtClean="0"/>
              <a:t>due </a:t>
            </a:r>
            <a:r>
              <a:rPr lang="en-US" altLang="ja-JP" sz="2400" dirty="0"/>
              <a:t>to the Accident at Fukushima </a:t>
            </a:r>
            <a:r>
              <a:rPr lang="en-US" altLang="ja-JP" sz="2400" dirty="0" smtClean="0"/>
              <a:t>Nuclear</a:t>
            </a:r>
            <a:r>
              <a:rPr lang="ja-JP" altLang="en-US" sz="2400" dirty="0" smtClean="0"/>
              <a:t>　</a:t>
            </a:r>
            <a:r>
              <a:rPr lang="en-US" altLang="ja-JP" sz="2400" dirty="0" smtClean="0"/>
              <a:t>Power </a:t>
            </a:r>
            <a:r>
              <a:rPr lang="en-US" altLang="ja-JP" sz="2400" dirty="0"/>
              <a:t>Stations</a:t>
            </a:r>
            <a:endParaRPr kumimoji="1" lang="ja-JP" altLang="en-US" sz="2400" dirty="0"/>
          </a:p>
        </p:txBody>
      </p:sp>
      <p:sp>
        <p:nvSpPr>
          <p:cNvPr id="4" name="スライド番号プレースホルダー 3"/>
          <p:cNvSpPr>
            <a:spLocks noGrp="1"/>
          </p:cNvSpPr>
          <p:nvPr>
            <p:ph type="sldNum" sz="quarter" idx="12"/>
          </p:nvPr>
        </p:nvSpPr>
        <p:spPr/>
        <p:txBody>
          <a:bodyPr/>
          <a:lstStyle/>
          <a:p>
            <a:fld id="{7D429641-998F-4BE9-A227-25B637617F92}" type="slidenum">
              <a:rPr kumimoji="1" lang="ja-JP" altLang="en-US" smtClean="0"/>
              <a:t>58</a:t>
            </a:fld>
            <a:endParaRPr kumimoji="1" lang="ja-JP" altLang="en-US"/>
          </a:p>
        </p:txBody>
      </p:sp>
    </p:spTree>
    <p:extLst>
      <p:ext uri="{BB962C8B-B14F-4D97-AF65-F5344CB8AC3E}">
        <p14:creationId xmlns:p14="http://schemas.microsoft.com/office/powerpoint/2010/main" val="291624501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D429641-998F-4BE9-A227-25B637617F92}" type="slidenum">
              <a:rPr kumimoji="1" lang="ja-JP" altLang="en-US" smtClean="0"/>
              <a:t>59</a:t>
            </a:fld>
            <a:endParaRPr kumimoji="1" lang="ja-JP" alt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84119"/>
            <a:ext cx="5933696"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27873" y="188640"/>
            <a:ext cx="2664296" cy="2308324"/>
          </a:xfrm>
          <a:prstGeom prst="rect">
            <a:avLst/>
          </a:prstGeom>
          <a:noFill/>
        </p:spPr>
        <p:txBody>
          <a:bodyPr wrap="square" rtlCol="0">
            <a:spAutoFit/>
          </a:bodyPr>
          <a:lstStyle/>
          <a:p>
            <a:r>
              <a:rPr lang="en-US" altLang="ja-JP" sz="2400" dirty="0"/>
              <a:t>Comparison of the Chernobyl and Fukushima nuclear accidents: </a:t>
            </a:r>
            <a:endParaRPr lang="en-US" altLang="ja-JP" sz="2400" dirty="0" smtClean="0"/>
          </a:p>
          <a:p>
            <a:r>
              <a:rPr lang="en-US" altLang="ja-JP" sz="2400" dirty="0" smtClean="0"/>
              <a:t>the </a:t>
            </a:r>
            <a:r>
              <a:rPr lang="en-US" altLang="ja-JP" sz="2400" dirty="0"/>
              <a:t>environmental impacts</a:t>
            </a:r>
            <a:endParaRPr kumimoji="1" lang="ja-JP" altLang="en-US" sz="2400" dirty="0"/>
          </a:p>
        </p:txBody>
      </p:sp>
      <p:sp>
        <p:nvSpPr>
          <p:cNvPr id="4" name="テキスト ボックス 3"/>
          <p:cNvSpPr txBox="1"/>
          <p:nvPr/>
        </p:nvSpPr>
        <p:spPr>
          <a:xfrm>
            <a:off x="467544" y="2924944"/>
            <a:ext cx="1576553" cy="830997"/>
          </a:xfrm>
          <a:prstGeom prst="rect">
            <a:avLst/>
          </a:prstGeom>
          <a:noFill/>
          <a:ln>
            <a:solidFill>
              <a:schemeClr val="accent1"/>
            </a:solidFill>
          </a:ln>
        </p:spPr>
        <p:txBody>
          <a:bodyPr wrap="square" rtlCol="0">
            <a:spAutoFit/>
          </a:bodyPr>
          <a:lstStyle/>
          <a:p>
            <a:r>
              <a:rPr kumimoji="1" lang="en-US" altLang="ja-JP" sz="2400" dirty="0" smtClean="0"/>
              <a:t>Chernobyl</a:t>
            </a:r>
            <a:r>
              <a:rPr kumimoji="1" lang="ja-JP" altLang="en-US" sz="2400" dirty="0" smtClean="0"/>
              <a:t>　</a:t>
            </a:r>
            <a:r>
              <a:rPr kumimoji="1" lang="en-US" altLang="ja-JP" sz="2400" dirty="0" smtClean="0"/>
              <a:t>accident</a:t>
            </a:r>
            <a:endParaRPr kumimoji="1" lang="ja-JP" altLang="en-US" sz="2400" dirty="0"/>
          </a:p>
        </p:txBody>
      </p:sp>
      <p:sp>
        <p:nvSpPr>
          <p:cNvPr id="6" name="テキスト ボックス 5"/>
          <p:cNvSpPr txBox="1"/>
          <p:nvPr/>
        </p:nvSpPr>
        <p:spPr>
          <a:xfrm>
            <a:off x="571744" y="4941168"/>
            <a:ext cx="1576553" cy="830997"/>
          </a:xfrm>
          <a:prstGeom prst="rect">
            <a:avLst/>
          </a:prstGeom>
          <a:noFill/>
          <a:ln>
            <a:solidFill>
              <a:schemeClr val="accent1"/>
            </a:solidFill>
          </a:ln>
        </p:spPr>
        <p:txBody>
          <a:bodyPr wrap="square" rtlCol="0">
            <a:spAutoFit/>
          </a:bodyPr>
          <a:lstStyle/>
          <a:p>
            <a:r>
              <a:rPr kumimoji="1" lang="en-US" altLang="ja-JP" sz="2400" dirty="0" smtClean="0"/>
              <a:t>Fukushima</a:t>
            </a:r>
            <a:r>
              <a:rPr kumimoji="1" lang="ja-JP" altLang="en-US" sz="2400" dirty="0" smtClean="0"/>
              <a:t>　</a:t>
            </a:r>
            <a:r>
              <a:rPr kumimoji="1" lang="en-US" altLang="ja-JP" sz="2400" dirty="0" smtClean="0"/>
              <a:t>accident</a:t>
            </a:r>
            <a:endParaRPr kumimoji="1" lang="ja-JP" altLang="en-US" sz="2400" dirty="0"/>
          </a:p>
        </p:txBody>
      </p:sp>
      <p:sp>
        <p:nvSpPr>
          <p:cNvPr id="5" name="テキスト ボックス 4"/>
          <p:cNvSpPr txBox="1"/>
          <p:nvPr/>
        </p:nvSpPr>
        <p:spPr>
          <a:xfrm>
            <a:off x="742134" y="4005064"/>
            <a:ext cx="2008601" cy="646331"/>
          </a:xfrm>
          <a:prstGeom prst="rect">
            <a:avLst/>
          </a:prstGeom>
          <a:noFill/>
        </p:spPr>
        <p:txBody>
          <a:bodyPr wrap="square" rtlCol="0">
            <a:spAutoFit/>
          </a:bodyPr>
          <a:lstStyle/>
          <a:p>
            <a:r>
              <a:rPr kumimoji="1" lang="en-US" altLang="ja-JP" dirty="0" smtClean="0"/>
              <a:t>Both Maps </a:t>
            </a:r>
          </a:p>
          <a:p>
            <a:r>
              <a:rPr kumimoji="1" lang="en-US" altLang="ja-JP" dirty="0" smtClean="0"/>
              <a:t>on the same scale</a:t>
            </a:r>
            <a:endParaRPr kumimoji="1" lang="ja-JP" altLang="en-US" dirty="0"/>
          </a:p>
        </p:txBody>
      </p:sp>
      <p:cxnSp>
        <p:nvCxnSpPr>
          <p:cNvPr id="8" name="直線矢印コネクタ 7"/>
          <p:cNvCxnSpPr>
            <a:stCxn id="4" idx="3"/>
          </p:cNvCxnSpPr>
          <p:nvPr/>
        </p:nvCxnSpPr>
        <p:spPr>
          <a:xfrm flipV="1">
            <a:off x="2044097" y="3340442"/>
            <a:ext cx="583687"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直線矢印コネクタ 9"/>
          <p:cNvCxnSpPr>
            <a:stCxn id="6" idx="3"/>
          </p:cNvCxnSpPr>
          <p:nvPr/>
        </p:nvCxnSpPr>
        <p:spPr>
          <a:xfrm flipV="1">
            <a:off x="2148297" y="5356666"/>
            <a:ext cx="839527"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87597" y="5986125"/>
            <a:ext cx="2540187" cy="461665"/>
          </a:xfrm>
          <a:prstGeom prst="rect">
            <a:avLst/>
          </a:prstGeom>
          <a:noFill/>
        </p:spPr>
        <p:txBody>
          <a:bodyPr wrap="square" rtlCol="0">
            <a:spAutoFit/>
          </a:bodyPr>
          <a:lstStyle/>
          <a:p>
            <a:r>
              <a:rPr lang="en-US" altLang="ja-JP" sz="1200" dirty="0"/>
              <a:t>http://www.meti.go.jp/earthquake/nuclear/pdf/130314_01a.pdf</a:t>
            </a:r>
            <a:endParaRPr kumimoji="1" lang="ja-JP" altLang="en-US" sz="1200" dirty="0"/>
          </a:p>
        </p:txBody>
      </p:sp>
    </p:spTree>
    <p:extLst>
      <p:ext uri="{BB962C8B-B14F-4D97-AF65-F5344CB8AC3E}">
        <p14:creationId xmlns:p14="http://schemas.microsoft.com/office/powerpoint/2010/main" val="27607090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67544" y="980728"/>
            <a:ext cx="8229600" cy="4525963"/>
          </a:xfrm>
        </p:spPr>
        <p:txBody>
          <a:bodyPr/>
          <a:lstStyle/>
          <a:p>
            <a:pPr marL="0" indent="0">
              <a:buNone/>
            </a:pPr>
            <a:r>
              <a:rPr lang="en-US" altLang="ja-JP" sz="3600" dirty="0" smtClean="0"/>
              <a:t>2. TIMSS </a:t>
            </a:r>
            <a:r>
              <a:rPr lang="en-US" altLang="ja-JP" sz="3600" dirty="0"/>
              <a:t>shows Math and Science knowledge of Japanese school </a:t>
            </a:r>
            <a:r>
              <a:rPr lang="en-US" altLang="ja-JP" sz="3600" dirty="0" smtClean="0"/>
              <a:t>students</a:t>
            </a:r>
          </a:p>
          <a:p>
            <a:pPr marL="0" indent="0">
              <a:buNone/>
            </a:pPr>
            <a:endParaRPr lang="en-US" altLang="ja-JP" sz="3600" dirty="0"/>
          </a:p>
          <a:p>
            <a:pPr marL="0" indent="0">
              <a:buNone/>
            </a:pPr>
            <a:r>
              <a:rPr lang="en-US" altLang="ja-JP" dirty="0"/>
              <a:t>[TIMSS: Trends in International Mathematics and Science Study]</a:t>
            </a:r>
          </a:p>
          <a:p>
            <a:pPr marL="0" indent="0">
              <a:buNone/>
            </a:pPr>
            <a:endParaRPr kumimoji="1" lang="ja-JP" altLang="en-US" dirty="0"/>
          </a:p>
        </p:txBody>
      </p:sp>
      <p:sp>
        <p:nvSpPr>
          <p:cNvPr id="2" name="スライド番号プレースホルダー 1"/>
          <p:cNvSpPr>
            <a:spLocks noGrp="1"/>
          </p:cNvSpPr>
          <p:nvPr>
            <p:ph type="sldNum" sz="quarter" idx="12"/>
          </p:nvPr>
        </p:nvSpPr>
        <p:spPr/>
        <p:txBody>
          <a:bodyPr/>
          <a:lstStyle/>
          <a:p>
            <a:fld id="{8F8DB30B-1D34-4093-98A4-10C286E1F4EC}" type="slidenum">
              <a:rPr kumimoji="1" lang="ja-JP" altLang="en-US" smtClean="0"/>
              <a:t>6</a:t>
            </a:fld>
            <a:endParaRPr kumimoji="1" lang="ja-JP" altLang="en-US"/>
          </a:p>
        </p:txBody>
      </p:sp>
    </p:spTree>
    <p:extLst>
      <p:ext uri="{BB962C8B-B14F-4D97-AF65-F5344CB8AC3E}">
        <p14:creationId xmlns:p14="http://schemas.microsoft.com/office/powerpoint/2010/main" val="337702153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D429641-998F-4BE9-A227-25B637617F92}" type="slidenum">
              <a:rPr kumimoji="1" lang="ja-JP" altLang="en-US" smtClean="0"/>
              <a:t>60</a:t>
            </a:fld>
            <a:endParaRPr kumimoji="1" lang="ja-JP" alt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6117" y="188640"/>
            <a:ext cx="5503255" cy="666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テキスト ボックス 2"/>
          <p:cNvSpPr txBox="1"/>
          <p:nvPr/>
        </p:nvSpPr>
        <p:spPr>
          <a:xfrm>
            <a:off x="179512" y="404664"/>
            <a:ext cx="2736304" cy="2308324"/>
          </a:xfrm>
          <a:prstGeom prst="rect">
            <a:avLst/>
          </a:prstGeom>
          <a:noFill/>
        </p:spPr>
        <p:txBody>
          <a:bodyPr wrap="square" rtlCol="0">
            <a:spAutoFit/>
          </a:bodyPr>
          <a:lstStyle/>
          <a:p>
            <a:r>
              <a:rPr lang="en-US" altLang="ja-JP" sz="2400" dirty="0"/>
              <a:t>Comparison of the Chernobyl and Fukushima nuclear accidents: </a:t>
            </a:r>
          </a:p>
          <a:p>
            <a:r>
              <a:rPr lang="en-US" altLang="ja-JP" sz="2400" dirty="0" smtClean="0"/>
              <a:t>the radionuclides released</a:t>
            </a:r>
            <a:endParaRPr lang="ja-JP" altLang="en-US" sz="2400" dirty="0"/>
          </a:p>
        </p:txBody>
      </p:sp>
      <p:sp>
        <p:nvSpPr>
          <p:cNvPr id="5" name="テキスト ボックス 4"/>
          <p:cNvSpPr txBox="1"/>
          <p:nvPr/>
        </p:nvSpPr>
        <p:spPr>
          <a:xfrm>
            <a:off x="619943" y="5085184"/>
            <a:ext cx="1576553" cy="830997"/>
          </a:xfrm>
          <a:prstGeom prst="rect">
            <a:avLst/>
          </a:prstGeom>
          <a:noFill/>
          <a:ln>
            <a:solidFill>
              <a:schemeClr val="accent1"/>
            </a:solidFill>
          </a:ln>
        </p:spPr>
        <p:txBody>
          <a:bodyPr wrap="square" rtlCol="0">
            <a:spAutoFit/>
          </a:bodyPr>
          <a:lstStyle/>
          <a:p>
            <a:r>
              <a:rPr kumimoji="1" lang="en-US" altLang="ja-JP" sz="2400" dirty="0" smtClean="0"/>
              <a:t>Chernobyl</a:t>
            </a:r>
            <a:r>
              <a:rPr kumimoji="1" lang="ja-JP" altLang="en-US" sz="2400" dirty="0" smtClean="0"/>
              <a:t>　</a:t>
            </a:r>
            <a:r>
              <a:rPr kumimoji="1" lang="en-US" altLang="ja-JP" sz="2400" dirty="0" smtClean="0"/>
              <a:t>accident</a:t>
            </a:r>
            <a:endParaRPr kumimoji="1" lang="ja-JP" altLang="en-US" sz="2400" dirty="0"/>
          </a:p>
        </p:txBody>
      </p:sp>
      <p:cxnSp>
        <p:nvCxnSpPr>
          <p:cNvPr id="6" name="直線矢印コネクタ 5"/>
          <p:cNvCxnSpPr>
            <a:stCxn id="5" idx="3"/>
          </p:cNvCxnSpPr>
          <p:nvPr/>
        </p:nvCxnSpPr>
        <p:spPr>
          <a:xfrm flipV="1">
            <a:off x="2196496" y="5500682"/>
            <a:ext cx="719320"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467544" y="3068960"/>
            <a:ext cx="288032" cy="28803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489632" y="3523320"/>
            <a:ext cx="288032" cy="28803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936370" y="2927236"/>
            <a:ext cx="1576553" cy="461665"/>
          </a:xfrm>
          <a:prstGeom prst="rect">
            <a:avLst/>
          </a:prstGeom>
          <a:noFill/>
          <a:ln>
            <a:noFill/>
          </a:ln>
        </p:spPr>
        <p:txBody>
          <a:bodyPr wrap="square" rtlCol="0">
            <a:spAutoFit/>
          </a:bodyPr>
          <a:lstStyle/>
          <a:p>
            <a:r>
              <a:rPr kumimoji="1" lang="en-US" altLang="ja-JP" sz="2400" dirty="0" smtClean="0"/>
              <a:t>Chernobyl</a:t>
            </a:r>
            <a:r>
              <a:rPr kumimoji="1" lang="ja-JP" altLang="en-US" sz="2400" dirty="0" smtClean="0"/>
              <a:t>　</a:t>
            </a:r>
            <a:endParaRPr kumimoji="1" lang="ja-JP" altLang="en-US" sz="2400" dirty="0"/>
          </a:p>
        </p:txBody>
      </p:sp>
      <p:sp>
        <p:nvSpPr>
          <p:cNvPr id="11" name="テキスト ボックス 10"/>
          <p:cNvSpPr txBox="1"/>
          <p:nvPr/>
        </p:nvSpPr>
        <p:spPr>
          <a:xfrm>
            <a:off x="936370" y="3436503"/>
            <a:ext cx="1576553" cy="461665"/>
          </a:xfrm>
          <a:prstGeom prst="rect">
            <a:avLst/>
          </a:prstGeom>
          <a:noFill/>
          <a:ln>
            <a:noFill/>
          </a:ln>
        </p:spPr>
        <p:txBody>
          <a:bodyPr wrap="square" rtlCol="0">
            <a:spAutoFit/>
          </a:bodyPr>
          <a:lstStyle/>
          <a:p>
            <a:r>
              <a:rPr kumimoji="1" lang="en-US" altLang="ja-JP" sz="2400" dirty="0" smtClean="0"/>
              <a:t>Fukushima</a:t>
            </a:r>
            <a:r>
              <a:rPr kumimoji="1" lang="ja-JP" altLang="en-US" sz="2400" dirty="0" smtClean="0"/>
              <a:t>　</a:t>
            </a:r>
            <a:endParaRPr kumimoji="1" lang="ja-JP" altLang="en-US" sz="2400" dirty="0"/>
          </a:p>
        </p:txBody>
      </p:sp>
      <p:sp>
        <p:nvSpPr>
          <p:cNvPr id="12" name="テキスト ボックス 11"/>
          <p:cNvSpPr txBox="1"/>
          <p:nvPr/>
        </p:nvSpPr>
        <p:spPr>
          <a:xfrm>
            <a:off x="5647745" y="4128024"/>
            <a:ext cx="2148977" cy="461665"/>
          </a:xfrm>
          <a:prstGeom prst="rect">
            <a:avLst/>
          </a:prstGeom>
          <a:solidFill>
            <a:schemeClr val="bg1"/>
          </a:solidFill>
          <a:ln>
            <a:noFill/>
          </a:ln>
        </p:spPr>
        <p:txBody>
          <a:bodyPr wrap="square" rtlCol="0">
            <a:spAutoFit/>
          </a:bodyPr>
          <a:lstStyle/>
          <a:p>
            <a:r>
              <a:rPr kumimoji="1" lang="en-US" altLang="ja-JP" sz="2400" dirty="0" smtClean="0"/>
              <a:t>Strontium 90</a:t>
            </a:r>
            <a:r>
              <a:rPr kumimoji="1" lang="ja-JP" altLang="en-US" sz="2400" dirty="0" smtClean="0"/>
              <a:t>　</a:t>
            </a:r>
            <a:endParaRPr kumimoji="1" lang="ja-JP" altLang="en-US" sz="2400" dirty="0"/>
          </a:p>
        </p:txBody>
      </p:sp>
      <p:sp>
        <p:nvSpPr>
          <p:cNvPr id="13" name="テキスト ボックス 12"/>
          <p:cNvSpPr txBox="1"/>
          <p:nvPr/>
        </p:nvSpPr>
        <p:spPr>
          <a:xfrm>
            <a:off x="3527109" y="4128025"/>
            <a:ext cx="2132798" cy="461665"/>
          </a:xfrm>
          <a:prstGeom prst="rect">
            <a:avLst/>
          </a:prstGeom>
          <a:solidFill>
            <a:schemeClr val="bg1"/>
          </a:solidFill>
          <a:ln>
            <a:noFill/>
          </a:ln>
        </p:spPr>
        <p:txBody>
          <a:bodyPr wrap="square" rtlCol="0">
            <a:spAutoFit/>
          </a:bodyPr>
          <a:lstStyle/>
          <a:p>
            <a:r>
              <a:rPr kumimoji="1" lang="en-US" altLang="ja-JP" sz="2400" dirty="0" smtClean="0"/>
              <a:t>Plutonium 239</a:t>
            </a:r>
            <a:r>
              <a:rPr kumimoji="1" lang="ja-JP" altLang="en-US" sz="2400" dirty="0" smtClean="0"/>
              <a:t>　</a:t>
            </a:r>
            <a:endParaRPr kumimoji="1" lang="ja-JP" altLang="en-US" sz="2400" dirty="0"/>
          </a:p>
        </p:txBody>
      </p:sp>
      <p:sp>
        <p:nvSpPr>
          <p:cNvPr id="14" name="テキスト ボックス 13"/>
          <p:cNvSpPr txBox="1"/>
          <p:nvPr/>
        </p:nvSpPr>
        <p:spPr>
          <a:xfrm>
            <a:off x="179512" y="6216957"/>
            <a:ext cx="2540187" cy="461665"/>
          </a:xfrm>
          <a:prstGeom prst="rect">
            <a:avLst/>
          </a:prstGeom>
          <a:noFill/>
        </p:spPr>
        <p:txBody>
          <a:bodyPr wrap="square" rtlCol="0">
            <a:spAutoFit/>
          </a:bodyPr>
          <a:lstStyle/>
          <a:p>
            <a:r>
              <a:rPr lang="en-US" altLang="ja-JP" sz="1200" dirty="0"/>
              <a:t>http://www.meti.go.jp/earthquake/nuclear/pdf/130314_01a.pdf</a:t>
            </a:r>
            <a:endParaRPr kumimoji="1" lang="ja-JP" altLang="en-US" sz="1200" dirty="0"/>
          </a:p>
        </p:txBody>
      </p:sp>
      <p:sp>
        <p:nvSpPr>
          <p:cNvPr id="4" name="テキスト ボックス 3"/>
          <p:cNvSpPr txBox="1"/>
          <p:nvPr/>
        </p:nvSpPr>
        <p:spPr>
          <a:xfrm>
            <a:off x="3059832" y="817578"/>
            <a:ext cx="576064" cy="338554"/>
          </a:xfrm>
          <a:prstGeom prst="rect">
            <a:avLst/>
          </a:prstGeom>
          <a:solidFill>
            <a:schemeClr val="bg1"/>
          </a:solidFill>
        </p:spPr>
        <p:txBody>
          <a:bodyPr wrap="square" rtlCol="0">
            <a:spAutoFit/>
          </a:bodyPr>
          <a:lstStyle/>
          <a:p>
            <a:r>
              <a:rPr lang="en-US" altLang="ja-JP" sz="1600" dirty="0" smtClean="0"/>
              <a:t> </a:t>
            </a:r>
            <a:r>
              <a:rPr lang="ja-JP" altLang="ja-JP" sz="1600" dirty="0" smtClean="0"/>
              <a:t>Ｉ</a:t>
            </a:r>
            <a:r>
              <a:rPr lang="en-US" altLang="ja-JP" sz="1600" dirty="0" smtClean="0"/>
              <a:t> </a:t>
            </a:r>
            <a:r>
              <a:rPr lang="en-US" altLang="ja-JP" sz="1600" baseline="-25000" dirty="0" smtClean="0"/>
              <a:t>131</a:t>
            </a:r>
          </a:p>
        </p:txBody>
      </p:sp>
      <p:sp>
        <p:nvSpPr>
          <p:cNvPr id="15" name="テキスト ボックス 14"/>
          <p:cNvSpPr txBox="1"/>
          <p:nvPr/>
        </p:nvSpPr>
        <p:spPr>
          <a:xfrm>
            <a:off x="1980092" y="4128024"/>
            <a:ext cx="576064" cy="338554"/>
          </a:xfrm>
          <a:prstGeom prst="rect">
            <a:avLst/>
          </a:prstGeom>
          <a:solidFill>
            <a:schemeClr val="bg1"/>
          </a:solidFill>
        </p:spPr>
        <p:txBody>
          <a:bodyPr wrap="square" rtlCol="0">
            <a:spAutoFit/>
          </a:bodyPr>
          <a:lstStyle/>
          <a:p>
            <a:r>
              <a:rPr lang="en-US" altLang="ja-JP" sz="1600" dirty="0" smtClean="0"/>
              <a:t> </a:t>
            </a:r>
            <a:endParaRPr lang="en-US" altLang="ja-JP" sz="1600" baseline="-25000" dirty="0" smtClean="0"/>
          </a:p>
        </p:txBody>
      </p:sp>
      <p:sp>
        <p:nvSpPr>
          <p:cNvPr id="19" name="テキスト ボックス 18"/>
          <p:cNvSpPr txBox="1"/>
          <p:nvPr/>
        </p:nvSpPr>
        <p:spPr>
          <a:xfrm>
            <a:off x="2959585" y="1977961"/>
            <a:ext cx="702255" cy="256480"/>
          </a:xfrm>
          <a:prstGeom prst="rect">
            <a:avLst/>
          </a:prstGeom>
          <a:solidFill>
            <a:schemeClr val="bg1"/>
          </a:solidFill>
        </p:spPr>
        <p:txBody>
          <a:bodyPr wrap="square" rtlCol="0">
            <a:spAutoFit/>
          </a:bodyPr>
          <a:lstStyle/>
          <a:p>
            <a:r>
              <a:rPr lang="en-US" altLang="ja-JP" sz="1600" b="1" baseline="-25000" dirty="0" smtClean="0"/>
              <a:t>  </a:t>
            </a:r>
            <a:r>
              <a:rPr lang="ja-JP" altLang="ja-JP" sz="1600" b="1" baseline="-25000" dirty="0" smtClean="0"/>
              <a:t>Ｐｕ</a:t>
            </a:r>
            <a:r>
              <a:rPr lang="en-US" altLang="ja-JP" sz="1600" b="1" baseline="-25000" dirty="0"/>
              <a:t>239</a:t>
            </a:r>
            <a:endParaRPr lang="en-US" altLang="ja-JP" sz="1600" b="1" baseline="-25000" dirty="0" smtClean="0"/>
          </a:p>
        </p:txBody>
      </p:sp>
      <p:sp>
        <p:nvSpPr>
          <p:cNvPr id="20" name="テキスト ボックス 19"/>
          <p:cNvSpPr txBox="1"/>
          <p:nvPr/>
        </p:nvSpPr>
        <p:spPr>
          <a:xfrm>
            <a:off x="2915816" y="1630759"/>
            <a:ext cx="720080" cy="338554"/>
          </a:xfrm>
          <a:prstGeom prst="rect">
            <a:avLst/>
          </a:prstGeom>
          <a:solidFill>
            <a:schemeClr val="bg1"/>
          </a:solidFill>
        </p:spPr>
        <p:txBody>
          <a:bodyPr wrap="square" rtlCol="0">
            <a:spAutoFit/>
          </a:bodyPr>
          <a:lstStyle/>
          <a:p>
            <a:r>
              <a:rPr lang="en-US" altLang="ja-JP" sz="1600" b="1" baseline="-25000" dirty="0" smtClean="0"/>
              <a:t>    </a:t>
            </a:r>
            <a:r>
              <a:rPr lang="ja-JP" altLang="ja-JP" sz="1600" b="1" baseline="-25000" dirty="0" smtClean="0"/>
              <a:t>Ｓｒ</a:t>
            </a:r>
            <a:r>
              <a:rPr lang="en-US" altLang="ja-JP" sz="1600" b="1" baseline="-25000" dirty="0" smtClean="0"/>
              <a:t>90</a:t>
            </a:r>
            <a:endParaRPr lang="ja-JP" altLang="ja-JP" sz="1600" b="1" dirty="0"/>
          </a:p>
        </p:txBody>
      </p:sp>
      <p:sp>
        <p:nvSpPr>
          <p:cNvPr id="16" name="テキスト ボックス 15"/>
          <p:cNvSpPr txBox="1"/>
          <p:nvPr/>
        </p:nvSpPr>
        <p:spPr>
          <a:xfrm>
            <a:off x="3034872" y="1117746"/>
            <a:ext cx="576064" cy="256480"/>
          </a:xfrm>
          <a:prstGeom prst="rect">
            <a:avLst/>
          </a:prstGeom>
          <a:solidFill>
            <a:schemeClr val="bg1"/>
          </a:solidFill>
        </p:spPr>
        <p:txBody>
          <a:bodyPr wrap="square" rtlCol="0">
            <a:spAutoFit/>
          </a:bodyPr>
          <a:lstStyle/>
          <a:p>
            <a:r>
              <a:rPr lang="ja-JP" altLang="ja-JP" sz="1600" b="1" baseline="-25000" dirty="0"/>
              <a:t>Ｃｓ</a:t>
            </a:r>
            <a:r>
              <a:rPr lang="en-US" altLang="ja-JP" sz="1600" b="1" baseline="-25000" dirty="0"/>
              <a:t>134</a:t>
            </a:r>
            <a:endParaRPr lang="en-US" altLang="ja-JP" sz="1600" b="1" baseline="-25000" dirty="0" smtClean="0"/>
          </a:p>
        </p:txBody>
      </p:sp>
      <p:sp>
        <p:nvSpPr>
          <p:cNvPr id="18" name="テキスト ボックス 17"/>
          <p:cNvSpPr txBox="1"/>
          <p:nvPr/>
        </p:nvSpPr>
        <p:spPr>
          <a:xfrm>
            <a:off x="3034872" y="1389549"/>
            <a:ext cx="625984" cy="338554"/>
          </a:xfrm>
          <a:prstGeom prst="rect">
            <a:avLst/>
          </a:prstGeom>
          <a:solidFill>
            <a:schemeClr val="bg1"/>
          </a:solidFill>
        </p:spPr>
        <p:txBody>
          <a:bodyPr wrap="square" rtlCol="0">
            <a:spAutoFit/>
          </a:bodyPr>
          <a:lstStyle/>
          <a:p>
            <a:r>
              <a:rPr lang="ja-JP" altLang="ja-JP" sz="1600" b="1" baseline="-25000" dirty="0"/>
              <a:t>Ｃｓ</a:t>
            </a:r>
            <a:r>
              <a:rPr lang="en-US" altLang="ja-JP" sz="1600" b="1" baseline="-25000" dirty="0" smtClean="0"/>
              <a:t>137</a:t>
            </a:r>
            <a:endParaRPr lang="ja-JP" altLang="ja-JP" sz="1600" b="1" dirty="0"/>
          </a:p>
        </p:txBody>
      </p:sp>
      <p:sp>
        <p:nvSpPr>
          <p:cNvPr id="22" name="テキスト ボックス 21"/>
          <p:cNvSpPr txBox="1"/>
          <p:nvPr/>
        </p:nvSpPr>
        <p:spPr>
          <a:xfrm>
            <a:off x="8365975" y="1112504"/>
            <a:ext cx="576064" cy="338554"/>
          </a:xfrm>
          <a:prstGeom prst="rect">
            <a:avLst/>
          </a:prstGeom>
          <a:solidFill>
            <a:schemeClr val="bg1"/>
          </a:solidFill>
        </p:spPr>
        <p:txBody>
          <a:bodyPr wrap="square" rtlCol="0">
            <a:spAutoFit/>
          </a:bodyPr>
          <a:lstStyle/>
          <a:p>
            <a:r>
              <a:rPr lang="en-US" altLang="ja-JP" sz="1600" dirty="0" smtClean="0"/>
              <a:t> </a:t>
            </a:r>
            <a:r>
              <a:rPr lang="ja-JP" altLang="ja-JP" sz="1600" dirty="0" smtClean="0"/>
              <a:t>Ｉ</a:t>
            </a:r>
            <a:r>
              <a:rPr lang="en-US" altLang="ja-JP" sz="1600" dirty="0" smtClean="0"/>
              <a:t> </a:t>
            </a:r>
            <a:r>
              <a:rPr lang="en-US" altLang="ja-JP" sz="1600" baseline="-25000" dirty="0" smtClean="0"/>
              <a:t>131</a:t>
            </a:r>
          </a:p>
        </p:txBody>
      </p:sp>
      <p:sp>
        <p:nvSpPr>
          <p:cNvPr id="23" name="テキスト ボックス 22"/>
          <p:cNvSpPr txBox="1"/>
          <p:nvPr/>
        </p:nvSpPr>
        <p:spPr>
          <a:xfrm>
            <a:off x="8365975" y="1728103"/>
            <a:ext cx="720080" cy="338554"/>
          </a:xfrm>
          <a:prstGeom prst="rect">
            <a:avLst/>
          </a:prstGeom>
          <a:solidFill>
            <a:schemeClr val="bg1"/>
          </a:solidFill>
        </p:spPr>
        <p:txBody>
          <a:bodyPr wrap="square" rtlCol="0">
            <a:spAutoFit/>
          </a:bodyPr>
          <a:lstStyle/>
          <a:p>
            <a:r>
              <a:rPr lang="en-US" altLang="ja-JP" sz="1600" baseline="-25000" dirty="0" smtClean="0"/>
              <a:t> </a:t>
            </a:r>
            <a:r>
              <a:rPr lang="ja-JP" altLang="ja-JP" sz="1600" b="1" baseline="-25000" dirty="0" smtClean="0"/>
              <a:t>Ｓｒ</a:t>
            </a:r>
            <a:r>
              <a:rPr lang="en-US" altLang="ja-JP" sz="1600" b="1" baseline="-25000" dirty="0" smtClean="0"/>
              <a:t>90</a:t>
            </a:r>
            <a:endParaRPr lang="ja-JP" altLang="ja-JP" sz="1600" b="1" dirty="0"/>
          </a:p>
        </p:txBody>
      </p:sp>
      <p:sp>
        <p:nvSpPr>
          <p:cNvPr id="21" name="テキスト ボックス 20"/>
          <p:cNvSpPr txBox="1"/>
          <p:nvPr/>
        </p:nvSpPr>
        <p:spPr>
          <a:xfrm>
            <a:off x="8359019" y="1482981"/>
            <a:ext cx="625984" cy="338554"/>
          </a:xfrm>
          <a:prstGeom prst="rect">
            <a:avLst/>
          </a:prstGeom>
          <a:solidFill>
            <a:schemeClr val="bg1"/>
          </a:solidFill>
        </p:spPr>
        <p:txBody>
          <a:bodyPr wrap="square" rtlCol="0">
            <a:spAutoFit/>
          </a:bodyPr>
          <a:lstStyle/>
          <a:p>
            <a:r>
              <a:rPr lang="ja-JP" altLang="ja-JP" sz="1600" b="1" baseline="-25000" dirty="0"/>
              <a:t>Ｃｓ</a:t>
            </a:r>
            <a:r>
              <a:rPr lang="en-US" altLang="ja-JP" sz="1600" b="1" baseline="-25000" dirty="0" smtClean="0"/>
              <a:t>137</a:t>
            </a:r>
            <a:endParaRPr lang="ja-JP" altLang="ja-JP" sz="1600" b="1" dirty="0"/>
          </a:p>
        </p:txBody>
      </p:sp>
      <p:sp>
        <p:nvSpPr>
          <p:cNvPr id="8" name="正方形/長方形 7"/>
          <p:cNvSpPr/>
          <p:nvPr/>
        </p:nvSpPr>
        <p:spPr>
          <a:xfrm>
            <a:off x="8336920" y="1329093"/>
            <a:ext cx="569387" cy="307777"/>
          </a:xfrm>
          <a:prstGeom prst="rect">
            <a:avLst/>
          </a:prstGeom>
        </p:spPr>
        <p:txBody>
          <a:bodyPr wrap="none">
            <a:spAutoFit/>
          </a:bodyPr>
          <a:lstStyle/>
          <a:p>
            <a:r>
              <a:rPr lang="ja-JP" altLang="ja-JP" b="1" baseline="-25000" dirty="0"/>
              <a:t>Ｃｓ</a:t>
            </a:r>
            <a:r>
              <a:rPr lang="en-US" altLang="ja-JP" sz="1400" b="1" baseline="-25000" dirty="0"/>
              <a:t>134</a:t>
            </a:r>
            <a:endParaRPr lang="ja-JP" altLang="en-US" sz="1400" b="1" dirty="0"/>
          </a:p>
        </p:txBody>
      </p:sp>
      <p:sp>
        <p:nvSpPr>
          <p:cNvPr id="24" name="テキスト ボックス 23"/>
          <p:cNvSpPr txBox="1"/>
          <p:nvPr/>
        </p:nvSpPr>
        <p:spPr>
          <a:xfrm>
            <a:off x="8374823" y="2069124"/>
            <a:ext cx="702255" cy="256480"/>
          </a:xfrm>
          <a:prstGeom prst="rect">
            <a:avLst/>
          </a:prstGeom>
          <a:solidFill>
            <a:schemeClr val="bg1"/>
          </a:solidFill>
        </p:spPr>
        <p:txBody>
          <a:bodyPr wrap="square" rtlCol="0">
            <a:spAutoFit/>
          </a:bodyPr>
          <a:lstStyle/>
          <a:p>
            <a:r>
              <a:rPr lang="ja-JP" altLang="ja-JP" sz="1600" b="1" baseline="-25000" dirty="0" smtClean="0"/>
              <a:t>Ｐｕ</a:t>
            </a:r>
            <a:r>
              <a:rPr lang="en-US" altLang="ja-JP" sz="1600" b="1" baseline="-25000" dirty="0"/>
              <a:t>239</a:t>
            </a:r>
            <a:endParaRPr lang="en-US" altLang="ja-JP" sz="1600" b="1" baseline="-25000" dirty="0" smtClean="0"/>
          </a:p>
        </p:txBody>
      </p:sp>
    </p:spTree>
    <p:extLst>
      <p:ext uri="{BB962C8B-B14F-4D97-AF65-F5344CB8AC3E}">
        <p14:creationId xmlns:p14="http://schemas.microsoft.com/office/powerpoint/2010/main" val="13813425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06"/>
          <p:cNvSpPr>
            <a:spLocks noChangeArrowheads="1"/>
          </p:cNvSpPr>
          <p:nvPr/>
        </p:nvSpPr>
        <p:spPr bwMode="auto">
          <a:xfrm>
            <a:off x="41275" y="542925"/>
            <a:ext cx="9040813" cy="220503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21600" tIns="46038" rIns="21600" bIns="46038"/>
          <a:lstStyle>
            <a:lvl1pPr marL="182563" indent="-182563">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pPr>
              <a:spcBef>
                <a:spcPct val="20000"/>
              </a:spcBef>
              <a:buClr>
                <a:schemeClr val="accent2"/>
              </a:buClr>
              <a:buFont typeface="Wingdings" pitchFamily="2" charset="2"/>
              <a:buChar char="Ø"/>
            </a:pPr>
            <a:r>
              <a:rPr lang="en-US" altLang="ja-JP" sz="1600" b="1">
                <a:latin typeface="Century Gothic" pitchFamily="34" charset="0"/>
                <a:ea typeface="HG丸ｺﾞｼｯｸM-PRO" pitchFamily="50" charset="-128"/>
              </a:rPr>
              <a:t>The amount of radioactive materials (cesium) released from Unit 1-3 PCV is assessed based on airborne radioactive material concentrations (dust concentration) at the top of Reactor Buildings</a:t>
            </a:r>
          </a:p>
          <a:p>
            <a:pPr>
              <a:spcBef>
                <a:spcPct val="20000"/>
              </a:spcBef>
              <a:buClr>
                <a:schemeClr val="accent2"/>
              </a:buClr>
              <a:buFont typeface="Wingdings" pitchFamily="2" charset="2"/>
              <a:buNone/>
            </a:pPr>
            <a:r>
              <a:rPr lang="en-US" altLang="ja-JP" sz="1600" b="1">
                <a:latin typeface="Century Gothic" pitchFamily="34" charset="0"/>
                <a:ea typeface="HG丸ｺﾞｼｯｸM-PRO" pitchFamily="50" charset="-128"/>
              </a:rPr>
              <a:t>    →Calculated the assessed value of total release amount (as of May 2013) as </a:t>
            </a:r>
            <a:r>
              <a:rPr lang="en-US" altLang="ja-JP" sz="1600" b="1" u="sng">
                <a:solidFill>
                  <a:srgbClr val="FF0000"/>
                </a:solidFill>
                <a:latin typeface="Century Gothic" pitchFamily="34" charset="0"/>
                <a:ea typeface="HG丸ｺﾞｼｯｸM-PRO" pitchFamily="50" charset="-128"/>
              </a:rPr>
              <a:t>about </a:t>
            </a:r>
          </a:p>
          <a:p>
            <a:pPr>
              <a:spcBef>
                <a:spcPct val="20000"/>
              </a:spcBef>
              <a:buClr>
                <a:schemeClr val="accent2"/>
              </a:buClr>
              <a:buFont typeface="Wingdings" pitchFamily="2" charset="2"/>
              <a:buNone/>
            </a:pPr>
            <a:r>
              <a:rPr lang="en-US" altLang="ja-JP" sz="1600" b="1">
                <a:solidFill>
                  <a:srgbClr val="FF0000"/>
                </a:solidFill>
                <a:latin typeface="Century Gothic" pitchFamily="34" charset="0"/>
                <a:ea typeface="HG丸ｺﾞｼｯｸM-PRO" pitchFamily="50" charset="-128"/>
              </a:rPr>
              <a:t>        </a:t>
            </a:r>
            <a:r>
              <a:rPr lang="en-US" altLang="ja-JP" sz="1600" b="1" u="sng">
                <a:solidFill>
                  <a:srgbClr val="FF0000"/>
                </a:solidFill>
                <a:latin typeface="Century Gothic" pitchFamily="34" charset="0"/>
                <a:ea typeface="HG丸ｺﾞｼｯｸM-PRO" pitchFamily="50" charset="-128"/>
              </a:rPr>
              <a:t>10 million Bq/hr.</a:t>
            </a:r>
          </a:p>
          <a:p>
            <a:pPr>
              <a:spcBef>
                <a:spcPct val="20000"/>
              </a:spcBef>
              <a:buClr>
                <a:schemeClr val="accent2"/>
              </a:buClr>
              <a:buFont typeface="Wingdings" pitchFamily="2" charset="2"/>
              <a:buNone/>
            </a:pPr>
            <a:r>
              <a:rPr lang="en-US" altLang="ja-JP" sz="1600" b="1">
                <a:latin typeface="Century Gothic" pitchFamily="34" charset="0"/>
                <a:ea typeface="HG丸ｺﾞｼｯｸM-PRO" pitchFamily="50" charset="-128"/>
              </a:rPr>
              <a:t>    →</a:t>
            </a:r>
            <a:r>
              <a:rPr lang="en-US" altLang="ja-JP" sz="1600" b="1" u="sng">
                <a:solidFill>
                  <a:srgbClr val="FF0000"/>
                </a:solidFill>
                <a:latin typeface="Century Gothic" pitchFamily="34" charset="0"/>
                <a:ea typeface="HG丸ｺﾞｼｯｸM-PRO" pitchFamily="50" charset="-128"/>
              </a:rPr>
              <a:t>About one-80 millionth </a:t>
            </a:r>
            <a:r>
              <a:rPr lang="en-US" altLang="ja-JP" sz="1600" b="1">
                <a:latin typeface="Century Gothic" pitchFamily="34" charset="0"/>
                <a:ea typeface="HG丸ｺﾞｼｯｸM-PRO" pitchFamily="50" charset="-128"/>
              </a:rPr>
              <a:t>compared to immediately after the accident.</a:t>
            </a:r>
            <a:endParaRPr lang="en-US" altLang="ja-JP" sz="1600" b="1">
              <a:solidFill>
                <a:srgbClr val="FF0000"/>
              </a:solidFill>
              <a:latin typeface="Century Gothic" pitchFamily="34" charset="0"/>
              <a:ea typeface="HG丸ｺﾞｼｯｸM-PRO" pitchFamily="50" charset="-128"/>
            </a:endParaRPr>
          </a:p>
          <a:p>
            <a:pPr>
              <a:spcBef>
                <a:spcPct val="20000"/>
              </a:spcBef>
              <a:buClr>
                <a:schemeClr val="accent2"/>
              </a:buClr>
              <a:buFont typeface="Wingdings" pitchFamily="2" charset="2"/>
              <a:buChar char="Ø"/>
            </a:pPr>
            <a:r>
              <a:rPr lang="en-US" altLang="ja-JP" sz="1600" b="1">
                <a:latin typeface="Century Gothic" pitchFamily="34" charset="0"/>
                <a:ea typeface="HG丸ｺﾞｼｯｸM-PRO" pitchFamily="50" charset="-128"/>
              </a:rPr>
              <a:t>Accordingly, assessed the exposure dose at site boundary as </a:t>
            </a:r>
            <a:r>
              <a:rPr lang="en-US" altLang="ja-JP" sz="1600" b="1" u="sng">
                <a:solidFill>
                  <a:srgbClr val="FF0000"/>
                </a:solidFill>
                <a:latin typeface="Century Gothic" pitchFamily="34" charset="0"/>
                <a:ea typeface="HG丸ｺﾞｼｯｸM-PRO" pitchFamily="50" charset="-128"/>
              </a:rPr>
              <a:t>0.03mSv/yr. at maximum</a:t>
            </a:r>
            <a:r>
              <a:rPr lang="en-US" altLang="ja-JP" sz="1600" b="1">
                <a:latin typeface="Century Gothic" pitchFamily="34" charset="0"/>
                <a:ea typeface="HG丸ｺﾞｼｯｸM-PRO" pitchFamily="50" charset="-128"/>
              </a:rPr>
              <a:t>.</a:t>
            </a:r>
            <a:r>
              <a:rPr lang="en-US" altLang="ja-JP" sz="1600">
                <a:latin typeface="Century Gothic" pitchFamily="34" charset="0"/>
                <a:ea typeface="HG丸ｺﾞｼｯｸM-PRO" pitchFamily="50" charset="-128"/>
              </a:rPr>
              <a:t>  </a:t>
            </a:r>
          </a:p>
          <a:p>
            <a:pPr>
              <a:spcBef>
                <a:spcPct val="20000"/>
              </a:spcBef>
              <a:buClr>
                <a:schemeClr val="accent2"/>
              </a:buClr>
              <a:buFont typeface="Wingdings" pitchFamily="2" charset="2"/>
              <a:buNone/>
            </a:pPr>
            <a:r>
              <a:rPr lang="en-US" altLang="ja-JP" sz="1200">
                <a:latin typeface="Century Gothic" pitchFamily="34" charset="0"/>
                <a:ea typeface="HG丸ｺﾞｼｯｸM-PRO" pitchFamily="50" charset="-128"/>
              </a:rPr>
              <a:t>    (Excluding effect of already released radioactive materials)     Note: Exposure limit established by law is 1mSv/yr.</a:t>
            </a:r>
          </a:p>
        </p:txBody>
      </p:sp>
      <p:sp>
        <p:nvSpPr>
          <p:cNvPr id="3075" name="Rectangle 308"/>
          <p:cNvSpPr>
            <a:spLocks noChangeArrowheads="1"/>
          </p:cNvSpPr>
          <p:nvPr/>
        </p:nvSpPr>
        <p:spPr bwMode="auto">
          <a:xfrm>
            <a:off x="58738" y="0"/>
            <a:ext cx="9085262"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r>
              <a:rPr kumimoji="0" lang="en-US" altLang="ja-JP" sz="2400" b="1" u="sng">
                <a:solidFill>
                  <a:srgbClr val="000099"/>
                </a:solidFill>
                <a:ea typeface="HG丸ｺﾞｼｯｸM-PRO" pitchFamily="50" charset="-128"/>
              </a:rPr>
              <a:t>Controlling the Release of Radioactive Materials</a:t>
            </a:r>
          </a:p>
        </p:txBody>
      </p:sp>
      <p:sp>
        <p:nvSpPr>
          <p:cNvPr id="3076" name="Rectangle 4"/>
          <p:cNvSpPr>
            <a:spLocks noChangeArrowheads="1"/>
          </p:cNvSpPr>
          <p:nvPr/>
        </p:nvSpPr>
        <p:spPr bwMode="auto">
          <a:xfrm>
            <a:off x="3449638" y="3284538"/>
            <a:ext cx="26114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0" lang="en-US" altLang="ja-JP" sz="1500">
                <a:solidFill>
                  <a:srgbClr val="000000"/>
                </a:solidFill>
              </a:rPr>
              <a:t>Approximately one-80 millionth</a:t>
            </a:r>
            <a:endParaRPr kumimoji="0" lang="en-US" altLang="ja-JP"/>
          </a:p>
        </p:txBody>
      </p:sp>
      <p:sp>
        <p:nvSpPr>
          <p:cNvPr id="3077" name="Rectangle 5"/>
          <p:cNvSpPr>
            <a:spLocks noChangeArrowheads="1"/>
          </p:cNvSpPr>
          <p:nvPr/>
        </p:nvSpPr>
        <p:spPr bwMode="auto">
          <a:xfrm>
            <a:off x="3449638" y="3573463"/>
            <a:ext cx="111283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0" lang="en-US" altLang="ja-JP" sz="1500">
                <a:solidFill>
                  <a:srgbClr val="000000"/>
                </a:solidFill>
              </a:rPr>
              <a:t>compared to </a:t>
            </a:r>
            <a:endParaRPr kumimoji="0" lang="en-US" altLang="ja-JP"/>
          </a:p>
        </p:txBody>
      </p:sp>
      <p:sp>
        <p:nvSpPr>
          <p:cNvPr id="3078" name="Rectangle 6"/>
          <p:cNvSpPr>
            <a:spLocks noChangeArrowheads="1"/>
          </p:cNvSpPr>
          <p:nvPr/>
        </p:nvSpPr>
        <p:spPr bwMode="auto">
          <a:xfrm>
            <a:off x="4530725" y="3573463"/>
            <a:ext cx="191611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kumimoji="0" lang="en-US" altLang="ja-JP" sz="1500">
                <a:solidFill>
                  <a:srgbClr val="000000"/>
                </a:solidFill>
              </a:rPr>
              <a:t>at  the time of accident</a:t>
            </a:r>
            <a:endParaRPr kumimoji="0" lang="en-US" altLang="ja-JP"/>
          </a:p>
        </p:txBody>
      </p:sp>
      <p:sp>
        <p:nvSpPr>
          <p:cNvPr id="3079" name="Text Box 7"/>
          <p:cNvSpPr txBox="1">
            <a:spLocks noChangeArrowheads="1"/>
          </p:cNvSpPr>
          <p:nvPr/>
        </p:nvSpPr>
        <p:spPr bwMode="auto">
          <a:xfrm>
            <a:off x="1362075" y="2809875"/>
            <a:ext cx="7245350" cy="2667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wrap="none" lIns="18000" tIns="10800" rIns="18000" bIns="10800">
            <a:spAutoFit/>
          </a:bodyPr>
          <a:lstStyle/>
          <a:p>
            <a:pPr eaLnBrk="0" hangingPunct="0"/>
            <a:r>
              <a:rPr kumimoji="0" lang="en-US" altLang="ja-JP" sz="1600"/>
              <a:t>The release amount per hour of the radioactive material (cesium) from Unit 1</a:t>
            </a:r>
            <a:r>
              <a:rPr kumimoji="0" lang="ja-JP" altLang="en-US" sz="1600"/>
              <a:t>～</a:t>
            </a:r>
            <a:r>
              <a:rPr kumimoji="0" lang="en-US" altLang="ja-JP" sz="1600"/>
              <a:t>3</a:t>
            </a:r>
          </a:p>
        </p:txBody>
      </p:sp>
      <p:sp>
        <p:nvSpPr>
          <p:cNvPr id="3080" name="Text Box 8"/>
          <p:cNvSpPr txBox="1">
            <a:spLocks noChangeArrowheads="1"/>
          </p:cNvSpPr>
          <p:nvPr/>
        </p:nvSpPr>
        <p:spPr bwMode="auto">
          <a:xfrm rot="16200000">
            <a:off x="-484981" y="4314032"/>
            <a:ext cx="2244725" cy="2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17961" dir="2700000" algn="ctr" rotWithShape="0">
                    <a:schemeClr val="bg2"/>
                  </a:outerShdw>
                </a:effectLst>
              </a14:hiddenEffects>
            </a:ext>
          </a:extLst>
        </p:spPr>
        <p:txBody>
          <a:bodyPr>
            <a:spAutoFit/>
          </a:bodyPr>
          <a:lstStyle/>
          <a:p>
            <a:pPr eaLnBrk="0" hangingPunct="0">
              <a:lnSpc>
                <a:spcPct val="80000"/>
              </a:lnSpc>
            </a:pPr>
            <a:r>
              <a:rPr kumimoji="0" lang="en-US" altLang="ja-JP" sz="1600"/>
              <a:t>Release Rate (Bq/hr)</a:t>
            </a:r>
          </a:p>
        </p:txBody>
      </p:sp>
      <p:sp>
        <p:nvSpPr>
          <p:cNvPr id="3081" name="Text Box 4"/>
          <p:cNvSpPr txBox="1">
            <a:spLocks noChangeArrowheads="1"/>
          </p:cNvSpPr>
          <p:nvPr/>
        </p:nvSpPr>
        <p:spPr bwMode="auto">
          <a:xfrm>
            <a:off x="684213" y="6369050"/>
            <a:ext cx="8024812"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95" tIns="0" rIns="74295" bIns="0"/>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pPr algn="ctr">
              <a:buClr>
                <a:srgbClr val="FF0000"/>
              </a:buClr>
              <a:buFont typeface="Wingdings" pitchFamily="2" charset="2"/>
              <a:buNone/>
            </a:pPr>
            <a:r>
              <a:rPr lang="en-US" altLang="ja-JP" sz="1400" u="sng">
                <a:ea typeface="HG丸ｺﾞｼｯｸM-PRO" pitchFamily="50" charset="-128"/>
              </a:rPr>
              <a:t>Radioactive particle (Cesium) release per hour from Units 1 to 3</a:t>
            </a:r>
          </a:p>
        </p:txBody>
      </p:sp>
      <p:sp>
        <p:nvSpPr>
          <p:cNvPr id="3082" name="Rectangle 10"/>
          <p:cNvSpPr>
            <a:spLocks noChangeArrowheads="1"/>
          </p:cNvSpPr>
          <p:nvPr/>
        </p:nvSpPr>
        <p:spPr bwMode="auto">
          <a:xfrm>
            <a:off x="1258888" y="3052763"/>
            <a:ext cx="227012" cy="2935287"/>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3083" name="Rectangle 11"/>
          <p:cNvSpPr>
            <a:spLocks noChangeArrowheads="1"/>
          </p:cNvSpPr>
          <p:nvPr/>
        </p:nvSpPr>
        <p:spPr bwMode="auto">
          <a:xfrm>
            <a:off x="1258888" y="3052763"/>
            <a:ext cx="227012" cy="2935287"/>
          </a:xfrm>
          <a:prstGeom prst="rect">
            <a:avLst/>
          </a:prstGeom>
          <a:solidFill>
            <a:srgbClr val="FF99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3084" name="Rectangle 12"/>
          <p:cNvSpPr>
            <a:spLocks noChangeArrowheads="1"/>
          </p:cNvSpPr>
          <p:nvPr/>
        </p:nvSpPr>
        <p:spPr bwMode="auto">
          <a:xfrm>
            <a:off x="1258888" y="3052763"/>
            <a:ext cx="227012" cy="2935287"/>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5" name="Rectangle 13"/>
          <p:cNvSpPr>
            <a:spLocks noChangeArrowheads="1"/>
          </p:cNvSpPr>
          <p:nvPr/>
        </p:nvSpPr>
        <p:spPr bwMode="auto">
          <a:xfrm>
            <a:off x="2208213" y="5310188"/>
            <a:ext cx="222250" cy="677862"/>
          </a:xfrm>
          <a:prstGeom prst="rect">
            <a:avLst/>
          </a:prstGeom>
          <a:solidFill>
            <a:srgbClr val="3366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3086" name="Rectangle 14"/>
          <p:cNvSpPr>
            <a:spLocks noChangeArrowheads="1"/>
          </p:cNvSpPr>
          <p:nvPr/>
        </p:nvSpPr>
        <p:spPr bwMode="auto">
          <a:xfrm>
            <a:off x="2208213" y="5310188"/>
            <a:ext cx="222250" cy="677862"/>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87" name="Freeform 15"/>
          <p:cNvSpPr>
            <a:spLocks noEditPoints="1"/>
          </p:cNvSpPr>
          <p:nvPr/>
        </p:nvSpPr>
        <p:spPr bwMode="auto">
          <a:xfrm>
            <a:off x="1168400" y="2835275"/>
            <a:ext cx="47625" cy="3159125"/>
          </a:xfrm>
          <a:custGeom>
            <a:avLst/>
            <a:gdLst>
              <a:gd name="T0" fmla="*/ 10 w 30"/>
              <a:gd name="T1" fmla="*/ 2160 h 2160"/>
              <a:gd name="T2" fmla="*/ 10 w 30"/>
              <a:gd name="T3" fmla="*/ 47 h 2160"/>
              <a:gd name="T4" fmla="*/ 20 w 30"/>
              <a:gd name="T5" fmla="*/ 47 h 2160"/>
              <a:gd name="T6" fmla="*/ 20 w 30"/>
              <a:gd name="T7" fmla="*/ 2160 h 2160"/>
              <a:gd name="T8" fmla="*/ 10 w 30"/>
              <a:gd name="T9" fmla="*/ 2160 h 2160"/>
              <a:gd name="T10" fmla="*/ 0 w 30"/>
              <a:gd name="T11" fmla="*/ 50 h 2160"/>
              <a:gd name="T12" fmla="*/ 13 w 30"/>
              <a:gd name="T13" fmla="*/ 0 h 2160"/>
              <a:gd name="T14" fmla="*/ 30 w 30"/>
              <a:gd name="T15" fmla="*/ 50 h 2160"/>
              <a:gd name="T16" fmla="*/ 0 w 30"/>
              <a:gd name="T17" fmla="*/ 5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160">
                <a:moveTo>
                  <a:pt x="10" y="2160"/>
                </a:moveTo>
                <a:lnTo>
                  <a:pt x="10" y="47"/>
                </a:lnTo>
                <a:lnTo>
                  <a:pt x="20" y="47"/>
                </a:lnTo>
                <a:lnTo>
                  <a:pt x="20" y="2160"/>
                </a:lnTo>
                <a:lnTo>
                  <a:pt x="10" y="2160"/>
                </a:lnTo>
                <a:close/>
                <a:moveTo>
                  <a:pt x="0" y="50"/>
                </a:moveTo>
                <a:lnTo>
                  <a:pt x="13" y="0"/>
                </a:lnTo>
                <a:lnTo>
                  <a:pt x="30" y="50"/>
                </a:lnTo>
                <a:lnTo>
                  <a:pt x="0" y="50"/>
                </a:lnTo>
                <a:close/>
              </a:path>
            </a:pathLst>
          </a:custGeom>
          <a:solidFill>
            <a:srgbClr val="000000"/>
          </a:solidFill>
          <a:ln w="0">
            <a:solidFill>
              <a:srgbClr val="000000"/>
            </a:solidFill>
            <a:prstDash val="solid"/>
            <a:round/>
            <a:headEnd/>
            <a:tailEnd/>
          </a:ln>
        </p:spPr>
        <p:txBody>
          <a:bodyPr/>
          <a:lstStyle/>
          <a:p>
            <a:endParaRPr lang="ja-JP" altLang="en-US"/>
          </a:p>
        </p:txBody>
      </p:sp>
      <p:sp>
        <p:nvSpPr>
          <p:cNvPr id="3088" name="Rectangle 16"/>
          <p:cNvSpPr>
            <a:spLocks noChangeArrowheads="1"/>
          </p:cNvSpPr>
          <p:nvPr/>
        </p:nvSpPr>
        <p:spPr bwMode="auto">
          <a:xfrm>
            <a:off x="1574800" y="4003675"/>
            <a:ext cx="227013" cy="19843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3089" name="Rectangle 17"/>
          <p:cNvSpPr>
            <a:spLocks noChangeArrowheads="1"/>
          </p:cNvSpPr>
          <p:nvPr/>
        </p:nvSpPr>
        <p:spPr bwMode="auto">
          <a:xfrm>
            <a:off x="1574800" y="4003675"/>
            <a:ext cx="227013" cy="19843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3090" name="Rectangle 18"/>
          <p:cNvSpPr>
            <a:spLocks noChangeArrowheads="1"/>
          </p:cNvSpPr>
          <p:nvPr/>
        </p:nvSpPr>
        <p:spPr bwMode="auto">
          <a:xfrm>
            <a:off x="1574800" y="4003675"/>
            <a:ext cx="227013" cy="1984375"/>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091" name="Line 19"/>
          <p:cNvSpPr>
            <a:spLocks noChangeShapeType="1"/>
          </p:cNvSpPr>
          <p:nvPr/>
        </p:nvSpPr>
        <p:spPr bwMode="auto">
          <a:xfrm>
            <a:off x="1100138" y="4135438"/>
            <a:ext cx="88900" cy="158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2" name="Line 20"/>
          <p:cNvSpPr>
            <a:spLocks noChangeShapeType="1"/>
          </p:cNvSpPr>
          <p:nvPr/>
        </p:nvSpPr>
        <p:spPr bwMode="auto">
          <a:xfrm>
            <a:off x="1100138" y="3778250"/>
            <a:ext cx="88900"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3" name="Line 21"/>
          <p:cNvSpPr>
            <a:spLocks noChangeShapeType="1"/>
          </p:cNvSpPr>
          <p:nvPr/>
        </p:nvSpPr>
        <p:spPr bwMode="auto">
          <a:xfrm>
            <a:off x="1100138" y="3416300"/>
            <a:ext cx="88900"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4" name="Line 22"/>
          <p:cNvSpPr>
            <a:spLocks noChangeShapeType="1"/>
          </p:cNvSpPr>
          <p:nvPr/>
        </p:nvSpPr>
        <p:spPr bwMode="auto">
          <a:xfrm>
            <a:off x="1100138" y="4543425"/>
            <a:ext cx="88900"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5" name="Line 23"/>
          <p:cNvSpPr>
            <a:spLocks noChangeShapeType="1"/>
          </p:cNvSpPr>
          <p:nvPr/>
        </p:nvSpPr>
        <p:spPr bwMode="auto">
          <a:xfrm>
            <a:off x="1100138" y="4948238"/>
            <a:ext cx="88900" cy="158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6" name="Line 24"/>
          <p:cNvSpPr>
            <a:spLocks noChangeShapeType="1"/>
          </p:cNvSpPr>
          <p:nvPr/>
        </p:nvSpPr>
        <p:spPr bwMode="auto">
          <a:xfrm>
            <a:off x="1100138" y="5310188"/>
            <a:ext cx="88900" cy="158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7" name="Line 25"/>
          <p:cNvSpPr>
            <a:spLocks noChangeShapeType="1"/>
          </p:cNvSpPr>
          <p:nvPr/>
        </p:nvSpPr>
        <p:spPr bwMode="auto">
          <a:xfrm>
            <a:off x="1100138" y="5672138"/>
            <a:ext cx="88900" cy="1587"/>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098" name="Rectangle 26"/>
          <p:cNvSpPr>
            <a:spLocks noChangeArrowheads="1"/>
          </p:cNvSpPr>
          <p:nvPr/>
        </p:nvSpPr>
        <p:spPr bwMode="auto">
          <a:xfrm>
            <a:off x="820738" y="3021013"/>
            <a:ext cx="1682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61938" indent="-261938">
              <a:defRPr kumimoji="1">
                <a:solidFill>
                  <a:schemeClr val="tx1"/>
                </a:solidFill>
                <a:latin typeface="Arial" pitchFamily="34" charset="0"/>
                <a:ea typeface="ＭＳ Ｐゴシック" pitchFamily="50" charset="-128"/>
              </a:defRPr>
            </a:lvl1pPr>
            <a:lvl2pPr>
              <a:defRPr kumimoji="1">
                <a:solidFill>
                  <a:schemeClr val="tx1"/>
                </a:solidFill>
                <a:latin typeface="Arial" pitchFamily="34" charset="0"/>
                <a:ea typeface="ＭＳ Ｐゴシック" pitchFamily="50" charset="-128"/>
              </a:defRPr>
            </a:lvl2pPr>
            <a:lvl3pPr>
              <a:defRPr kumimoji="1">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defRPr>
            </a:lvl9pPr>
          </a:lstStyle>
          <a:p>
            <a:pPr>
              <a:spcBef>
                <a:spcPct val="20000"/>
              </a:spcBef>
              <a:buClr>
                <a:schemeClr val="accent2"/>
              </a:buClr>
              <a:buFont typeface="Wingdings" pitchFamily="2" charset="2"/>
              <a:buNone/>
            </a:pPr>
            <a:r>
              <a:rPr lang="en-US" altLang="ja-JP" sz="1200">
                <a:solidFill>
                  <a:srgbClr val="000000"/>
                </a:solidFill>
                <a:ea typeface="ＭＳ ゴシック" pitchFamily="49" charset="-128"/>
              </a:rPr>
              <a:t>10</a:t>
            </a:r>
            <a:endParaRPr lang="en-US" altLang="ja-JP" sz="1200">
              <a:ea typeface="HG丸ｺﾞｼｯｸM-PRO" pitchFamily="50" charset="-128"/>
            </a:endParaRPr>
          </a:p>
        </p:txBody>
      </p:sp>
      <p:sp>
        <p:nvSpPr>
          <p:cNvPr id="3099" name="Rectangle 27"/>
          <p:cNvSpPr>
            <a:spLocks noChangeArrowheads="1"/>
          </p:cNvSpPr>
          <p:nvPr/>
        </p:nvSpPr>
        <p:spPr bwMode="auto">
          <a:xfrm>
            <a:off x="973138" y="2957513"/>
            <a:ext cx="114300" cy="12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61938" indent="-261938">
              <a:defRPr kumimoji="1">
                <a:solidFill>
                  <a:schemeClr val="tx1"/>
                </a:solidFill>
                <a:latin typeface="Arial" pitchFamily="34" charset="0"/>
                <a:ea typeface="ＭＳ Ｐゴシック" pitchFamily="50" charset="-128"/>
              </a:defRPr>
            </a:lvl1pPr>
            <a:lvl2pPr>
              <a:defRPr kumimoji="1">
                <a:solidFill>
                  <a:schemeClr val="tx1"/>
                </a:solidFill>
                <a:latin typeface="Arial" pitchFamily="34" charset="0"/>
                <a:ea typeface="ＭＳ Ｐゴシック" pitchFamily="50" charset="-128"/>
              </a:defRPr>
            </a:lvl2pPr>
            <a:lvl3pPr>
              <a:defRPr kumimoji="1">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defRPr>
            </a:lvl9pPr>
          </a:lstStyle>
          <a:p>
            <a:pPr>
              <a:spcBef>
                <a:spcPct val="20000"/>
              </a:spcBef>
              <a:buClr>
                <a:schemeClr val="accent2"/>
              </a:buClr>
              <a:buFont typeface="Wingdings" pitchFamily="2" charset="2"/>
              <a:buNone/>
            </a:pPr>
            <a:r>
              <a:rPr lang="en-US" altLang="ja-JP" sz="800">
                <a:solidFill>
                  <a:srgbClr val="000000"/>
                </a:solidFill>
                <a:ea typeface="ＭＳ ゴシック" pitchFamily="49" charset="-128"/>
              </a:rPr>
              <a:t>15</a:t>
            </a:r>
            <a:endParaRPr lang="en-US" altLang="ja-JP" sz="800">
              <a:ea typeface="HG丸ｺﾞｼｯｸM-PRO" pitchFamily="50" charset="-128"/>
            </a:endParaRPr>
          </a:p>
        </p:txBody>
      </p:sp>
      <p:sp>
        <p:nvSpPr>
          <p:cNvPr id="3100" name="Rectangle 28"/>
          <p:cNvSpPr>
            <a:spLocks noChangeArrowheads="1"/>
          </p:cNvSpPr>
          <p:nvPr/>
        </p:nvSpPr>
        <p:spPr bwMode="auto">
          <a:xfrm>
            <a:off x="820738" y="3775075"/>
            <a:ext cx="1682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61938" indent="-261938">
              <a:defRPr kumimoji="1">
                <a:solidFill>
                  <a:schemeClr val="tx1"/>
                </a:solidFill>
                <a:latin typeface="Arial" pitchFamily="34" charset="0"/>
                <a:ea typeface="ＭＳ Ｐゴシック" pitchFamily="50" charset="-128"/>
              </a:defRPr>
            </a:lvl1pPr>
            <a:lvl2pPr>
              <a:defRPr kumimoji="1">
                <a:solidFill>
                  <a:schemeClr val="tx1"/>
                </a:solidFill>
                <a:latin typeface="Arial" pitchFamily="34" charset="0"/>
                <a:ea typeface="ＭＳ Ｐゴシック" pitchFamily="50" charset="-128"/>
              </a:defRPr>
            </a:lvl2pPr>
            <a:lvl3pPr>
              <a:defRPr kumimoji="1">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defRPr>
            </a:lvl9pPr>
          </a:lstStyle>
          <a:p>
            <a:pPr>
              <a:spcBef>
                <a:spcPct val="20000"/>
              </a:spcBef>
              <a:buClr>
                <a:schemeClr val="accent2"/>
              </a:buClr>
              <a:buFont typeface="Wingdings" pitchFamily="2" charset="2"/>
              <a:buNone/>
            </a:pPr>
            <a:r>
              <a:rPr lang="en-US" altLang="ja-JP" sz="1200">
                <a:solidFill>
                  <a:srgbClr val="000000"/>
                </a:solidFill>
                <a:ea typeface="ＭＳ ゴシック" pitchFamily="49" charset="-128"/>
              </a:rPr>
              <a:t>10</a:t>
            </a:r>
            <a:endParaRPr lang="en-US" altLang="ja-JP" sz="1200">
              <a:ea typeface="HG丸ｺﾞｼｯｸM-PRO" pitchFamily="50" charset="-128"/>
            </a:endParaRPr>
          </a:p>
        </p:txBody>
      </p:sp>
      <p:sp>
        <p:nvSpPr>
          <p:cNvPr id="3101" name="Rectangle 29"/>
          <p:cNvSpPr>
            <a:spLocks noChangeArrowheads="1"/>
          </p:cNvSpPr>
          <p:nvPr/>
        </p:nvSpPr>
        <p:spPr bwMode="auto">
          <a:xfrm>
            <a:off x="973138" y="3730625"/>
            <a:ext cx="1143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61938" indent="-261938">
              <a:defRPr kumimoji="1">
                <a:solidFill>
                  <a:schemeClr val="tx1"/>
                </a:solidFill>
                <a:latin typeface="Arial" pitchFamily="34" charset="0"/>
                <a:ea typeface="ＭＳ Ｐゴシック" pitchFamily="50" charset="-128"/>
              </a:defRPr>
            </a:lvl1pPr>
            <a:lvl2pPr>
              <a:defRPr kumimoji="1">
                <a:solidFill>
                  <a:schemeClr val="tx1"/>
                </a:solidFill>
                <a:latin typeface="Arial" pitchFamily="34" charset="0"/>
                <a:ea typeface="ＭＳ Ｐゴシック" pitchFamily="50" charset="-128"/>
              </a:defRPr>
            </a:lvl2pPr>
            <a:lvl3pPr>
              <a:defRPr kumimoji="1">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defRPr>
            </a:lvl9pPr>
          </a:lstStyle>
          <a:p>
            <a:pPr>
              <a:spcBef>
                <a:spcPct val="20000"/>
              </a:spcBef>
              <a:buClr>
                <a:schemeClr val="accent2"/>
              </a:buClr>
              <a:buFont typeface="Wingdings" pitchFamily="2" charset="2"/>
              <a:buNone/>
            </a:pPr>
            <a:r>
              <a:rPr lang="en-US" altLang="ja-JP" sz="800">
                <a:solidFill>
                  <a:srgbClr val="000000"/>
                </a:solidFill>
                <a:ea typeface="ＭＳ ゴシック" pitchFamily="49" charset="-128"/>
              </a:rPr>
              <a:t>13</a:t>
            </a:r>
            <a:endParaRPr lang="en-US" altLang="ja-JP" sz="800">
              <a:ea typeface="HG丸ｺﾞｼｯｸM-PRO" pitchFamily="50" charset="-128"/>
            </a:endParaRPr>
          </a:p>
        </p:txBody>
      </p:sp>
      <p:sp>
        <p:nvSpPr>
          <p:cNvPr id="3102" name="Rectangle 30"/>
          <p:cNvSpPr>
            <a:spLocks noChangeArrowheads="1"/>
          </p:cNvSpPr>
          <p:nvPr/>
        </p:nvSpPr>
        <p:spPr bwMode="auto">
          <a:xfrm>
            <a:off x="819150" y="4552950"/>
            <a:ext cx="1682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61938" indent="-261938">
              <a:defRPr kumimoji="1">
                <a:solidFill>
                  <a:schemeClr val="tx1"/>
                </a:solidFill>
                <a:latin typeface="Arial" pitchFamily="34" charset="0"/>
                <a:ea typeface="ＭＳ Ｐゴシック" pitchFamily="50" charset="-128"/>
              </a:defRPr>
            </a:lvl1pPr>
            <a:lvl2pPr>
              <a:defRPr kumimoji="1">
                <a:solidFill>
                  <a:schemeClr val="tx1"/>
                </a:solidFill>
                <a:latin typeface="Arial" pitchFamily="34" charset="0"/>
                <a:ea typeface="ＭＳ Ｐゴシック" pitchFamily="50" charset="-128"/>
              </a:defRPr>
            </a:lvl2pPr>
            <a:lvl3pPr>
              <a:defRPr kumimoji="1">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defRPr>
            </a:lvl9pPr>
          </a:lstStyle>
          <a:p>
            <a:pPr>
              <a:spcBef>
                <a:spcPct val="20000"/>
              </a:spcBef>
              <a:buClr>
                <a:schemeClr val="accent2"/>
              </a:buClr>
              <a:buFont typeface="Wingdings" pitchFamily="2" charset="2"/>
              <a:buNone/>
            </a:pPr>
            <a:r>
              <a:rPr lang="en-US" altLang="ja-JP" sz="1200">
                <a:solidFill>
                  <a:srgbClr val="000000"/>
                </a:solidFill>
                <a:ea typeface="ＭＳ ゴシック" pitchFamily="49" charset="-128"/>
              </a:rPr>
              <a:t>10</a:t>
            </a:r>
            <a:endParaRPr lang="en-US" altLang="ja-JP" sz="1200">
              <a:ea typeface="HG丸ｺﾞｼｯｸM-PRO" pitchFamily="50" charset="-128"/>
            </a:endParaRPr>
          </a:p>
        </p:txBody>
      </p:sp>
      <p:sp>
        <p:nvSpPr>
          <p:cNvPr id="3103" name="Rectangle 31"/>
          <p:cNvSpPr>
            <a:spLocks noChangeArrowheads="1"/>
          </p:cNvSpPr>
          <p:nvPr/>
        </p:nvSpPr>
        <p:spPr bwMode="auto">
          <a:xfrm>
            <a:off x="973138" y="4495800"/>
            <a:ext cx="114300" cy="12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61938" indent="-261938">
              <a:defRPr kumimoji="1">
                <a:solidFill>
                  <a:schemeClr val="tx1"/>
                </a:solidFill>
                <a:latin typeface="Arial" pitchFamily="34" charset="0"/>
                <a:ea typeface="ＭＳ Ｐゴシック" pitchFamily="50" charset="-128"/>
              </a:defRPr>
            </a:lvl1pPr>
            <a:lvl2pPr>
              <a:defRPr kumimoji="1">
                <a:solidFill>
                  <a:schemeClr val="tx1"/>
                </a:solidFill>
                <a:latin typeface="Arial" pitchFamily="34" charset="0"/>
                <a:ea typeface="ＭＳ Ｐゴシック" pitchFamily="50" charset="-128"/>
              </a:defRPr>
            </a:lvl2pPr>
            <a:lvl3pPr>
              <a:defRPr kumimoji="1">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defRPr>
            </a:lvl9pPr>
          </a:lstStyle>
          <a:p>
            <a:pPr>
              <a:spcBef>
                <a:spcPct val="20000"/>
              </a:spcBef>
              <a:buClr>
                <a:schemeClr val="accent2"/>
              </a:buClr>
              <a:buFont typeface="Wingdings" pitchFamily="2" charset="2"/>
              <a:buNone/>
            </a:pPr>
            <a:r>
              <a:rPr lang="en-US" altLang="ja-JP" sz="800">
                <a:solidFill>
                  <a:srgbClr val="000000"/>
                </a:solidFill>
                <a:ea typeface="ＭＳ ゴシック" pitchFamily="49" charset="-128"/>
              </a:rPr>
              <a:t>11</a:t>
            </a:r>
            <a:endParaRPr lang="en-US" altLang="ja-JP" sz="800">
              <a:ea typeface="HG丸ｺﾞｼｯｸM-PRO" pitchFamily="50" charset="-128"/>
            </a:endParaRPr>
          </a:p>
        </p:txBody>
      </p:sp>
      <p:sp>
        <p:nvSpPr>
          <p:cNvPr id="3104" name="Rectangle 32"/>
          <p:cNvSpPr>
            <a:spLocks noChangeArrowheads="1"/>
          </p:cNvSpPr>
          <p:nvPr/>
        </p:nvSpPr>
        <p:spPr bwMode="auto">
          <a:xfrm>
            <a:off x="820738" y="5345113"/>
            <a:ext cx="1682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61938" indent="-261938">
              <a:defRPr kumimoji="1">
                <a:solidFill>
                  <a:schemeClr val="tx1"/>
                </a:solidFill>
                <a:latin typeface="Arial" pitchFamily="34" charset="0"/>
                <a:ea typeface="ＭＳ Ｐゴシック" pitchFamily="50" charset="-128"/>
              </a:defRPr>
            </a:lvl1pPr>
            <a:lvl2pPr>
              <a:defRPr kumimoji="1">
                <a:solidFill>
                  <a:schemeClr val="tx1"/>
                </a:solidFill>
                <a:latin typeface="Arial" pitchFamily="34" charset="0"/>
                <a:ea typeface="ＭＳ Ｐゴシック" pitchFamily="50" charset="-128"/>
              </a:defRPr>
            </a:lvl2pPr>
            <a:lvl3pPr>
              <a:defRPr kumimoji="1">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defRPr>
            </a:lvl9pPr>
          </a:lstStyle>
          <a:p>
            <a:pPr>
              <a:spcBef>
                <a:spcPct val="20000"/>
              </a:spcBef>
              <a:buClr>
                <a:schemeClr val="accent2"/>
              </a:buClr>
              <a:buFont typeface="Wingdings" pitchFamily="2" charset="2"/>
              <a:buNone/>
            </a:pPr>
            <a:r>
              <a:rPr lang="en-US" altLang="ja-JP" sz="1200">
                <a:solidFill>
                  <a:srgbClr val="000000"/>
                </a:solidFill>
                <a:ea typeface="ＭＳ ゴシック" pitchFamily="49" charset="-128"/>
              </a:rPr>
              <a:t>10</a:t>
            </a:r>
            <a:endParaRPr lang="en-US" altLang="ja-JP" sz="1200">
              <a:ea typeface="HG丸ｺﾞｼｯｸM-PRO" pitchFamily="50" charset="-128"/>
            </a:endParaRPr>
          </a:p>
        </p:txBody>
      </p:sp>
      <p:sp>
        <p:nvSpPr>
          <p:cNvPr id="3105" name="Rectangle 33"/>
          <p:cNvSpPr>
            <a:spLocks noChangeArrowheads="1"/>
          </p:cNvSpPr>
          <p:nvPr/>
        </p:nvSpPr>
        <p:spPr bwMode="auto">
          <a:xfrm>
            <a:off x="973138" y="5262563"/>
            <a:ext cx="635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61938" indent="-261938">
              <a:defRPr kumimoji="1">
                <a:solidFill>
                  <a:schemeClr val="tx1"/>
                </a:solidFill>
                <a:latin typeface="Arial" pitchFamily="34" charset="0"/>
                <a:ea typeface="ＭＳ Ｐゴシック" pitchFamily="50" charset="-128"/>
              </a:defRPr>
            </a:lvl1pPr>
            <a:lvl2pPr>
              <a:defRPr kumimoji="1">
                <a:solidFill>
                  <a:schemeClr val="tx1"/>
                </a:solidFill>
                <a:latin typeface="Arial" pitchFamily="34" charset="0"/>
                <a:ea typeface="ＭＳ Ｐゴシック" pitchFamily="50" charset="-128"/>
              </a:defRPr>
            </a:lvl2pPr>
            <a:lvl3pPr>
              <a:defRPr kumimoji="1">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defRPr>
            </a:lvl9pPr>
          </a:lstStyle>
          <a:p>
            <a:pPr>
              <a:spcBef>
                <a:spcPct val="20000"/>
              </a:spcBef>
              <a:buClr>
                <a:schemeClr val="accent2"/>
              </a:buClr>
              <a:buFont typeface="Wingdings" pitchFamily="2" charset="2"/>
              <a:buNone/>
            </a:pPr>
            <a:r>
              <a:rPr lang="en-US" altLang="ja-JP" sz="900">
                <a:solidFill>
                  <a:srgbClr val="000000"/>
                </a:solidFill>
                <a:ea typeface="ＭＳ ゴシック" pitchFamily="49" charset="-128"/>
              </a:rPr>
              <a:t>9</a:t>
            </a:r>
            <a:endParaRPr lang="en-US" altLang="ja-JP" sz="900">
              <a:ea typeface="HG丸ｺﾞｼｯｸM-PRO" pitchFamily="50" charset="-128"/>
            </a:endParaRPr>
          </a:p>
        </p:txBody>
      </p:sp>
      <p:sp>
        <p:nvSpPr>
          <p:cNvPr id="3106" name="Rectangle 34"/>
          <p:cNvSpPr>
            <a:spLocks noChangeArrowheads="1"/>
          </p:cNvSpPr>
          <p:nvPr/>
        </p:nvSpPr>
        <p:spPr bwMode="auto">
          <a:xfrm>
            <a:off x="1892300" y="4360863"/>
            <a:ext cx="225425" cy="1627187"/>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3107" name="Rectangle 35"/>
          <p:cNvSpPr>
            <a:spLocks noChangeArrowheads="1"/>
          </p:cNvSpPr>
          <p:nvPr/>
        </p:nvSpPr>
        <p:spPr bwMode="auto">
          <a:xfrm>
            <a:off x="1892300" y="4360863"/>
            <a:ext cx="225425" cy="1627187"/>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08" name="Rectangle 36"/>
          <p:cNvSpPr>
            <a:spLocks noChangeArrowheads="1"/>
          </p:cNvSpPr>
          <p:nvPr/>
        </p:nvSpPr>
        <p:spPr bwMode="auto">
          <a:xfrm>
            <a:off x="2524125" y="5535613"/>
            <a:ext cx="222250" cy="452437"/>
          </a:xfrm>
          <a:prstGeom prst="rect">
            <a:avLst/>
          </a:prstGeom>
          <a:solidFill>
            <a:srgbClr val="00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3109" name="Rectangle 37"/>
          <p:cNvSpPr>
            <a:spLocks noChangeArrowheads="1"/>
          </p:cNvSpPr>
          <p:nvPr/>
        </p:nvSpPr>
        <p:spPr bwMode="auto">
          <a:xfrm>
            <a:off x="2524125" y="5535613"/>
            <a:ext cx="222250" cy="452437"/>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10" name="Line 38"/>
          <p:cNvSpPr>
            <a:spLocks noChangeShapeType="1"/>
          </p:cNvSpPr>
          <p:nvPr/>
        </p:nvSpPr>
        <p:spPr bwMode="auto">
          <a:xfrm>
            <a:off x="1168400" y="5988050"/>
            <a:ext cx="7364413" cy="1588"/>
          </a:xfrm>
          <a:prstGeom prst="line">
            <a:avLst/>
          </a:prstGeom>
          <a:noFill/>
          <a:ln w="15875">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11" name="Rectangle 39"/>
          <p:cNvSpPr>
            <a:spLocks noChangeArrowheads="1"/>
          </p:cNvSpPr>
          <p:nvPr/>
        </p:nvSpPr>
        <p:spPr bwMode="auto">
          <a:xfrm>
            <a:off x="1274763" y="6034088"/>
            <a:ext cx="2222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61938" indent="-261938">
              <a:defRPr kumimoji="1">
                <a:solidFill>
                  <a:schemeClr val="tx1"/>
                </a:solidFill>
                <a:latin typeface="Arial" pitchFamily="34" charset="0"/>
                <a:ea typeface="ＭＳ Ｐゴシック" pitchFamily="50" charset="-128"/>
              </a:defRPr>
            </a:lvl1pPr>
            <a:lvl2pPr>
              <a:defRPr kumimoji="1">
                <a:solidFill>
                  <a:schemeClr val="tx1"/>
                </a:solidFill>
                <a:latin typeface="Arial" pitchFamily="34" charset="0"/>
                <a:ea typeface="ＭＳ Ｐゴシック" pitchFamily="50" charset="-128"/>
              </a:defRPr>
            </a:lvl2pPr>
            <a:lvl3pPr>
              <a:defRPr kumimoji="1">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defRPr>
            </a:lvl9pPr>
          </a:lstStyle>
          <a:p>
            <a:pPr>
              <a:spcBef>
                <a:spcPct val="20000"/>
              </a:spcBef>
              <a:buClr>
                <a:schemeClr val="accent2"/>
              </a:buClr>
              <a:buFont typeface="Wingdings" pitchFamily="2" charset="2"/>
              <a:buNone/>
            </a:pPr>
            <a:r>
              <a:rPr lang="en-US" altLang="ja-JP" sz="900">
                <a:solidFill>
                  <a:srgbClr val="000000"/>
                </a:solidFill>
                <a:ea typeface="ＭＳ ゴシック" pitchFamily="49" charset="-128"/>
              </a:rPr>
              <a:t>3/15</a:t>
            </a:r>
            <a:endParaRPr lang="en-US" altLang="ja-JP" sz="1600">
              <a:ea typeface="HG丸ｺﾞｼｯｸM-PRO" pitchFamily="50" charset="-128"/>
            </a:endParaRPr>
          </a:p>
        </p:txBody>
      </p:sp>
      <p:sp>
        <p:nvSpPr>
          <p:cNvPr id="3112" name="Rectangle 40"/>
          <p:cNvSpPr>
            <a:spLocks noChangeArrowheads="1"/>
          </p:cNvSpPr>
          <p:nvPr/>
        </p:nvSpPr>
        <p:spPr bwMode="auto">
          <a:xfrm>
            <a:off x="1543050" y="6054725"/>
            <a:ext cx="2222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61938" indent="-261938">
              <a:defRPr kumimoji="1">
                <a:solidFill>
                  <a:schemeClr val="tx1"/>
                </a:solidFill>
                <a:latin typeface="Arial" pitchFamily="34" charset="0"/>
                <a:ea typeface="ＭＳ Ｐゴシック" pitchFamily="50" charset="-128"/>
              </a:defRPr>
            </a:lvl1pPr>
            <a:lvl2pPr>
              <a:defRPr kumimoji="1">
                <a:solidFill>
                  <a:schemeClr val="tx1"/>
                </a:solidFill>
                <a:latin typeface="Arial" pitchFamily="34" charset="0"/>
                <a:ea typeface="ＭＳ Ｐゴシック" pitchFamily="50" charset="-128"/>
              </a:defRPr>
            </a:lvl2pPr>
            <a:lvl3pPr>
              <a:defRPr kumimoji="1">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defRPr>
            </a:lvl9pPr>
          </a:lstStyle>
          <a:p>
            <a:pPr>
              <a:spcBef>
                <a:spcPct val="20000"/>
              </a:spcBef>
              <a:buClr>
                <a:schemeClr val="accent2"/>
              </a:buClr>
              <a:buFont typeface="Wingdings" pitchFamily="2" charset="2"/>
              <a:buNone/>
            </a:pPr>
            <a:r>
              <a:rPr lang="en-US" altLang="ja-JP" sz="900">
                <a:solidFill>
                  <a:srgbClr val="000000"/>
                </a:solidFill>
                <a:ea typeface="ＭＳ ゴシック" pitchFamily="49" charset="-128"/>
              </a:rPr>
              <a:t>3/25</a:t>
            </a:r>
            <a:endParaRPr lang="en-US" altLang="ja-JP" sz="1600">
              <a:ea typeface="HG丸ｺﾞｼｯｸM-PRO" pitchFamily="50" charset="-128"/>
            </a:endParaRPr>
          </a:p>
        </p:txBody>
      </p:sp>
      <p:sp>
        <p:nvSpPr>
          <p:cNvPr id="3113" name="Rectangle 41"/>
          <p:cNvSpPr>
            <a:spLocks noChangeArrowheads="1"/>
          </p:cNvSpPr>
          <p:nvPr/>
        </p:nvSpPr>
        <p:spPr bwMode="auto">
          <a:xfrm>
            <a:off x="1543050" y="6161088"/>
            <a:ext cx="38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61938" indent="-261938">
              <a:defRPr kumimoji="1">
                <a:solidFill>
                  <a:schemeClr val="tx1"/>
                </a:solidFill>
                <a:latin typeface="Arial" pitchFamily="34" charset="0"/>
                <a:ea typeface="ＭＳ Ｐゴシック" pitchFamily="50" charset="-128"/>
              </a:defRPr>
            </a:lvl1pPr>
            <a:lvl2pPr>
              <a:defRPr kumimoji="1">
                <a:solidFill>
                  <a:schemeClr val="tx1"/>
                </a:solidFill>
                <a:latin typeface="Arial" pitchFamily="34" charset="0"/>
                <a:ea typeface="ＭＳ Ｐゴシック" pitchFamily="50" charset="-128"/>
              </a:defRPr>
            </a:lvl2pPr>
            <a:lvl3pPr>
              <a:defRPr kumimoji="1">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defRPr>
            </a:lvl9pPr>
          </a:lstStyle>
          <a:p>
            <a:pPr>
              <a:spcBef>
                <a:spcPct val="20000"/>
              </a:spcBef>
              <a:buClr>
                <a:schemeClr val="accent2"/>
              </a:buClr>
              <a:buFont typeface="Wingdings" pitchFamily="2" charset="2"/>
              <a:buNone/>
            </a:pPr>
            <a:r>
              <a:rPr lang="en-US" altLang="ja-JP" sz="900">
                <a:solidFill>
                  <a:srgbClr val="000000"/>
                </a:solidFill>
                <a:ea typeface="ＭＳ ゴシック" pitchFamily="49" charset="-128"/>
              </a:rPr>
              <a:t>-</a:t>
            </a:r>
            <a:endParaRPr lang="en-US" altLang="ja-JP" sz="1600">
              <a:ea typeface="HG丸ｺﾞｼｯｸM-PRO" pitchFamily="50" charset="-128"/>
            </a:endParaRPr>
          </a:p>
        </p:txBody>
      </p:sp>
      <p:sp>
        <p:nvSpPr>
          <p:cNvPr id="3114" name="Rectangle 42"/>
          <p:cNvSpPr>
            <a:spLocks noChangeArrowheads="1"/>
          </p:cNvSpPr>
          <p:nvPr/>
        </p:nvSpPr>
        <p:spPr bwMode="auto">
          <a:xfrm>
            <a:off x="1601788" y="6161088"/>
            <a:ext cx="2222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61938" indent="-261938">
              <a:defRPr kumimoji="1">
                <a:solidFill>
                  <a:schemeClr val="tx1"/>
                </a:solidFill>
                <a:latin typeface="Arial" pitchFamily="34" charset="0"/>
                <a:ea typeface="ＭＳ Ｐゴシック" pitchFamily="50" charset="-128"/>
              </a:defRPr>
            </a:lvl1pPr>
            <a:lvl2pPr>
              <a:defRPr kumimoji="1">
                <a:solidFill>
                  <a:schemeClr val="tx1"/>
                </a:solidFill>
                <a:latin typeface="Arial" pitchFamily="34" charset="0"/>
                <a:ea typeface="ＭＳ Ｐゴシック" pitchFamily="50" charset="-128"/>
              </a:defRPr>
            </a:lvl2pPr>
            <a:lvl3pPr>
              <a:defRPr kumimoji="1">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defRPr>
            </a:lvl9pPr>
          </a:lstStyle>
          <a:p>
            <a:pPr>
              <a:spcBef>
                <a:spcPct val="20000"/>
              </a:spcBef>
              <a:buClr>
                <a:schemeClr val="accent2"/>
              </a:buClr>
              <a:buFont typeface="Wingdings" pitchFamily="2" charset="2"/>
              <a:buNone/>
            </a:pPr>
            <a:r>
              <a:rPr lang="en-US" altLang="ja-JP" sz="900">
                <a:solidFill>
                  <a:srgbClr val="000000"/>
                </a:solidFill>
                <a:ea typeface="ＭＳ ゴシック" pitchFamily="49" charset="-128"/>
              </a:rPr>
              <a:t>3/26</a:t>
            </a:r>
            <a:endParaRPr lang="en-US" altLang="ja-JP" sz="1600">
              <a:ea typeface="HG丸ｺﾞｼｯｸM-PRO" pitchFamily="50" charset="-128"/>
            </a:endParaRPr>
          </a:p>
        </p:txBody>
      </p:sp>
      <p:sp>
        <p:nvSpPr>
          <p:cNvPr id="3115" name="Rectangle 43"/>
          <p:cNvSpPr>
            <a:spLocks noChangeArrowheads="1"/>
          </p:cNvSpPr>
          <p:nvPr/>
        </p:nvSpPr>
        <p:spPr bwMode="auto">
          <a:xfrm>
            <a:off x="2176463" y="6034088"/>
            <a:ext cx="2222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61938" indent="-261938">
              <a:defRPr kumimoji="1">
                <a:solidFill>
                  <a:schemeClr val="tx1"/>
                </a:solidFill>
                <a:latin typeface="Arial" pitchFamily="34" charset="0"/>
                <a:ea typeface="ＭＳ Ｐゴシック" pitchFamily="50" charset="-128"/>
              </a:defRPr>
            </a:lvl1pPr>
            <a:lvl2pPr>
              <a:defRPr kumimoji="1">
                <a:solidFill>
                  <a:schemeClr val="tx1"/>
                </a:solidFill>
                <a:latin typeface="Arial" pitchFamily="34" charset="0"/>
                <a:ea typeface="ＭＳ Ｐゴシック" pitchFamily="50" charset="-128"/>
              </a:defRPr>
            </a:lvl2pPr>
            <a:lvl3pPr>
              <a:defRPr kumimoji="1">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defRPr>
            </a:lvl9pPr>
          </a:lstStyle>
          <a:p>
            <a:pPr>
              <a:spcBef>
                <a:spcPct val="20000"/>
              </a:spcBef>
              <a:buClr>
                <a:schemeClr val="accent2"/>
              </a:buClr>
              <a:buFont typeface="Wingdings" pitchFamily="2" charset="2"/>
              <a:buNone/>
            </a:pPr>
            <a:r>
              <a:rPr lang="en-US" altLang="ja-JP" sz="900">
                <a:solidFill>
                  <a:srgbClr val="000000"/>
                </a:solidFill>
                <a:ea typeface="ＭＳ ゴシック" pitchFamily="49" charset="-128"/>
              </a:rPr>
              <a:t>6/20</a:t>
            </a:r>
            <a:endParaRPr lang="en-US" altLang="ja-JP" sz="1600">
              <a:ea typeface="HG丸ｺﾞｼｯｸM-PRO" pitchFamily="50" charset="-128"/>
            </a:endParaRPr>
          </a:p>
        </p:txBody>
      </p:sp>
      <p:sp>
        <p:nvSpPr>
          <p:cNvPr id="3116" name="Rectangle 44"/>
          <p:cNvSpPr>
            <a:spLocks noChangeArrowheads="1"/>
          </p:cNvSpPr>
          <p:nvPr/>
        </p:nvSpPr>
        <p:spPr bwMode="auto">
          <a:xfrm>
            <a:off x="2176463" y="6170613"/>
            <a:ext cx="38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61938" indent="-261938">
              <a:defRPr kumimoji="1">
                <a:solidFill>
                  <a:schemeClr val="tx1"/>
                </a:solidFill>
                <a:latin typeface="Arial" pitchFamily="34" charset="0"/>
                <a:ea typeface="ＭＳ Ｐゴシック" pitchFamily="50" charset="-128"/>
              </a:defRPr>
            </a:lvl1pPr>
            <a:lvl2pPr>
              <a:defRPr kumimoji="1">
                <a:solidFill>
                  <a:schemeClr val="tx1"/>
                </a:solidFill>
                <a:latin typeface="Arial" pitchFamily="34" charset="0"/>
                <a:ea typeface="ＭＳ Ｐゴシック" pitchFamily="50" charset="-128"/>
              </a:defRPr>
            </a:lvl2pPr>
            <a:lvl3pPr>
              <a:defRPr kumimoji="1">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defRPr>
            </a:lvl9pPr>
          </a:lstStyle>
          <a:p>
            <a:pPr>
              <a:spcBef>
                <a:spcPct val="20000"/>
              </a:spcBef>
              <a:buClr>
                <a:schemeClr val="accent2"/>
              </a:buClr>
              <a:buFont typeface="Wingdings" pitchFamily="2" charset="2"/>
              <a:buNone/>
            </a:pPr>
            <a:r>
              <a:rPr lang="en-US" altLang="ja-JP" sz="900">
                <a:solidFill>
                  <a:srgbClr val="000000"/>
                </a:solidFill>
                <a:ea typeface="ＭＳ ゴシック" pitchFamily="49" charset="-128"/>
              </a:rPr>
              <a:t>-</a:t>
            </a:r>
            <a:endParaRPr lang="en-US" altLang="ja-JP" sz="1600">
              <a:ea typeface="HG丸ｺﾞｼｯｸM-PRO" pitchFamily="50" charset="-128"/>
            </a:endParaRPr>
          </a:p>
        </p:txBody>
      </p:sp>
      <p:sp>
        <p:nvSpPr>
          <p:cNvPr id="3117" name="Rectangle 45"/>
          <p:cNvSpPr>
            <a:spLocks noChangeArrowheads="1"/>
          </p:cNvSpPr>
          <p:nvPr/>
        </p:nvSpPr>
        <p:spPr bwMode="auto">
          <a:xfrm>
            <a:off x="2228850" y="6170613"/>
            <a:ext cx="2222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61938" indent="-261938">
              <a:defRPr kumimoji="1">
                <a:solidFill>
                  <a:schemeClr val="tx1"/>
                </a:solidFill>
                <a:latin typeface="Arial" pitchFamily="34" charset="0"/>
                <a:ea typeface="ＭＳ Ｐゴシック" pitchFamily="50" charset="-128"/>
              </a:defRPr>
            </a:lvl1pPr>
            <a:lvl2pPr>
              <a:defRPr kumimoji="1">
                <a:solidFill>
                  <a:schemeClr val="tx1"/>
                </a:solidFill>
                <a:latin typeface="Arial" pitchFamily="34" charset="0"/>
                <a:ea typeface="ＭＳ Ｐゴシック" pitchFamily="50" charset="-128"/>
              </a:defRPr>
            </a:lvl2pPr>
            <a:lvl3pPr>
              <a:defRPr kumimoji="1">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defRPr>
            </a:lvl9pPr>
          </a:lstStyle>
          <a:p>
            <a:pPr>
              <a:spcBef>
                <a:spcPct val="20000"/>
              </a:spcBef>
              <a:buClr>
                <a:schemeClr val="accent2"/>
              </a:buClr>
              <a:buFont typeface="Wingdings" pitchFamily="2" charset="2"/>
              <a:buNone/>
            </a:pPr>
            <a:r>
              <a:rPr lang="en-US" altLang="ja-JP" sz="900">
                <a:solidFill>
                  <a:srgbClr val="000000"/>
                </a:solidFill>
                <a:ea typeface="ＭＳ ゴシック" pitchFamily="49" charset="-128"/>
              </a:rPr>
              <a:t>6/28</a:t>
            </a:r>
            <a:endParaRPr lang="en-US" altLang="ja-JP" sz="1600">
              <a:ea typeface="HG丸ｺﾞｼｯｸM-PRO" pitchFamily="50" charset="-128"/>
            </a:endParaRPr>
          </a:p>
        </p:txBody>
      </p:sp>
      <p:sp>
        <p:nvSpPr>
          <p:cNvPr id="3118" name="Rectangle 46"/>
          <p:cNvSpPr>
            <a:spLocks noChangeArrowheads="1"/>
          </p:cNvSpPr>
          <p:nvPr/>
        </p:nvSpPr>
        <p:spPr bwMode="auto">
          <a:xfrm>
            <a:off x="1901825" y="6054725"/>
            <a:ext cx="1587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61938" indent="-261938">
              <a:defRPr kumimoji="1">
                <a:solidFill>
                  <a:schemeClr val="tx1"/>
                </a:solidFill>
                <a:latin typeface="Arial" pitchFamily="34" charset="0"/>
                <a:ea typeface="ＭＳ Ｐゴシック" pitchFamily="50" charset="-128"/>
              </a:defRPr>
            </a:lvl1pPr>
            <a:lvl2pPr>
              <a:defRPr kumimoji="1">
                <a:solidFill>
                  <a:schemeClr val="tx1"/>
                </a:solidFill>
                <a:latin typeface="Arial" pitchFamily="34" charset="0"/>
                <a:ea typeface="ＭＳ Ｐゴシック" pitchFamily="50" charset="-128"/>
              </a:defRPr>
            </a:lvl2pPr>
            <a:lvl3pPr>
              <a:defRPr kumimoji="1">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defRPr>
            </a:lvl9pPr>
          </a:lstStyle>
          <a:p>
            <a:pPr>
              <a:spcBef>
                <a:spcPct val="20000"/>
              </a:spcBef>
              <a:buClr>
                <a:schemeClr val="accent2"/>
              </a:buClr>
              <a:buFont typeface="Wingdings" pitchFamily="2" charset="2"/>
              <a:buNone/>
            </a:pPr>
            <a:r>
              <a:rPr lang="en-US" altLang="ja-JP" sz="900">
                <a:solidFill>
                  <a:srgbClr val="000000"/>
                </a:solidFill>
                <a:ea typeface="ＭＳ ゴシック" pitchFamily="49" charset="-128"/>
              </a:rPr>
              <a:t>4/4</a:t>
            </a:r>
            <a:endParaRPr lang="en-US" altLang="ja-JP" sz="1600">
              <a:ea typeface="HG丸ｺﾞｼｯｸM-PRO" pitchFamily="50" charset="-128"/>
            </a:endParaRPr>
          </a:p>
        </p:txBody>
      </p:sp>
      <p:sp>
        <p:nvSpPr>
          <p:cNvPr id="3119" name="Rectangle 47"/>
          <p:cNvSpPr>
            <a:spLocks noChangeArrowheads="1"/>
          </p:cNvSpPr>
          <p:nvPr/>
        </p:nvSpPr>
        <p:spPr bwMode="auto">
          <a:xfrm>
            <a:off x="1901825" y="6161088"/>
            <a:ext cx="38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61938" indent="-261938">
              <a:defRPr kumimoji="1">
                <a:solidFill>
                  <a:schemeClr val="tx1"/>
                </a:solidFill>
                <a:latin typeface="Arial" pitchFamily="34" charset="0"/>
                <a:ea typeface="ＭＳ Ｐゴシック" pitchFamily="50" charset="-128"/>
              </a:defRPr>
            </a:lvl1pPr>
            <a:lvl2pPr>
              <a:defRPr kumimoji="1">
                <a:solidFill>
                  <a:schemeClr val="tx1"/>
                </a:solidFill>
                <a:latin typeface="Arial" pitchFamily="34" charset="0"/>
                <a:ea typeface="ＭＳ Ｐゴシック" pitchFamily="50" charset="-128"/>
              </a:defRPr>
            </a:lvl2pPr>
            <a:lvl3pPr>
              <a:defRPr kumimoji="1">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defRPr>
            </a:lvl9pPr>
          </a:lstStyle>
          <a:p>
            <a:pPr>
              <a:spcBef>
                <a:spcPct val="20000"/>
              </a:spcBef>
              <a:buClr>
                <a:schemeClr val="accent2"/>
              </a:buClr>
              <a:buFont typeface="Wingdings" pitchFamily="2" charset="2"/>
              <a:buNone/>
            </a:pPr>
            <a:r>
              <a:rPr lang="en-US" altLang="ja-JP" sz="900">
                <a:solidFill>
                  <a:srgbClr val="000000"/>
                </a:solidFill>
                <a:ea typeface="ＭＳ ゴシック" pitchFamily="49" charset="-128"/>
              </a:rPr>
              <a:t>-</a:t>
            </a:r>
            <a:endParaRPr lang="en-US" altLang="ja-JP" sz="1600">
              <a:ea typeface="HG丸ｺﾞｼｯｸM-PRO" pitchFamily="50" charset="-128"/>
            </a:endParaRPr>
          </a:p>
        </p:txBody>
      </p:sp>
      <p:sp>
        <p:nvSpPr>
          <p:cNvPr id="3120" name="Rectangle 48"/>
          <p:cNvSpPr>
            <a:spLocks noChangeArrowheads="1"/>
          </p:cNvSpPr>
          <p:nvPr/>
        </p:nvSpPr>
        <p:spPr bwMode="auto">
          <a:xfrm>
            <a:off x="1960563" y="6161088"/>
            <a:ext cx="1587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61938" indent="-261938">
              <a:defRPr kumimoji="1">
                <a:solidFill>
                  <a:schemeClr val="tx1"/>
                </a:solidFill>
                <a:latin typeface="Arial" pitchFamily="34" charset="0"/>
                <a:ea typeface="ＭＳ Ｐゴシック" pitchFamily="50" charset="-128"/>
              </a:defRPr>
            </a:lvl1pPr>
            <a:lvl2pPr>
              <a:defRPr kumimoji="1">
                <a:solidFill>
                  <a:schemeClr val="tx1"/>
                </a:solidFill>
                <a:latin typeface="Arial" pitchFamily="34" charset="0"/>
                <a:ea typeface="ＭＳ Ｐゴシック" pitchFamily="50" charset="-128"/>
              </a:defRPr>
            </a:lvl2pPr>
            <a:lvl3pPr>
              <a:defRPr kumimoji="1">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defRPr>
            </a:lvl9pPr>
          </a:lstStyle>
          <a:p>
            <a:pPr>
              <a:spcBef>
                <a:spcPct val="20000"/>
              </a:spcBef>
              <a:buClr>
                <a:schemeClr val="accent2"/>
              </a:buClr>
              <a:buFont typeface="Wingdings" pitchFamily="2" charset="2"/>
              <a:buNone/>
            </a:pPr>
            <a:r>
              <a:rPr lang="en-US" altLang="ja-JP" sz="900">
                <a:solidFill>
                  <a:srgbClr val="000000"/>
                </a:solidFill>
                <a:ea typeface="ＭＳ ゴシック" pitchFamily="49" charset="-128"/>
              </a:rPr>
              <a:t>4/6</a:t>
            </a:r>
            <a:endParaRPr lang="en-US" altLang="ja-JP" sz="1600">
              <a:ea typeface="HG丸ｺﾞｼｯｸM-PRO" pitchFamily="50" charset="-128"/>
            </a:endParaRPr>
          </a:p>
        </p:txBody>
      </p:sp>
      <p:sp>
        <p:nvSpPr>
          <p:cNvPr id="3121" name="Rectangle 49"/>
          <p:cNvSpPr>
            <a:spLocks noChangeArrowheads="1"/>
          </p:cNvSpPr>
          <p:nvPr/>
        </p:nvSpPr>
        <p:spPr bwMode="auto">
          <a:xfrm>
            <a:off x="2487613" y="6034088"/>
            <a:ext cx="2222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61938" indent="-261938">
              <a:defRPr kumimoji="1">
                <a:solidFill>
                  <a:schemeClr val="tx1"/>
                </a:solidFill>
                <a:latin typeface="Arial" pitchFamily="34" charset="0"/>
                <a:ea typeface="ＭＳ Ｐゴシック" pitchFamily="50" charset="-128"/>
              </a:defRPr>
            </a:lvl1pPr>
            <a:lvl2pPr>
              <a:defRPr kumimoji="1">
                <a:solidFill>
                  <a:schemeClr val="tx1"/>
                </a:solidFill>
                <a:latin typeface="Arial" pitchFamily="34" charset="0"/>
                <a:ea typeface="ＭＳ Ｐゴシック" pitchFamily="50" charset="-128"/>
              </a:defRPr>
            </a:lvl2pPr>
            <a:lvl3pPr>
              <a:defRPr kumimoji="1">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defRPr>
            </a:lvl9pPr>
          </a:lstStyle>
          <a:p>
            <a:pPr>
              <a:spcBef>
                <a:spcPct val="20000"/>
              </a:spcBef>
              <a:buClr>
                <a:schemeClr val="accent2"/>
              </a:buClr>
              <a:buFont typeface="Wingdings" pitchFamily="2" charset="2"/>
              <a:buNone/>
            </a:pPr>
            <a:r>
              <a:rPr lang="en-US" altLang="ja-JP" sz="900">
                <a:solidFill>
                  <a:srgbClr val="000000"/>
                </a:solidFill>
                <a:ea typeface="ＭＳ ゴシック" pitchFamily="49" charset="-128"/>
              </a:rPr>
              <a:t>7/26</a:t>
            </a:r>
            <a:endParaRPr lang="en-US" altLang="ja-JP" sz="1600">
              <a:ea typeface="HG丸ｺﾞｼｯｸM-PRO" pitchFamily="50" charset="-128"/>
            </a:endParaRPr>
          </a:p>
        </p:txBody>
      </p:sp>
      <p:sp>
        <p:nvSpPr>
          <p:cNvPr id="3122" name="Rectangle 50"/>
          <p:cNvSpPr>
            <a:spLocks noChangeArrowheads="1"/>
          </p:cNvSpPr>
          <p:nvPr/>
        </p:nvSpPr>
        <p:spPr bwMode="auto">
          <a:xfrm>
            <a:off x="2487613" y="6170613"/>
            <a:ext cx="38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61938" indent="-261938">
              <a:defRPr kumimoji="1">
                <a:solidFill>
                  <a:schemeClr val="tx1"/>
                </a:solidFill>
                <a:latin typeface="Arial" pitchFamily="34" charset="0"/>
                <a:ea typeface="ＭＳ Ｐゴシック" pitchFamily="50" charset="-128"/>
              </a:defRPr>
            </a:lvl1pPr>
            <a:lvl2pPr>
              <a:defRPr kumimoji="1">
                <a:solidFill>
                  <a:schemeClr val="tx1"/>
                </a:solidFill>
                <a:latin typeface="Arial" pitchFamily="34" charset="0"/>
                <a:ea typeface="ＭＳ Ｐゴシック" pitchFamily="50" charset="-128"/>
              </a:defRPr>
            </a:lvl2pPr>
            <a:lvl3pPr>
              <a:defRPr kumimoji="1">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defRPr>
            </a:lvl9pPr>
          </a:lstStyle>
          <a:p>
            <a:pPr>
              <a:spcBef>
                <a:spcPct val="20000"/>
              </a:spcBef>
              <a:buClr>
                <a:schemeClr val="accent2"/>
              </a:buClr>
              <a:buFont typeface="Wingdings" pitchFamily="2" charset="2"/>
              <a:buNone/>
            </a:pPr>
            <a:r>
              <a:rPr lang="en-US" altLang="ja-JP" sz="900">
                <a:solidFill>
                  <a:srgbClr val="000000"/>
                </a:solidFill>
                <a:ea typeface="ＭＳ ゴシック" pitchFamily="49" charset="-128"/>
              </a:rPr>
              <a:t>-</a:t>
            </a:r>
            <a:endParaRPr lang="en-US" altLang="ja-JP" sz="1600">
              <a:ea typeface="HG丸ｺﾞｼｯｸM-PRO" pitchFamily="50" charset="-128"/>
            </a:endParaRPr>
          </a:p>
        </p:txBody>
      </p:sp>
      <p:sp>
        <p:nvSpPr>
          <p:cNvPr id="3123" name="Rectangle 51"/>
          <p:cNvSpPr>
            <a:spLocks noChangeArrowheads="1"/>
          </p:cNvSpPr>
          <p:nvPr/>
        </p:nvSpPr>
        <p:spPr bwMode="auto">
          <a:xfrm>
            <a:off x="2546350" y="6170613"/>
            <a:ext cx="2222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61938" indent="-261938">
              <a:defRPr kumimoji="1">
                <a:solidFill>
                  <a:schemeClr val="tx1"/>
                </a:solidFill>
                <a:latin typeface="Arial" pitchFamily="34" charset="0"/>
                <a:ea typeface="ＭＳ Ｐゴシック" pitchFamily="50" charset="-128"/>
              </a:defRPr>
            </a:lvl1pPr>
            <a:lvl2pPr>
              <a:defRPr kumimoji="1">
                <a:solidFill>
                  <a:schemeClr val="tx1"/>
                </a:solidFill>
                <a:latin typeface="Arial" pitchFamily="34" charset="0"/>
                <a:ea typeface="ＭＳ Ｐゴシック" pitchFamily="50" charset="-128"/>
              </a:defRPr>
            </a:lvl2pPr>
            <a:lvl3pPr>
              <a:defRPr kumimoji="1">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defRPr>
            </a:lvl9pPr>
          </a:lstStyle>
          <a:p>
            <a:pPr>
              <a:spcBef>
                <a:spcPct val="20000"/>
              </a:spcBef>
              <a:buClr>
                <a:schemeClr val="accent2"/>
              </a:buClr>
              <a:buFont typeface="Wingdings" pitchFamily="2" charset="2"/>
              <a:buNone/>
            </a:pPr>
            <a:r>
              <a:rPr lang="en-US" altLang="ja-JP" sz="900">
                <a:solidFill>
                  <a:srgbClr val="000000"/>
                </a:solidFill>
                <a:ea typeface="ＭＳ ゴシック" pitchFamily="49" charset="-128"/>
              </a:rPr>
              <a:t>8/12</a:t>
            </a:r>
            <a:endParaRPr lang="en-US" altLang="ja-JP" sz="1600">
              <a:ea typeface="HG丸ｺﾞｼｯｸM-PRO" pitchFamily="50" charset="-128"/>
            </a:endParaRPr>
          </a:p>
        </p:txBody>
      </p:sp>
      <p:sp>
        <p:nvSpPr>
          <p:cNvPr id="3124" name="Rectangle 52"/>
          <p:cNvSpPr>
            <a:spLocks noChangeArrowheads="1"/>
          </p:cNvSpPr>
          <p:nvPr/>
        </p:nvSpPr>
        <p:spPr bwMode="auto">
          <a:xfrm>
            <a:off x="2857500" y="5535613"/>
            <a:ext cx="220663" cy="452437"/>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3125" name="Rectangle 53"/>
          <p:cNvSpPr>
            <a:spLocks noChangeArrowheads="1"/>
          </p:cNvSpPr>
          <p:nvPr/>
        </p:nvSpPr>
        <p:spPr bwMode="auto">
          <a:xfrm>
            <a:off x="2857500" y="5535613"/>
            <a:ext cx="220663" cy="452437"/>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26" name="Rectangle 54"/>
          <p:cNvSpPr>
            <a:spLocks noChangeArrowheads="1"/>
          </p:cNvSpPr>
          <p:nvPr/>
        </p:nvSpPr>
        <p:spPr bwMode="auto">
          <a:xfrm>
            <a:off x="2851150" y="6034088"/>
            <a:ext cx="1587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61938" indent="-261938">
              <a:defRPr kumimoji="1">
                <a:solidFill>
                  <a:schemeClr val="tx1"/>
                </a:solidFill>
                <a:latin typeface="Arial" pitchFamily="34" charset="0"/>
                <a:ea typeface="ＭＳ Ｐゴシック" pitchFamily="50" charset="-128"/>
              </a:defRPr>
            </a:lvl1pPr>
            <a:lvl2pPr>
              <a:defRPr kumimoji="1">
                <a:solidFill>
                  <a:schemeClr val="tx1"/>
                </a:solidFill>
                <a:latin typeface="Arial" pitchFamily="34" charset="0"/>
                <a:ea typeface="ＭＳ Ｐゴシック" pitchFamily="50" charset="-128"/>
              </a:defRPr>
            </a:lvl2pPr>
            <a:lvl3pPr>
              <a:defRPr kumimoji="1">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defRPr>
            </a:lvl9pPr>
          </a:lstStyle>
          <a:p>
            <a:pPr>
              <a:spcBef>
                <a:spcPct val="20000"/>
              </a:spcBef>
              <a:buClr>
                <a:schemeClr val="accent2"/>
              </a:buClr>
              <a:buFont typeface="Wingdings" pitchFamily="2" charset="2"/>
              <a:buNone/>
            </a:pPr>
            <a:r>
              <a:rPr lang="en-US" altLang="ja-JP" sz="900">
                <a:solidFill>
                  <a:srgbClr val="000000"/>
                </a:solidFill>
                <a:ea typeface="ＭＳ ゴシック" pitchFamily="49" charset="-128"/>
              </a:rPr>
              <a:t>9/1</a:t>
            </a:r>
            <a:endParaRPr lang="en-US" altLang="ja-JP" sz="1600">
              <a:ea typeface="HG丸ｺﾞｼｯｸM-PRO" pitchFamily="50" charset="-128"/>
            </a:endParaRPr>
          </a:p>
        </p:txBody>
      </p:sp>
      <p:sp>
        <p:nvSpPr>
          <p:cNvPr id="3127" name="Rectangle 55"/>
          <p:cNvSpPr>
            <a:spLocks noChangeArrowheads="1"/>
          </p:cNvSpPr>
          <p:nvPr/>
        </p:nvSpPr>
        <p:spPr bwMode="auto">
          <a:xfrm>
            <a:off x="2851150" y="6170613"/>
            <a:ext cx="38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61938" indent="-261938">
              <a:defRPr kumimoji="1">
                <a:solidFill>
                  <a:schemeClr val="tx1"/>
                </a:solidFill>
                <a:latin typeface="Arial" pitchFamily="34" charset="0"/>
                <a:ea typeface="ＭＳ Ｐゴシック" pitchFamily="50" charset="-128"/>
              </a:defRPr>
            </a:lvl1pPr>
            <a:lvl2pPr>
              <a:defRPr kumimoji="1">
                <a:solidFill>
                  <a:schemeClr val="tx1"/>
                </a:solidFill>
                <a:latin typeface="Arial" pitchFamily="34" charset="0"/>
                <a:ea typeface="ＭＳ Ｐゴシック" pitchFamily="50" charset="-128"/>
              </a:defRPr>
            </a:lvl2pPr>
            <a:lvl3pPr>
              <a:defRPr kumimoji="1">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defRPr>
            </a:lvl9pPr>
          </a:lstStyle>
          <a:p>
            <a:pPr>
              <a:spcBef>
                <a:spcPct val="20000"/>
              </a:spcBef>
              <a:buClr>
                <a:schemeClr val="accent2"/>
              </a:buClr>
              <a:buFont typeface="Wingdings" pitchFamily="2" charset="2"/>
              <a:buNone/>
            </a:pPr>
            <a:r>
              <a:rPr lang="en-US" altLang="ja-JP" sz="900">
                <a:solidFill>
                  <a:srgbClr val="000000"/>
                </a:solidFill>
                <a:ea typeface="ＭＳ ゴシック" pitchFamily="49" charset="-128"/>
              </a:rPr>
              <a:t>-</a:t>
            </a:r>
            <a:endParaRPr lang="en-US" altLang="ja-JP" sz="1600">
              <a:ea typeface="HG丸ｺﾞｼｯｸM-PRO" pitchFamily="50" charset="-128"/>
            </a:endParaRPr>
          </a:p>
        </p:txBody>
      </p:sp>
      <p:sp>
        <p:nvSpPr>
          <p:cNvPr id="3128" name="Rectangle 56"/>
          <p:cNvSpPr>
            <a:spLocks noChangeArrowheads="1"/>
          </p:cNvSpPr>
          <p:nvPr/>
        </p:nvSpPr>
        <p:spPr bwMode="auto">
          <a:xfrm>
            <a:off x="2905125" y="6170613"/>
            <a:ext cx="2222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61938" indent="-261938">
              <a:defRPr kumimoji="1">
                <a:solidFill>
                  <a:schemeClr val="tx1"/>
                </a:solidFill>
                <a:latin typeface="Arial" pitchFamily="34" charset="0"/>
                <a:ea typeface="ＭＳ Ｐゴシック" pitchFamily="50" charset="-128"/>
              </a:defRPr>
            </a:lvl1pPr>
            <a:lvl2pPr>
              <a:defRPr kumimoji="1">
                <a:solidFill>
                  <a:schemeClr val="tx1"/>
                </a:solidFill>
                <a:latin typeface="Arial" pitchFamily="34" charset="0"/>
                <a:ea typeface="ＭＳ Ｐゴシック" pitchFamily="50" charset="-128"/>
              </a:defRPr>
            </a:lvl2pPr>
            <a:lvl3pPr>
              <a:defRPr kumimoji="1">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defRPr>
            </a:lvl9pPr>
          </a:lstStyle>
          <a:p>
            <a:pPr>
              <a:spcBef>
                <a:spcPct val="20000"/>
              </a:spcBef>
              <a:buClr>
                <a:schemeClr val="accent2"/>
              </a:buClr>
              <a:buFont typeface="Wingdings" pitchFamily="2" charset="2"/>
              <a:buNone/>
            </a:pPr>
            <a:r>
              <a:rPr lang="en-US" altLang="ja-JP" sz="900">
                <a:solidFill>
                  <a:srgbClr val="000000"/>
                </a:solidFill>
                <a:ea typeface="ＭＳ ゴシック" pitchFamily="49" charset="-128"/>
              </a:rPr>
              <a:t>9/17</a:t>
            </a:r>
            <a:endParaRPr lang="en-US" altLang="ja-JP" sz="1600">
              <a:ea typeface="HG丸ｺﾞｼｯｸM-PRO" pitchFamily="50" charset="-128"/>
            </a:endParaRPr>
          </a:p>
        </p:txBody>
      </p:sp>
      <p:sp>
        <p:nvSpPr>
          <p:cNvPr id="3129" name="Rectangle 57"/>
          <p:cNvSpPr>
            <a:spLocks noChangeArrowheads="1"/>
          </p:cNvSpPr>
          <p:nvPr/>
        </p:nvSpPr>
        <p:spPr bwMode="auto">
          <a:xfrm>
            <a:off x="3200400" y="5715000"/>
            <a:ext cx="220663" cy="27305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3130" name="Rectangle 58"/>
          <p:cNvSpPr>
            <a:spLocks noChangeArrowheads="1"/>
          </p:cNvSpPr>
          <p:nvPr/>
        </p:nvSpPr>
        <p:spPr bwMode="auto">
          <a:xfrm>
            <a:off x="3200400" y="5715000"/>
            <a:ext cx="220663" cy="273050"/>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31" name="Rectangle 59"/>
          <p:cNvSpPr>
            <a:spLocks noChangeArrowheads="1"/>
          </p:cNvSpPr>
          <p:nvPr/>
        </p:nvSpPr>
        <p:spPr bwMode="auto">
          <a:xfrm>
            <a:off x="3168650" y="6034088"/>
            <a:ext cx="2222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61938" indent="-261938">
              <a:defRPr kumimoji="1">
                <a:solidFill>
                  <a:schemeClr val="tx1"/>
                </a:solidFill>
                <a:latin typeface="Arial" pitchFamily="34" charset="0"/>
                <a:ea typeface="ＭＳ Ｐゴシック" pitchFamily="50" charset="-128"/>
              </a:defRPr>
            </a:lvl1pPr>
            <a:lvl2pPr>
              <a:defRPr kumimoji="1">
                <a:solidFill>
                  <a:schemeClr val="tx1"/>
                </a:solidFill>
                <a:latin typeface="Arial" pitchFamily="34" charset="0"/>
                <a:ea typeface="ＭＳ Ｐゴシック" pitchFamily="50" charset="-128"/>
              </a:defRPr>
            </a:lvl2pPr>
            <a:lvl3pPr>
              <a:defRPr kumimoji="1">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defRPr>
            </a:lvl9pPr>
          </a:lstStyle>
          <a:p>
            <a:pPr>
              <a:spcBef>
                <a:spcPct val="20000"/>
              </a:spcBef>
              <a:buClr>
                <a:schemeClr val="accent2"/>
              </a:buClr>
              <a:buFont typeface="Wingdings" pitchFamily="2" charset="2"/>
              <a:buNone/>
            </a:pPr>
            <a:r>
              <a:rPr lang="en-US" altLang="ja-JP" sz="900">
                <a:solidFill>
                  <a:srgbClr val="000000"/>
                </a:solidFill>
                <a:ea typeface="ＭＳ ゴシック" pitchFamily="49" charset="-128"/>
              </a:rPr>
              <a:t>10/3</a:t>
            </a:r>
            <a:endParaRPr lang="en-US" altLang="ja-JP" sz="1600">
              <a:ea typeface="HG丸ｺﾞｼｯｸM-PRO" pitchFamily="50" charset="-128"/>
            </a:endParaRPr>
          </a:p>
        </p:txBody>
      </p:sp>
      <p:sp>
        <p:nvSpPr>
          <p:cNvPr id="3132" name="Rectangle 60"/>
          <p:cNvSpPr>
            <a:spLocks noChangeArrowheads="1"/>
          </p:cNvSpPr>
          <p:nvPr/>
        </p:nvSpPr>
        <p:spPr bwMode="auto">
          <a:xfrm>
            <a:off x="3168650" y="6170613"/>
            <a:ext cx="38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61938" indent="-261938">
              <a:defRPr kumimoji="1">
                <a:solidFill>
                  <a:schemeClr val="tx1"/>
                </a:solidFill>
                <a:latin typeface="Arial" pitchFamily="34" charset="0"/>
                <a:ea typeface="ＭＳ Ｐゴシック" pitchFamily="50" charset="-128"/>
              </a:defRPr>
            </a:lvl1pPr>
            <a:lvl2pPr>
              <a:defRPr kumimoji="1">
                <a:solidFill>
                  <a:schemeClr val="tx1"/>
                </a:solidFill>
                <a:latin typeface="Arial" pitchFamily="34" charset="0"/>
                <a:ea typeface="ＭＳ Ｐゴシック" pitchFamily="50" charset="-128"/>
              </a:defRPr>
            </a:lvl2pPr>
            <a:lvl3pPr>
              <a:defRPr kumimoji="1">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defRPr>
            </a:lvl9pPr>
          </a:lstStyle>
          <a:p>
            <a:pPr>
              <a:spcBef>
                <a:spcPct val="20000"/>
              </a:spcBef>
              <a:buClr>
                <a:schemeClr val="accent2"/>
              </a:buClr>
              <a:buFont typeface="Wingdings" pitchFamily="2" charset="2"/>
              <a:buNone/>
            </a:pPr>
            <a:r>
              <a:rPr lang="en-US" altLang="ja-JP" sz="900">
                <a:solidFill>
                  <a:srgbClr val="000000"/>
                </a:solidFill>
                <a:ea typeface="ＭＳ ゴシック" pitchFamily="49" charset="-128"/>
              </a:rPr>
              <a:t>-</a:t>
            </a:r>
            <a:endParaRPr lang="en-US" altLang="ja-JP" sz="1600">
              <a:ea typeface="HG丸ｺﾞｼｯｸM-PRO" pitchFamily="50" charset="-128"/>
            </a:endParaRPr>
          </a:p>
        </p:txBody>
      </p:sp>
      <p:sp>
        <p:nvSpPr>
          <p:cNvPr id="3133" name="Rectangle 61"/>
          <p:cNvSpPr>
            <a:spLocks noChangeArrowheads="1"/>
          </p:cNvSpPr>
          <p:nvPr/>
        </p:nvSpPr>
        <p:spPr bwMode="auto">
          <a:xfrm>
            <a:off x="3221038" y="6170613"/>
            <a:ext cx="2857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61938" indent="-261938">
              <a:defRPr kumimoji="1">
                <a:solidFill>
                  <a:schemeClr val="tx1"/>
                </a:solidFill>
                <a:latin typeface="Arial" pitchFamily="34" charset="0"/>
                <a:ea typeface="ＭＳ Ｐゴシック" pitchFamily="50" charset="-128"/>
              </a:defRPr>
            </a:lvl1pPr>
            <a:lvl2pPr>
              <a:defRPr kumimoji="1">
                <a:solidFill>
                  <a:schemeClr val="tx1"/>
                </a:solidFill>
                <a:latin typeface="Arial" pitchFamily="34" charset="0"/>
                <a:ea typeface="ＭＳ Ｐゴシック" pitchFamily="50" charset="-128"/>
              </a:defRPr>
            </a:lvl2pPr>
            <a:lvl3pPr>
              <a:defRPr kumimoji="1">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defRPr>
            </a:lvl9pPr>
          </a:lstStyle>
          <a:p>
            <a:pPr>
              <a:spcBef>
                <a:spcPct val="20000"/>
              </a:spcBef>
              <a:buClr>
                <a:schemeClr val="accent2"/>
              </a:buClr>
              <a:buFont typeface="Wingdings" pitchFamily="2" charset="2"/>
              <a:buNone/>
            </a:pPr>
            <a:r>
              <a:rPr lang="en-US" altLang="ja-JP" sz="900">
                <a:solidFill>
                  <a:srgbClr val="000000"/>
                </a:solidFill>
                <a:ea typeface="ＭＳ ゴシック" pitchFamily="49" charset="-128"/>
              </a:rPr>
              <a:t>10/13</a:t>
            </a:r>
            <a:endParaRPr lang="en-US" altLang="ja-JP" sz="1600">
              <a:ea typeface="HG丸ｺﾞｼｯｸM-PRO" pitchFamily="50" charset="-128"/>
            </a:endParaRPr>
          </a:p>
        </p:txBody>
      </p:sp>
      <p:sp>
        <p:nvSpPr>
          <p:cNvPr id="3134" name="Rectangle 62"/>
          <p:cNvSpPr>
            <a:spLocks noChangeArrowheads="1"/>
          </p:cNvSpPr>
          <p:nvPr/>
        </p:nvSpPr>
        <p:spPr bwMode="auto">
          <a:xfrm>
            <a:off x="3543300" y="5803900"/>
            <a:ext cx="220663" cy="1841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3135" name="Rectangle 63"/>
          <p:cNvSpPr>
            <a:spLocks noChangeArrowheads="1"/>
          </p:cNvSpPr>
          <p:nvPr/>
        </p:nvSpPr>
        <p:spPr bwMode="auto">
          <a:xfrm>
            <a:off x="3543300" y="5803900"/>
            <a:ext cx="220663" cy="18415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3136" name="Rectangle 64"/>
          <p:cNvSpPr>
            <a:spLocks noChangeArrowheads="1"/>
          </p:cNvSpPr>
          <p:nvPr/>
        </p:nvSpPr>
        <p:spPr bwMode="auto">
          <a:xfrm>
            <a:off x="3543300" y="5803900"/>
            <a:ext cx="220663" cy="184150"/>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37" name="Rectangle 65"/>
          <p:cNvSpPr>
            <a:spLocks noChangeArrowheads="1"/>
          </p:cNvSpPr>
          <p:nvPr/>
        </p:nvSpPr>
        <p:spPr bwMode="auto">
          <a:xfrm>
            <a:off x="3527425" y="6034088"/>
            <a:ext cx="2222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61938" indent="-261938">
              <a:defRPr kumimoji="1">
                <a:solidFill>
                  <a:schemeClr val="tx1"/>
                </a:solidFill>
                <a:latin typeface="Arial" pitchFamily="34" charset="0"/>
                <a:ea typeface="ＭＳ Ｐゴシック" pitchFamily="50" charset="-128"/>
              </a:defRPr>
            </a:lvl1pPr>
            <a:lvl2pPr>
              <a:defRPr kumimoji="1">
                <a:solidFill>
                  <a:schemeClr val="tx1"/>
                </a:solidFill>
                <a:latin typeface="Arial" pitchFamily="34" charset="0"/>
                <a:ea typeface="ＭＳ Ｐゴシック" pitchFamily="50" charset="-128"/>
              </a:defRPr>
            </a:lvl2pPr>
            <a:lvl3pPr>
              <a:defRPr kumimoji="1">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defRPr>
            </a:lvl9pPr>
          </a:lstStyle>
          <a:p>
            <a:pPr>
              <a:spcBef>
                <a:spcPct val="20000"/>
              </a:spcBef>
              <a:buClr>
                <a:schemeClr val="accent2"/>
              </a:buClr>
              <a:buFont typeface="Wingdings" pitchFamily="2" charset="2"/>
              <a:buNone/>
            </a:pPr>
            <a:r>
              <a:rPr lang="en-US" altLang="ja-JP" sz="900">
                <a:solidFill>
                  <a:srgbClr val="000000"/>
                </a:solidFill>
                <a:ea typeface="ＭＳ ゴシック" pitchFamily="49" charset="-128"/>
              </a:rPr>
              <a:t>11/1</a:t>
            </a:r>
            <a:endParaRPr lang="en-US" altLang="ja-JP" sz="1600">
              <a:ea typeface="HG丸ｺﾞｼｯｸM-PRO" pitchFamily="50" charset="-128"/>
            </a:endParaRPr>
          </a:p>
        </p:txBody>
      </p:sp>
      <p:sp>
        <p:nvSpPr>
          <p:cNvPr id="3138" name="Rectangle 66"/>
          <p:cNvSpPr>
            <a:spLocks noChangeArrowheads="1"/>
          </p:cNvSpPr>
          <p:nvPr/>
        </p:nvSpPr>
        <p:spPr bwMode="auto">
          <a:xfrm>
            <a:off x="3527425" y="6170613"/>
            <a:ext cx="38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61938" indent="-261938">
              <a:defRPr kumimoji="1">
                <a:solidFill>
                  <a:schemeClr val="tx1"/>
                </a:solidFill>
                <a:latin typeface="Arial" pitchFamily="34" charset="0"/>
                <a:ea typeface="ＭＳ Ｐゴシック" pitchFamily="50" charset="-128"/>
              </a:defRPr>
            </a:lvl1pPr>
            <a:lvl2pPr>
              <a:defRPr kumimoji="1">
                <a:solidFill>
                  <a:schemeClr val="tx1"/>
                </a:solidFill>
                <a:latin typeface="Arial" pitchFamily="34" charset="0"/>
                <a:ea typeface="ＭＳ Ｐゴシック" pitchFamily="50" charset="-128"/>
              </a:defRPr>
            </a:lvl2pPr>
            <a:lvl3pPr>
              <a:defRPr kumimoji="1">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defRPr>
            </a:lvl9pPr>
          </a:lstStyle>
          <a:p>
            <a:pPr>
              <a:spcBef>
                <a:spcPct val="20000"/>
              </a:spcBef>
              <a:buClr>
                <a:schemeClr val="accent2"/>
              </a:buClr>
              <a:buFont typeface="Wingdings" pitchFamily="2" charset="2"/>
              <a:buNone/>
            </a:pPr>
            <a:r>
              <a:rPr lang="en-US" altLang="ja-JP" sz="900">
                <a:solidFill>
                  <a:srgbClr val="000000"/>
                </a:solidFill>
                <a:ea typeface="ＭＳ ゴシック" pitchFamily="49" charset="-128"/>
              </a:rPr>
              <a:t>-</a:t>
            </a:r>
            <a:endParaRPr lang="en-US" altLang="ja-JP" sz="1600">
              <a:ea typeface="HG丸ｺﾞｼｯｸM-PRO" pitchFamily="50" charset="-128"/>
            </a:endParaRPr>
          </a:p>
        </p:txBody>
      </p:sp>
      <p:sp>
        <p:nvSpPr>
          <p:cNvPr id="3139" name="Rectangle 67"/>
          <p:cNvSpPr>
            <a:spLocks noChangeArrowheads="1"/>
          </p:cNvSpPr>
          <p:nvPr/>
        </p:nvSpPr>
        <p:spPr bwMode="auto">
          <a:xfrm>
            <a:off x="3584575" y="6170613"/>
            <a:ext cx="2857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61938" indent="-261938">
              <a:defRPr kumimoji="1">
                <a:solidFill>
                  <a:schemeClr val="tx1"/>
                </a:solidFill>
                <a:latin typeface="Arial" pitchFamily="34" charset="0"/>
                <a:ea typeface="ＭＳ Ｐゴシック" pitchFamily="50" charset="-128"/>
              </a:defRPr>
            </a:lvl1pPr>
            <a:lvl2pPr>
              <a:defRPr kumimoji="1">
                <a:solidFill>
                  <a:schemeClr val="tx1"/>
                </a:solidFill>
                <a:latin typeface="Arial" pitchFamily="34" charset="0"/>
                <a:ea typeface="ＭＳ Ｐゴシック" pitchFamily="50" charset="-128"/>
              </a:defRPr>
            </a:lvl2pPr>
            <a:lvl3pPr>
              <a:defRPr kumimoji="1">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defRPr>
            </a:lvl9pPr>
          </a:lstStyle>
          <a:p>
            <a:pPr>
              <a:spcBef>
                <a:spcPct val="20000"/>
              </a:spcBef>
              <a:buClr>
                <a:schemeClr val="accent2"/>
              </a:buClr>
              <a:buFont typeface="Wingdings" pitchFamily="2" charset="2"/>
              <a:buNone/>
            </a:pPr>
            <a:r>
              <a:rPr lang="en-US" altLang="ja-JP" sz="900">
                <a:solidFill>
                  <a:srgbClr val="000000"/>
                </a:solidFill>
                <a:ea typeface="ＭＳ ゴシック" pitchFamily="49" charset="-128"/>
              </a:rPr>
              <a:t>11/10</a:t>
            </a:r>
            <a:endParaRPr lang="en-US" altLang="ja-JP" sz="1600">
              <a:ea typeface="HG丸ｺﾞｼｯｸM-PRO" pitchFamily="50" charset="-128"/>
            </a:endParaRPr>
          </a:p>
        </p:txBody>
      </p:sp>
      <p:sp>
        <p:nvSpPr>
          <p:cNvPr id="3140" name="Rectangle 68"/>
          <p:cNvSpPr>
            <a:spLocks noChangeArrowheads="1"/>
          </p:cNvSpPr>
          <p:nvPr/>
        </p:nvSpPr>
        <p:spPr bwMode="auto">
          <a:xfrm>
            <a:off x="3875088" y="5803900"/>
            <a:ext cx="227012" cy="184150"/>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3141" name="Rectangle 69"/>
          <p:cNvSpPr>
            <a:spLocks noChangeArrowheads="1"/>
          </p:cNvSpPr>
          <p:nvPr/>
        </p:nvSpPr>
        <p:spPr bwMode="auto">
          <a:xfrm>
            <a:off x="3875088" y="5803900"/>
            <a:ext cx="227012" cy="184150"/>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42" name="Rectangle 70"/>
          <p:cNvSpPr>
            <a:spLocks noChangeArrowheads="1"/>
          </p:cNvSpPr>
          <p:nvPr/>
        </p:nvSpPr>
        <p:spPr bwMode="auto">
          <a:xfrm>
            <a:off x="3886200" y="6034088"/>
            <a:ext cx="2857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61938" indent="-261938">
              <a:defRPr kumimoji="1">
                <a:solidFill>
                  <a:schemeClr val="tx1"/>
                </a:solidFill>
                <a:latin typeface="Arial" pitchFamily="34" charset="0"/>
                <a:ea typeface="ＭＳ Ｐゴシック" pitchFamily="50" charset="-128"/>
              </a:defRPr>
            </a:lvl1pPr>
            <a:lvl2pPr>
              <a:defRPr kumimoji="1">
                <a:solidFill>
                  <a:schemeClr val="tx1"/>
                </a:solidFill>
                <a:latin typeface="Arial" pitchFamily="34" charset="0"/>
                <a:ea typeface="ＭＳ Ｐゴシック" pitchFamily="50" charset="-128"/>
              </a:defRPr>
            </a:lvl2pPr>
            <a:lvl3pPr>
              <a:defRPr kumimoji="1">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defRPr>
            </a:lvl9pPr>
          </a:lstStyle>
          <a:p>
            <a:pPr>
              <a:spcBef>
                <a:spcPct val="20000"/>
              </a:spcBef>
              <a:buClr>
                <a:schemeClr val="accent2"/>
              </a:buClr>
              <a:buFont typeface="Wingdings" pitchFamily="2" charset="2"/>
              <a:buNone/>
            </a:pPr>
            <a:r>
              <a:rPr lang="en-US" altLang="ja-JP" sz="900">
                <a:solidFill>
                  <a:srgbClr val="000000"/>
                </a:solidFill>
                <a:ea typeface="ＭＳ ゴシック" pitchFamily="49" charset="-128"/>
              </a:rPr>
              <a:t>11/26</a:t>
            </a:r>
            <a:endParaRPr lang="en-US" altLang="ja-JP" sz="1600">
              <a:ea typeface="HG丸ｺﾞｼｯｸM-PRO" pitchFamily="50" charset="-128"/>
            </a:endParaRPr>
          </a:p>
        </p:txBody>
      </p:sp>
      <p:sp>
        <p:nvSpPr>
          <p:cNvPr id="3143" name="Rectangle 71"/>
          <p:cNvSpPr>
            <a:spLocks noChangeArrowheads="1"/>
          </p:cNvSpPr>
          <p:nvPr/>
        </p:nvSpPr>
        <p:spPr bwMode="auto">
          <a:xfrm>
            <a:off x="3886200" y="6170613"/>
            <a:ext cx="38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61938" indent="-261938">
              <a:defRPr kumimoji="1">
                <a:solidFill>
                  <a:schemeClr val="tx1"/>
                </a:solidFill>
                <a:latin typeface="Arial" pitchFamily="34" charset="0"/>
                <a:ea typeface="ＭＳ Ｐゴシック" pitchFamily="50" charset="-128"/>
              </a:defRPr>
            </a:lvl1pPr>
            <a:lvl2pPr>
              <a:defRPr kumimoji="1">
                <a:solidFill>
                  <a:schemeClr val="tx1"/>
                </a:solidFill>
                <a:latin typeface="Arial" pitchFamily="34" charset="0"/>
                <a:ea typeface="ＭＳ Ｐゴシック" pitchFamily="50" charset="-128"/>
              </a:defRPr>
            </a:lvl2pPr>
            <a:lvl3pPr>
              <a:defRPr kumimoji="1">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defRPr>
            </a:lvl9pPr>
          </a:lstStyle>
          <a:p>
            <a:pPr>
              <a:spcBef>
                <a:spcPct val="20000"/>
              </a:spcBef>
              <a:buClr>
                <a:schemeClr val="accent2"/>
              </a:buClr>
              <a:buFont typeface="Wingdings" pitchFamily="2" charset="2"/>
              <a:buNone/>
            </a:pPr>
            <a:r>
              <a:rPr lang="en-US" altLang="ja-JP" sz="900">
                <a:solidFill>
                  <a:srgbClr val="000000"/>
                </a:solidFill>
                <a:ea typeface="ＭＳ ゴシック" pitchFamily="49" charset="-128"/>
              </a:rPr>
              <a:t>-</a:t>
            </a:r>
            <a:endParaRPr lang="en-US" altLang="ja-JP" sz="1600">
              <a:ea typeface="HG丸ｺﾞｼｯｸM-PRO" pitchFamily="50" charset="-128"/>
            </a:endParaRPr>
          </a:p>
        </p:txBody>
      </p:sp>
      <p:sp>
        <p:nvSpPr>
          <p:cNvPr id="3144" name="Rectangle 72"/>
          <p:cNvSpPr>
            <a:spLocks noChangeArrowheads="1"/>
          </p:cNvSpPr>
          <p:nvPr/>
        </p:nvSpPr>
        <p:spPr bwMode="auto">
          <a:xfrm>
            <a:off x="3943350" y="6170613"/>
            <a:ext cx="2222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61938" indent="-261938">
              <a:defRPr kumimoji="1">
                <a:solidFill>
                  <a:schemeClr val="tx1"/>
                </a:solidFill>
                <a:latin typeface="Arial" pitchFamily="34" charset="0"/>
                <a:ea typeface="ＭＳ Ｐゴシック" pitchFamily="50" charset="-128"/>
              </a:defRPr>
            </a:lvl1pPr>
            <a:lvl2pPr>
              <a:defRPr kumimoji="1">
                <a:solidFill>
                  <a:schemeClr val="tx1"/>
                </a:solidFill>
                <a:latin typeface="Arial" pitchFamily="34" charset="0"/>
                <a:ea typeface="ＭＳ Ｐゴシック" pitchFamily="50" charset="-128"/>
              </a:defRPr>
            </a:lvl2pPr>
            <a:lvl3pPr>
              <a:defRPr kumimoji="1">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defRPr>
            </a:lvl9pPr>
          </a:lstStyle>
          <a:p>
            <a:pPr>
              <a:spcBef>
                <a:spcPct val="20000"/>
              </a:spcBef>
              <a:buClr>
                <a:schemeClr val="accent2"/>
              </a:buClr>
              <a:buFont typeface="Wingdings" pitchFamily="2" charset="2"/>
              <a:buNone/>
            </a:pPr>
            <a:r>
              <a:rPr lang="en-US" altLang="ja-JP" sz="900">
                <a:solidFill>
                  <a:srgbClr val="000000"/>
                </a:solidFill>
                <a:ea typeface="ＭＳ ゴシック" pitchFamily="49" charset="-128"/>
              </a:rPr>
              <a:t>12/6</a:t>
            </a:r>
            <a:endParaRPr lang="en-US" altLang="ja-JP" sz="1600">
              <a:ea typeface="HG丸ｺﾞｼｯｸM-PRO" pitchFamily="50" charset="-128"/>
            </a:endParaRPr>
          </a:p>
        </p:txBody>
      </p:sp>
      <p:sp>
        <p:nvSpPr>
          <p:cNvPr id="3145" name="Rectangle 73"/>
          <p:cNvSpPr>
            <a:spLocks noChangeArrowheads="1"/>
          </p:cNvSpPr>
          <p:nvPr/>
        </p:nvSpPr>
        <p:spPr bwMode="auto">
          <a:xfrm>
            <a:off x="4246563" y="5762625"/>
            <a:ext cx="227012" cy="225425"/>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3146" name="Rectangle 74"/>
          <p:cNvSpPr>
            <a:spLocks noChangeArrowheads="1"/>
          </p:cNvSpPr>
          <p:nvPr/>
        </p:nvSpPr>
        <p:spPr bwMode="auto">
          <a:xfrm>
            <a:off x="4246563" y="5762625"/>
            <a:ext cx="227012" cy="225425"/>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47" name="Rectangle 75"/>
          <p:cNvSpPr>
            <a:spLocks noChangeArrowheads="1"/>
          </p:cNvSpPr>
          <p:nvPr/>
        </p:nvSpPr>
        <p:spPr bwMode="auto">
          <a:xfrm>
            <a:off x="4252913" y="6034088"/>
            <a:ext cx="2857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61938" indent="-261938">
              <a:defRPr kumimoji="1">
                <a:solidFill>
                  <a:schemeClr val="tx1"/>
                </a:solidFill>
                <a:latin typeface="Arial" pitchFamily="34" charset="0"/>
                <a:ea typeface="ＭＳ Ｐゴシック" pitchFamily="50" charset="-128"/>
              </a:defRPr>
            </a:lvl1pPr>
            <a:lvl2pPr>
              <a:defRPr kumimoji="1">
                <a:solidFill>
                  <a:schemeClr val="tx1"/>
                </a:solidFill>
                <a:latin typeface="Arial" pitchFamily="34" charset="0"/>
                <a:ea typeface="ＭＳ Ｐゴシック" pitchFamily="50" charset="-128"/>
              </a:defRPr>
            </a:lvl2pPr>
            <a:lvl3pPr>
              <a:defRPr kumimoji="1">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defRPr>
            </a:lvl9pPr>
          </a:lstStyle>
          <a:p>
            <a:pPr>
              <a:spcBef>
                <a:spcPct val="20000"/>
              </a:spcBef>
              <a:buClr>
                <a:schemeClr val="accent2"/>
              </a:buClr>
              <a:buFont typeface="Wingdings" pitchFamily="2" charset="2"/>
              <a:buNone/>
            </a:pPr>
            <a:r>
              <a:rPr lang="en-US" altLang="ja-JP" sz="900">
                <a:solidFill>
                  <a:srgbClr val="000000"/>
                </a:solidFill>
                <a:ea typeface="ＭＳ ゴシック" pitchFamily="49" charset="-128"/>
              </a:rPr>
              <a:t>12/28</a:t>
            </a:r>
            <a:endParaRPr lang="en-US" altLang="ja-JP" sz="1600">
              <a:ea typeface="HG丸ｺﾞｼｯｸM-PRO" pitchFamily="50" charset="-128"/>
            </a:endParaRPr>
          </a:p>
        </p:txBody>
      </p:sp>
      <p:sp>
        <p:nvSpPr>
          <p:cNvPr id="3148" name="Rectangle 76"/>
          <p:cNvSpPr>
            <a:spLocks noChangeArrowheads="1"/>
          </p:cNvSpPr>
          <p:nvPr/>
        </p:nvSpPr>
        <p:spPr bwMode="auto">
          <a:xfrm>
            <a:off x="4252913" y="6170613"/>
            <a:ext cx="38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61938" indent="-261938">
              <a:defRPr kumimoji="1">
                <a:solidFill>
                  <a:schemeClr val="tx1"/>
                </a:solidFill>
                <a:latin typeface="Arial" pitchFamily="34" charset="0"/>
                <a:ea typeface="ＭＳ Ｐゴシック" pitchFamily="50" charset="-128"/>
              </a:defRPr>
            </a:lvl1pPr>
            <a:lvl2pPr>
              <a:defRPr kumimoji="1">
                <a:solidFill>
                  <a:schemeClr val="tx1"/>
                </a:solidFill>
                <a:latin typeface="Arial" pitchFamily="34" charset="0"/>
                <a:ea typeface="ＭＳ Ｐゴシック" pitchFamily="50" charset="-128"/>
              </a:defRPr>
            </a:lvl2pPr>
            <a:lvl3pPr>
              <a:defRPr kumimoji="1">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defRPr>
            </a:lvl9pPr>
          </a:lstStyle>
          <a:p>
            <a:pPr>
              <a:spcBef>
                <a:spcPct val="20000"/>
              </a:spcBef>
              <a:buClr>
                <a:schemeClr val="accent2"/>
              </a:buClr>
              <a:buFont typeface="Wingdings" pitchFamily="2" charset="2"/>
              <a:buNone/>
            </a:pPr>
            <a:r>
              <a:rPr lang="en-US" altLang="ja-JP" sz="900">
                <a:solidFill>
                  <a:srgbClr val="000000"/>
                </a:solidFill>
                <a:ea typeface="ＭＳ ゴシック" pitchFamily="49" charset="-128"/>
              </a:rPr>
              <a:t>-</a:t>
            </a:r>
            <a:endParaRPr lang="en-US" altLang="ja-JP" sz="1600">
              <a:ea typeface="HG丸ｺﾞｼｯｸM-PRO" pitchFamily="50" charset="-128"/>
            </a:endParaRPr>
          </a:p>
        </p:txBody>
      </p:sp>
      <p:sp>
        <p:nvSpPr>
          <p:cNvPr id="3149" name="Rectangle 77"/>
          <p:cNvSpPr>
            <a:spLocks noChangeArrowheads="1"/>
          </p:cNvSpPr>
          <p:nvPr/>
        </p:nvSpPr>
        <p:spPr bwMode="auto">
          <a:xfrm>
            <a:off x="4305300" y="6170613"/>
            <a:ext cx="2222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61938" indent="-261938">
              <a:defRPr kumimoji="1">
                <a:solidFill>
                  <a:schemeClr val="tx1"/>
                </a:solidFill>
                <a:latin typeface="Arial" pitchFamily="34" charset="0"/>
                <a:ea typeface="ＭＳ Ｐゴシック" pitchFamily="50" charset="-128"/>
              </a:defRPr>
            </a:lvl1pPr>
            <a:lvl2pPr>
              <a:defRPr kumimoji="1">
                <a:solidFill>
                  <a:schemeClr val="tx1"/>
                </a:solidFill>
                <a:latin typeface="Arial" pitchFamily="34" charset="0"/>
                <a:ea typeface="ＭＳ Ｐゴシック" pitchFamily="50" charset="-128"/>
              </a:defRPr>
            </a:lvl2pPr>
            <a:lvl3pPr>
              <a:defRPr kumimoji="1">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defRPr>
            </a:lvl9pPr>
          </a:lstStyle>
          <a:p>
            <a:pPr>
              <a:spcBef>
                <a:spcPct val="20000"/>
              </a:spcBef>
              <a:buClr>
                <a:schemeClr val="accent2"/>
              </a:buClr>
              <a:buFont typeface="Wingdings" pitchFamily="2" charset="2"/>
              <a:buNone/>
            </a:pPr>
            <a:r>
              <a:rPr lang="en-US" altLang="ja-JP" sz="900">
                <a:solidFill>
                  <a:srgbClr val="000000"/>
                </a:solidFill>
                <a:ea typeface="ＭＳ ゴシック" pitchFamily="49" charset="-128"/>
              </a:rPr>
              <a:t>1/13</a:t>
            </a:r>
            <a:endParaRPr lang="en-US" altLang="ja-JP" sz="1600">
              <a:ea typeface="HG丸ｺﾞｼｯｸM-PRO" pitchFamily="50" charset="-128"/>
            </a:endParaRPr>
          </a:p>
        </p:txBody>
      </p:sp>
      <p:sp>
        <p:nvSpPr>
          <p:cNvPr id="3150" name="Rectangle 78"/>
          <p:cNvSpPr>
            <a:spLocks noChangeArrowheads="1"/>
          </p:cNvSpPr>
          <p:nvPr/>
        </p:nvSpPr>
        <p:spPr bwMode="auto">
          <a:xfrm>
            <a:off x="4579938" y="5937250"/>
            <a:ext cx="225425" cy="47625"/>
          </a:xfrm>
          <a:prstGeom prst="rect">
            <a:avLst/>
          </a:prstGeom>
          <a:solidFill>
            <a:srgbClr val="CC99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3151" name="Rectangle 79"/>
          <p:cNvSpPr>
            <a:spLocks noChangeArrowheads="1"/>
          </p:cNvSpPr>
          <p:nvPr/>
        </p:nvSpPr>
        <p:spPr bwMode="auto">
          <a:xfrm>
            <a:off x="4579938" y="5937250"/>
            <a:ext cx="225425" cy="47625"/>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52" name="Rectangle 80"/>
          <p:cNvSpPr>
            <a:spLocks noChangeArrowheads="1"/>
          </p:cNvSpPr>
          <p:nvPr/>
        </p:nvSpPr>
        <p:spPr bwMode="auto">
          <a:xfrm>
            <a:off x="4595813" y="6034088"/>
            <a:ext cx="1587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61938" indent="-261938">
              <a:defRPr kumimoji="1">
                <a:solidFill>
                  <a:schemeClr val="tx1"/>
                </a:solidFill>
                <a:latin typeface="Arial" pitchFamily="34" charset="0"/>
                <a:ea typeface="ＭＳ Ｐゴシック" pitchFamily="50" charset="-128"/>
              </a:defRPr>
            </a:lvl1pPr>
            <a:lvl2pPr>
              <a:defRPr kumimoji="1">
                <a:solidFill>
                  <a:schemeClr val="tx1"/>
                </a:solidFill>
                <a:latin typeface="Arial" pitchFamily="34" charset="0"/>
                <a:ea typeface="ＭＳ Ｐゴシック" pitchFamily="50" charset="-128"/>
              </a:defRPr>
            </a:lvl2pPr>
            <a:lvl3pPr>
              <a:defRPr kumimoji="1">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defRPr>
            </a:lvl9pPr>
          </a:lstStyle>
          <a:p>
            <a:pPr>
              <a:spcBef>
                <a:spcPct val="20000"/>
              </a:spcBef>
              <a:buClr>
                <a:schemeClr val="accent2"/>
              </a:buClr>
              <a:buFont typeface="Wingdings" pitchFamily="2" charset="2"/>
              <a:buNone/>
            </a:pPr>
            <a:r>
              <a:rPr lang="en-US" altLang="ja-JP" sz="900">
                <a:solidFill>
                  <a:srgbClr val="000000"/>
                </a:solidFill>
                <a:ea typeface="ＭＳ ゴシック" pitchFamily="49" charset="-128"/>
              </a:rPr>
              <a:t>2/1</a:t>
            </a:r>
            <a:endParaRPr lang="en-US" altLang="ja-JP" sz="1600">
              <a:ea typeface="HG丸ｺﾞｼｯｸM-PRO" pitchFamily="50" charset="-128"/>
            </a:endParaRPr>
          </a:p>
        </p:txBody>
      </p:sp>
      <p:sp>
        <p:nvSpPr>
          <p:cNvPr id="3153" name="Rectangle 81"/>
          <p:cNvSpPr>
            <a:spLocks noChangeArrowheads="1"/>
          </p:cNvSpPr>
          <p:nvPr/>
        </p:nvSpPr>
        <p:spPr bwMode="auto">
          <a:xfrm>
            <a:off x="4595813" y="6170613"/>
            <a:ext cx="38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61938" indent="-261938">
              <a:defRPr kumimoji="1">
                <a:solidFill>
                  <a:schemeClr val="tx1"/>
                </a:solidFill>
                <a:latin typeface="Arial" pitchFamily="34" charset="0"/>
                <a:ea typeface="ＭＳ Ｐゴシック" pitchFamily="50" charset="-128"/>
              </a:defRPr>
            </a:lvl1pPr>
            <a:lvl2pPr>
              <a:defRPr kumimoji="1">
                <a:solidFill>
                  <a:schemeClr val="tx1"/>
                </a:solidFill>
                <a:latin typeface="Arial" pitchFamily="34" charset="0"/>
                <a:ea typeface="ＭＳ Ｐゴシック" pitchFamily="50" charset="-128"/>
              </a:defRPr>
            </a:lvl2pPr>
            <a:lvl3pPr>
              <a:defRPr kumimoji="1">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defRPr>
            </a:lvl9pPr>
          </a:lstStyle>
          <a:p>
            <a:pPr>
              <a:spcBef>
                <a:spcPct val="20000"/>
              </a:spcBef>
              <a:buClr>
                <a:schemeClr val="accent2"/>
              </a:buClr>
              <a:buFont typeface="Wingdings" pitchFamily="2" charset="2"/>
              <a:buNone/>
            </a:pPr>
            <a:r>
              <a:rPr lang="en-US" altLang="ja-JP" sz="900">
                <a:solidFill>
                  <a:srgbClr val="000000"/>
                </a:solidFill>
                <a:ea typeface="ＭＳ ゴシック" pitchFamily="49" charset="-128"/>
              </a:rPr>
              <a:t>-</a:t>
            </a:r>
            <a:endParaRPr lang="en-US" altLang="ja-JP" sz="1600">
              <a:ea typeface="HG丸ｺﾞｼｯｸM-PRO" pitchFamily="50" charset="-128"/>
            </a:endParaRPr>
          </a:p>
        </p:txBody>
      </p:sp>
      <p:sp>
        <p:nvSpPr>
          <p:cNvPr id="3154" name="Rectangle 82"/>
          <p:cNvSpPr>
            <a:spLocks noChangeArrowheads="1"/>
          </p:cNvSpPr>
          <p:nvPr/>
        </p:nvSpPr>
        <p:spPr bwMode="auto">
          <a:xfrm>
            <a:off x="4648200" y="6170613"/>
            <a:ext cx="2222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61938" indent="-261938">
              <a:defRPr kumimoji="1">
                <a:solidFill>
                  <a:schemeClr val="tx1"/>
                </a:solidFill>
                <a:latin typeface="Arial" pitchFamily="34" charset="0"/>
                <a:ea typeface="ＭＳ Ｐゴシック" pitchFamily="50" charset="-128"/>
              </a:defRPr>
            </a:lvl1pPr>
            <a:lvl2pPr>
              <a:defRPr kumimoji="1">
                <a:solidFill>
                  <a:schemeClr val="tx1"/>
                </a:solidFill>
                <a:latin typeface="Arial" pitchFamily="34" charset="0"/>
                <a:ea typeface="ＭＳ Ｐゴシック" pitchFamily="50" charset="-128"/>
              </a:defRPr>
            </a:lvl2pPr>
            <a:lvl3pPr>
              <a:defRPr kumimoji="1">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defRPr>
            </a:lvl9pPr>
          </a:lstStyle>
          <a:p>
            <a:pPr>
              <a:spcBef>
                <a:spcPct val="20000"/>
              </a:spcBef>
              <a:buClr>
                <a:schemeClr val="accent2"/>
              </a:buClr>
              <a:buFont typeface="Wingdings" pitchFamily="2" charset="2"/>
              <a:buNone/>
            </a:pPr>
            <a:r>
              <a:rPr lang="en-US" altLang="ja-JP" sz="900">
                <a:solidFill>
                  <a:srgbClr val="000000"/>
                </a:solidFill>
                <a:ea typeface="ＭＳ ゴシック" pitchFamily="49" charset="-128"/>
              </a:rPr>
              <a:t>2/13</a:t>
            </a:r>
            <a:endParaRPr lang="en-US" altLang="ja-JP" sz="1600">
              <a:ea typeface="HG丸ｺﾞｼｯｸM-PRO" pitchFamily="50" charset="-128"/>
            </a:endParaRPr>
          </a:p>
        </p:txBody>
      </p:sp>
      <p:sp>
        <p:nvSpPr>
          <p:cNvPr id="3155" name="Freeform 83"/>
          <p:cNvSpPr>
            <a:spLocks/>
          </p:cNvSpPr>
          <p:nvPr/>
        </p:nvSpPr>
        <p:spPr bwMode="auto">
          <a:xfrm rot="-1129648">
            <a:off x="2082800" y="2276475"/>
            <a:ext cx="4968875" cy="4248150"/>
          </a:xfrm>
          <a:custGeom>
            <a:avLst/>
            <a:gdLst>
              <a:gd name="T0" fmla="*/ 1033 w 1283"/>
              <a:gd name="T1" fmla="*/ 830 h 1187"/>
              <a:gd name="T2" fmla="*/ 1000 w 1283"/>
              <a:gd name="T3" fmla="*/ 866 h 1187"/>
              <a:gd name="T4" fmla="*/ 63 w 1283"/>
              <a:gd name="T5" fmla="*/ 0 h 1187"/>
              <a:gd name="T6" fmla="*/ 0 w 1283"/>
              <a:gd name="T7" fmla="*/ 73 h 1187"/>
              <a:gd name="T8" fmla="*/ 937 w 1283"/>
              <a:gd name="T9" fmla="*/ 936 h 1187"/>
              <a:gd name="T10" fmla="*/ 904 w 1283"/>
              <a:gd name="T11" fmla="*/ 972 h 1187"/>
              <a:gd name="T12" fmla="*/ 1283 w 1283"/>
              <a:gd name="T13" fmla="*/ 1187 h 1187"/>
              <a:gd name="T14" fmla="*/ 1033 w 1283"/>
              <a:gd name="T15" fmla="*/ 830 h 11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83" h="1187">
                <a:moveTo>
                  <a:pt x="1033" y="830"/>
                </a:moveTo>
                <a:lnTo>
                  <a:pt x="1000" y="866"/>
                </a:lnTo>
                <a:lnTo>
                  <a:pt x="63" y="0"/>
                </a:lnTo>
                <a:lnTo>
                  <a:pt x="0" y="73"/>
                </a:lnTo>
                <a:lnTo>
                  <a:pt x="937" y="936"/>
                </a:lnTo>
                <a:lnTo>
                  <a:pt x="904" y="972"/>
                </a:lnTo>
                <a:lnTo>
                  <a:pt x="1283" y="1187"/>
                </a:lnTo>
                <a:lnTo>
                  <a:pt x="1033" y="830"/>
                </a:lnTo>
                <a:close/>
              </a:path>
            </a:pathLst>
          </a:custGeom>
          <a:solidFill>
            <a:srgbClr val="FF99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3156" name="Rectangle 84"/>
          <p:cNvSpPr>
            <a:spLocks noChangeArrowheads="1"/>
          </p:cNvSpPr>
          <p:nvPr/>
        </p:nvSpPr>
        <p:spPr bwMode="auto">
          <a:xfrm>
            <a:off x="4895850" y="6037263"/>
            <a:ext cx="2222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61938" indent="-261938">
              <a:defRPr kumimoji="1">
                <a:solidFill>
                  <a:schemeClr val="tx1"/>
                </a:solidFill>
                <a:latin typeface="Arial" pitchFamily="34" charset="0"/>
                <a:ea typeface="ＭＳ Ｐゴシック" pitchFamily="50" charset="-128"/>
              </a:defRPr>
            </a:lvl1pPr>
            <a:lvl2pPr>
              <a:defRPr kumimoji="1">
                <a:solidFill>
                  <a:schemeClr val="tx1"/>
                </a:solidFill>
                <a:latin typeface="Arial" pitchFamily="34" charset="0"/>
                <a:ea typeface="ＭＳ Ｐゴシック" pitchFamily="50" charset="-128"/>
              </a:defRPr>
            </a:lvl2pPr>
            <a:lvl3pPr>
              <a:defRPr kumimoji="1">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defRPr>
            </a:lvl9pPr>
          </a:lstStyle>
          <a:p>
            <a:pPr>
              <a:spcBef>
                <a:spcPct val="20000"/>
              </a:spcBef>
              <a:buClr>
                <a:schemeClr val="accent2"/>
              </a:buClr>
              <a:buFont typeface="Wingdings" pitchFamily="2" charset="2"/>
              <a:buNone/>
            </a:pPr>
            <a:r>
              <a:rPr lang="en-US" altLang="ja-JP" sz="900">
                <a:solidFill>
                  <a:srgbClr val="000000"/>
                </a:solidFill>
                <a:ea typeface="ＭＳ ゴシック" pitchFamily="49" charset="-128"/>
              </a:rPr>
              <a:t>2/24</a:t>
            </a:r>
            <a:endParaRPr lang="en-US" altLang="ja-JP" sz="1600">
              <a:ea typeface="HG丸ｺﾞｼｯｸM-PRO" pitchFamily="50" charset="-128"/>
            </a:endParaRPr>
          </a:p>
        </p:txBody>
      </p:sp>
      <p:sp>
        <p:nvSpPr>
          <p:cNvPr id="3157" name="Rectangle 85"/>
          <p:cNvSpPr>
            <a:spLocks noChangeArrowheads="1"/>
          </p:cNvSpPr>
          <p:nvPr/>
        </p:nvSpPr>
        <p:spPr bwMode="auto">
          <a:xfrm>
            <a:off x="4895850" y="6173788"/>
            <a:ext cx="38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61938" indent="-261938">
              <a:defRPr kumimoji="1">
                <a:solidFill>
                  <a:schemeClr val="tx1"/>
                </a:solidFill>
                <a:latin typeface="Arial" pitchFamily="34" charset="0"/>
                <a:ea typeface="ＭＳ Ｐゴシック" pitchFamily="50" charset="-128"/>
              </a:defRPr>
            </a:lvl1pPr>
            <a:lvl2pPr>
              <a:defRPr kumimoji="1">
                <a:solidFill>
                  <a:schemeClr val="tx1"/>
                </a:solidFill>
                <a:latin typeface="Arial" pitchFamily="34" charset="0"/>
                <a:ea typeface="ＭＳ Ｐゴシック" pitchFamily="50" charset="-128"/>
              </a:defRPr>
            </a:lvl2pPr>
            <a:lvl3pPr>
              <a:defRPr kumimoji="1">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defRPr>
            </a:lvl9pPr>
          </a:lstStyle>
          <a:p>
            <a:pPr>
              <a:spcBef>
                <a:spcPct val="20000"/>
              </a:spcBef>
              <a:buClr>
                <a:schemeClr val="accent2"/>
              </a:buClr>
              <a:buFont typeface="Wingdings" pitchFamily="2" charset="2"/>
              <a:buNone/>
            </a:pPr>
            <a:r>
              <a:rPr lang="en-US" altLang="ja-JP" sz="900">
                <a:solidFill>
                  <a:srgbClr val="000000"/>
                </a:solidFill>
                <a:ea typeface="ＭＳ ゴシック" pitchFamily="49" charset="-128"/>
              </a:rPr>
              <a:t>-</a:t>
            </a:r>
            <a:endParaRPr lang="en-US" altLang="ja-JP" sz="1600">
              <a:ea typeface="HG丸ｺﾞｼｯｸM-PRO" pitchFamily="50" charset="-128"/>
            </a:endParaRPr>
          </a:p>
        </p:txBody>
      </p:sp>
      <p:sp>
        <p:nvSpPr>
          <p:cNvPr id="3158" name="Rectangle 86"/>
          <p:cNvSpPr>
            <a:spLocks noChangeArrowheads="1"/>
          </p:cNvSpPr>
          <p:nvPr/>
        </p:nvSpPr>
        <p:spPr bwMode="auto">
          <a:xfrm>
            <a:off x="4948238" y="6173788"/>
            <a:ext cx="1587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61938" indent="-261938">
              <a:defRPr kumimoji="1">
                <a:solidFill>
                  <a:schemeClr val="tx1"/>
                </a:solidFill>
                <a:latin typeface="Arial" pitchFamily="34" charset="0"/>
                <a:ea typeface="ＭＳ Ｐゴシック" pitchFamily="50" charset="-128"/>
              </a:defRPr>
            </a:lvl1pPr>
            <a:lvl2pPr>
              <a:defRPr kumimoji="1">
                <a:solidFill>
                  <a:schemeClr val="tx1"/>
                </a:solidFill>
                <a:latin typeface="Arial" pitchFamily="34" charset="0"/>
                <a:ea typeface="ＭＳ Ｐゴシック" pitchFamily="50" charset="-128"/>
              </a:defRPr>
            </a:lvl2pPr>
            <a:lvl3pPr>
              <a:defRPr kumimoji="1">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defRPr>
            </a:lvl9pPr>
          </a:lstStyle>
          <a:p>
            <a:pPr>
              <a:spcBef>
                <a:spcPct val="20000"/>
              </a:spcBef>
              <a:buClr>
                <a:schemeClr val="accent2"/>
              </a:buClr>
              <a:buFont typeface="Wingdings" pitchFamily="2" charset="2"/>
              <a:buNone/>
            </a:pPr>
            <a:r>
              <a:rPr lang="en-US" altLang="ja-JP" sz="900">
                <a:solidFill>
                  <a:srgbClr val="000000"/>
                </a:solidFill>
                <a:ea typeface="ＭＳ ゴシック" pitchFamily="49" charset="-128"/>
              </a:rPr>
              <a:t>3/7</a:t>
            </a:r>
            <a:endParaRPr lang="en-US" altLang="ja-JP" sz="1600">
              <a:ea typeface="HG丸ｺﾞｼｯｸM-PRO" pitchFamily="50" charset="-128"/>
            </a:endParaRPr>
          </a:p>
        </p:txBody>
      </p:sp>
      <p:sp>
        <p:nvSpPr>
          <p:cNvPr id="3159" name="Rectangle 87"/>
          <p:cNvSpPr>
            <a:spLocks noChangeArrowheads="1"/>
          </p:cNvSpPr>
          <p:nvPr/>
        </p:nvSpPr>
        <p:spPr bwMode="auto">
          <a:xfrm>
            <a:off x="4932363" y="5937250"/>
            <a:ext cx="225425" cy="47625"/>
          </a:xfrm>
          <a:prstGeom prst="rect">
            <a:avLst/>
          </a:prstGeom>
          <a:solidFill>
            <a:srgbClr val="99336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3160" name="Rectangle 88"/>
          <p:cNvSpPr>
            <a:spLocks noChangeArrowheads="1"/>
          </p:cNvSpPr>
          <p:nvPr/>
        </p:nvSpPr>
        <p:spPr bwMode="auto">
          <a:xfrm>
            <a:off x="4932363" y="5937250"/>
            <a:ext cx="225425" cy="47625"/>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61" name="Rectangle 89"/>
          <p:cNvSpPr>
            <a:spLocks noChangeArrowheads="1"/>
          </p:cNvSpPr>
          <p:nvPr/>
        </p:nvSpPr>
        <p:spPr bwMode="auto">
          <a:xfrm>
            <a:off x="5308600" y="5937250"/>
            <a:ext cx="225425" cy="47625"/>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3162" name="Rectangle 90"/>
          <p:cNvSpPr>
            <a:spLocks noChangeArrowheads="1"/>
          </p:cNvSpPr>
          <p:nvPr/>
        </p:nvSpPr>
        <p:spPr bwMode="auto">
          <a:xfrm>
            <a:off x="5308600" y="5937250"/>
            <a:ext cx="225425" cy="47625"/>
          </a:xfrm>
          <a:prstGeom prst="rect">
            <a:avLst/>
          </a:prstGeom>
          <a:noFill/>
          <a:ln w="47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3163" name="Rectangle 91"/>
          <p:cNvSpPr>
            <a:spLocks noChangeArrowheads="1"/>
          </p:cNvSpPr>
          <p:nvPr/>
        </p:nvSpPr>
        <p:spPr bwMode="auto">
          <a:xfrm>
            <a:off x="5237163" y="6040438"/>
            <a:ext cx="2222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61938" indent="-261938">
              <a:defRPr kumimoji="1">
                <a:solidFill>
                  <a:schemeClr val="tx1"/>
                </a:solidFill>
                <a:latin typeface="Arial" pitchFamily="34" charset="0"/>
                <a:ea typeface="ＭＳ Ｐゴシック" pitchFamily="50" charset="-128"/>
              </a:defRPr>
            </a:lvl1pPr>
            <a:lvl2pPr>
              <a:defRPr kumimoji="1">
                <a:solidFill>
                  <a:schemeClr val="tx1"/>
                </a:solidFill>
                <a:latin typeface="Arial" pitchFamily="34" charset="0"/>
                <a:ea typeface="ＭＳ Ｐゴシック" pitchFamily="50" charset="-128"/>
              </a:defRPr>
            </a:lvl2pPr>
            <a:lvl3pPr>
              <a:defRPr kumimoji="1">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defRPr>
            </a:lvl9pPr>
          </a:lstStyle>
          <a:p>
            <a:pPr>
              <a:spcBef>
                <a:spcPct val="20000"/>
              </a:spcBef>
              <a:buClr>
                <a:schemeClr val="accent2"/>
              </a:buClr>
              <a:buFont typeface="Wingdings" pitchFamily="2" charset="2"/>
              <a:buNone/>
            </a:pPr>
            <a:r>
              <a:rPr lang="en-US" altLang="ja-JP" sz="900">
                <a:solidFill>
                  <a:srgbClr val="000000"/>
                </a:solidFill>
                <a:ea typeface="ＭＳ ゴシック" pitchFamily="49" charset="-128"/>
              </a:rPr>
              <a:t>3/27</a:t>
            </a:r>
            <a:endParaRPr lang="en-US" altLang="ja-JP" sz="1600">
              <a:ea typeface="HG丸ｺﾞｼｯｸM-PRO" pitchFamily="50" charset="-128"/>
            </a:endParaRPr>
          </a:p>
        </p:txBody>
      </p:sp>
      <p:sp>
        <p:nvSpPr>
          <p:cNvPr id="3164" name="Rectangle 92"/>
          <p:cNvSpPr>
            <a:spLocks noChangeArrowheads="1"/>
          </p:cNvSpPr>
          <p:nvPr/>
        </p:nvSpPr>
        <p:spPr bwMode="auto">
          <a:xfrm>
            <a:off x="5256213" y="6176963"/>
            <a:ext cx="381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61938" indent="-261938">
              <a:defRPr kumimoji="1">
                <a:solidFill>
                  <a:schemeClr val="tx1"/>
                </a:solidFill>
                <a:latin typeface="Arial" pitchFamily="34" charset="0"/>
                <a:ea typeface="ＭＳ Ｐゴシック" pitchFamily="50" charset="-128"/>
              </a:defRPr>
            </a:lvl1pPr>
            <a:lvl2pPr>
              <a:defRPr kumimoji="1">
                <a:solidFill>
                  <a:schemeClr val="tx1"/>
                </a:solidFill>
                <a:latin typeface="Arial" pitchFamily="34" charset="0"/>
                <a:ea typeface="ＭＳ Ｐゴシック" pitchFamily="50" charset="-128"/>
              </a:defRPr>
            </a:lvl2pPr>
            <a:lvl3pPr>
              <a:defRPr kumimoji="1">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defRPr>
            </a:lvl9pPr>
          </a:lstStyle>
          <a:p>
            <a:pPr>
              <a:spcBef>
                <a:spcPct val="20000"/>
              </a:spcBef>
              <a:buClr>
                <a:schemeClr val="accent2"/>
              </a:buClr>
              <a:buFont typeface="Wingdings" pitchFamily="2" charset="2"/>
              <a:buNone/>
            </a:pPr>
            <a:r>
              <a:rPr lang="en-US" altLang="ja-JP" sz="900">
                <a:solidFill>
                  <a:srgbClr val="000000"/>
                </a:solidFill>
                <a:ea typeface="ＭＳ ゴシック" pitchFamily="49" charset="-128"/>
              </a:rPr>
              <a:t>-</a:t>
            </a:r>
            <a:endParaRPr lang="en-US" altLang="ja-JP" sz="1600">
              <a:ea typeface="HG丸ｺﾞｼｯｸM-PRO" pitchFamily="50" charset="-128"/>
            </a:endParaRPr>
          </a:p>
        </p:txBody>
      </p:sp>
      <p:sp>
        <p:nvSpPr>
          <p:cNvPr id="3165" name="Rectangle 93"/>
          <p:cNvSpPr>
            <a:spLocks noChangeArrowheads="1"/>
          </p:cNvSpPr>
          <p:nvPr/>
        </p:nvSpPr>
        <p:spPr bwMode="auto">
          <a:xfrm>
            <a:off x="5313363" y="6176963"/>
            <a:ext cx="2222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61938" indent="-261938">
              <a:defRPr kumimoji="1">
                <a:solidFill>
                  <a:schemeClr val="tx1"/>
                </a:solidFill>
                <a:latin typeface="Arial" pitchFamily="34" charset="0"/>
                <a:ea typeface="ＭＳ Ｐゴシック" pitchFamily="50" charset="-128"/>
              </a:defRPr>
            </a:lvl1pPr>
            <a:lvl2pPr>
              <a:defRPr kumimoji="1">
                <a:solidFill>
                  <a:schemeClr val="tx1"/>
                </a:solidFill>
                <a:latin typeface="Arial" pitchFamily="34" charset="0"/>
                <a:ea typeface="ＭＳ Ｐゴシック" pitchFamily="50" charset="-128"/>
              </a:defRPr>
            </a:lvl2pPr>
            <a:lvl3pPr>
              <a:defRPr kumimoji="1">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defRPr>
            </a:lvl9pPr>
          </a:lstStyle>
          <a:p>
            <a:pPr>
              <a:spcBef>
                <a:spcPct val="20000"/>
              </a:spcBef>
              <a:buClr>
                <a:schemeClr val="accent2"/>
              </a:buClr>
              <a:buFont typeface="Wingdings" pitchFamily="2" charset="2"/>
              <a:buNone/>
            </a:pPr>
            <a:r>
              <a:rPr lang="en-US" altLang="ja-JP" sz="900">
                <a:solidFill>
                  <a:srgbClr val="000000"/>
                </a:solidFill>
                <a:ea typeface="ＭＳ ゴシック" pitchFamily="49" charset="-128"/>
              </a:rPr>
              <a:t>4/15</a:t>
            </a:r>
            <a:endParaRPr lang="en-US" altLang="ja-JP" sz="1600">
              <a:ea typeface="HG丸ｺﾞｼｯｸM-PRO" pitchFamily="50" charset="-128"/>
            </a:endParaRPr>
          </a:p>
        </p:txBody>
      </p:sp>
      <p:sp>
        <p:nvSpPr>
          <p:cNvPr id="3166" name="Rectangle 94"/>
          <p:cNvSpPr>
            <a:spLocks noChangeArrowheads="1"/>
          </p:cNvSpPr>
          <p:nvPr/>
        </p:nvSpPr>
        <p:spPr bwMode="auto">
          <a:xfrm>
            <a:off x="5653088" y="5937250"/>
            <a:ext cx="225425" cy="47625"/>
          </a:xfrm>
          <a:prstGeom prst="rect">
            <a:avLst/>
          </a:prstGeom>
          <a:solidFill>
            <a:srgbClr val="666699"/>
          </a:solidFill>
          <a:ln w="4826">
            <a:solidFill>
              <a:srgbClr val="000000"/>
            </a:solidFill>
            <a:miter lim="800000"/>
            <a:headEnd/>
            <a:tailEnd/>
          </a:ln>
        </p:spPr>
        <p:txBody>
          <a:bodyPr/>
          <a:lstStyle/>
          <a:p>
            <a:endParaRPr lang="ja-JP" altLang="en-US"/>
          </a:p>
        </p:txBody>
      </p:sp>
      <p:sp>
        <p:nvSpPr>
          <p:cNvPr id="3167" name="Rectangle 95"/>
          <p:cNvSpPr>
            <a:spLocks noChangeArrowheads="1"/>
          </p:cNvSpPr>
          <p:nvPr/>
        </p:nvSpPr>
        <p:spPr bwMode="auto">
          <a:xfrm>
            <a:off x="5675313" y="6051550"/>
            <a:ext cx="2159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61938" indent="-261938">
              <a:defRPr kumimoji="1">
                <a:solidFill>
                  <a:schemeClr val="tx1"/>
                </a:solidFill>
                <a:latin typeface="Arial" pitchFamily="34" charset="0"/>
                <a:ea typeface="ＭＳ Ｐゴシック" pitchFamily="50" charset="-128"/>
              </a:defRPr>
            </a:lvl1pPr>
            <a:lvl2pPr>
              <a:defRPr kumimoji="1">
                <a:solidFill>
                  <a:schemeClr val="tx1"/>
                </a:solidFill>
                <a:latin typeface="Arial" pitchFamily="34" charset="0"/>
                <a:ea typeface="ＭＳ Ｐゴシック" pitchFamily="50" charset="-128"/>
              </a:defRPr>
            </a:lvl2pPr>
            <a:lvl3pPr>
              <a:defRPr kumimoji="1">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defRPr>
            </a:lvl9pPr>
          </a:lstStyle>
          <a:p>
            <a:pPr>
              <a:spcBef>
                <a:spcPct val="20000"/>
              </a:spcBef>
              <a:buClr>
                <a:schemeClr val="accent2"/>
              </a:buClr>
              <a:buFont typeface="Wingdings" pitchFamily="2" charset="2"/>
              <a:buNone/>
            </a:pPr>
            <a:r>
              <a:rPr lang="en-US" altLang="ja-JP" sz="900">
                <a:solidFill>
                  <a:srgbClr val="000000"/>
                </a:solidFill>
                <a:ea typeface="ＭＳ ゴシック" pitchFamily="49" charset="-128"/>
              </a:rPr>
              <a:t>May</a:t>
            </a:r>
            <a:endParaRPr lang="en-US" altLang="ja-JP" sz="1600">
              <a:ea typeface="HG丸ｺﾞｼｯｸM-PRO" pitchFamily="50" charset="-128"/>
            </a:endParaRPr>
          </a:p>
        </p:txBody>
      </p:sp>
      <p:sp>
        <p:nvSpPr>
          <p:cNvPr id="3168" name="Rectangle 96"/>
          <p:cNvSpPr>
            <a:spLocks noChangeArrowheads="1"/>
          </p:cNvSpPr>
          <p:nvPr/>
        </p:nvSpPr>
        <p:spPr bwMode="auto">
          <a:xfrm>
            <a:off x="5976938" y="5937250"/>
            <a:ext cx="225425" cy="47625"/>
          </a:xfrm>
          <a:prstGeom prst="rect">
            <a:avLst/>
          </a:prstGeom>
          <a:solidFill>
            <a:srgbClr val="333399"/>
          </a:solidFill>
          <a:ln w="4826">
            <a:solidFill>
              <a:srgbClr val="000000"/>
            </a:solidFill>
            <a:miter lim="800000"/>
            <a:headEnd/>
            <a:tailEnd/>
          </a:ln>
        </p:spPr>
        <p:txBody>
          <a:bodyPr/>
          <a:lstStyle/>
          <a:p>
            <a:endParaRPr lang="ja-JP" altLang="en-US"/>
          </a:p>
        </p:txBody>
      </p:sp>
      <p:sp>
        <p:nvSpPr>
          <p:cNvPr id="3169" name="Rectangle 97"/>
          <p:cNvSpPr>
            <a:spLocks noChangeArrowheads="1"/>
          </p:cNvSpPr>
          <p:nvPr/>
        </p:nvSpPr>
        <p:spPr bwMode="auto">
          <a:xfrm>
            <a:off x="6294438" y="5937250"/>
            <a:ext cx="225425" cy="47625"/>
          </a:xfrm>
          <a:prstGeom prst="rect">
            <a:avLst/>
          </a:prstGeom>
          <a:solidFill>
            <a:srgbClr val="000080"/>
          </a:solidFill>
          <a:ln w="4826">
            <a:solidFill>
              <a:srgbClr val="000000"/>
            </a:solidFill>
            <a:miter lim="800000"/>
            <a:headEnd/>
            <a:tailEnd/>
          </a:ln>
        </p:spPr>
        <p:txBody>
          <a:bodyPr/>
          <a:lstStyle/>
          <a:p>
            <a:endParaRPr lang="ja-JP" altLang="en-US"/>
          </a:p>
        </p:txBody>
      </p:sp>
      <p:sp>
        <p:nvSpPr>
          <p:cNvPr id="3170" name="Rectangle 98"/>
          <p:cNvSpPr>
            <a:spLocks noChangeArrowheads="1"/>
          </p:cNvSpPr>
          <p:nvPr/>
        </p:nvSpPr>
        <p:spPr bwMode="auto">
          <a:xfrm>
            <a:off x="6011863" y="6051550"/>
            <a:ext cx="2032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61938" indent="-261938">
              <a:defRPr kumimoji="1">
                <a:solidFill>
                  <a:schemeClr val="tx1"/>
                </a:solidFill>
                <a:latin typeface="Arial" pitchFamily="34" charset="0"/>
                <a:ea typeface="ＭＳ Ｐゴシック" pitchFamily="50" charset="-128"/>
              </a:defRPr>
            </a:lvl1pPr>
            <a:lvl2pPr>
              <a:defRPr kumimoji="1">
                <a:solidFill>
                  <a:schemeClr val="tx1"/>
                </a:solidFill>
                <a:latin typeface="Arial" pitchFamily="34" charset="0"/>
                <a:ea typeface="ＭＳ Ｐゴシック" pitchFamily="50" charset="-128"/>
              </a:defRPr>
            </a:lvl2pPr>
            <a:lvl3pPr>
              <a:defRPr kumimoji="1">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defRPr>
            </a:lvl9pPr>
          </a:lstStyle>
          <a:p>
            <a:pPr>
              <a:spcBef>
                <a:spcPct val="20000"/>
              </a:spcBef>
              <a:buClr>
                <a:schemeClr val="accent2"/>
              </a:buClr>
              <a:buFont typeface="Wingdings" pitchFamily="2" charset="2"/>
              <a:buNone/>
            </a:pPr>
            <a:r>
              <a:rPr lang="en-US" altLang="ja-JP" sz="900">
                <a:solidFill>
                  <a:srgbClr val="000000"/>
                </a:solidFill>
                <a:ea typeface="ＭＳ ゴシック" pitchFamily="49" charset="-128"/>
              </a:rPr>
              <a:t>July</a:t>
            </a:r>
            <a:endParaRPr lang="en-US" altLang="ja-JP" sz="1600">
              <a:ea typeface="HG丸ｺﾞｼｯｸM-PRO" pitchFamily="50" charset="-128"/>
            </a:endParaRPr>
          </a:p>
        </p:txBody>
      </p:sp>
      <p:sp>
        <p:nvSpPr>
          <p:cNvPr id="3171" name="Text Box 99"/>
          <p:cNvSpPr txBox="1">
            <a:spLocks noChangeArrowheads="1"/>
          </p:cNvSpPr>
          <p:nvPr/>
        </p:nvSpPr>
        <p:spPr bwMode="auto">
          <a:xfrm>
            <a:off x="6742113" y="4508500"/>
            <a:ext cx="2000250" cy="549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ja-JP" sz="1200" b="1" u="sng">
                <a:solidFill>
                  <a:srgbClr val="FF0000"/>
                </a:solidFill>
                <a:ea typeface="HG丸ｺﾞｼｯｸM-PRO" pitchFamily="50" charset="-128"/>
              </a:rPr>
              <a:t>about 10million Bq/hour</a:t>
            </a:r>
          </a:p>
          <a:p>
            <a:pPr>
              <a:spcBef>
                <a:spcPct val="50000"/>
              </a:spcBef>
            </a:pPr>
            <a:r>
              <a:rPr lang="en-US" altLang="ja-JP" sz="1200" b="1">
                <a:ea typeface="HG丸ｺﾞｼｯｸM-PRO" pitchFamily="50" charset="-128"/>
              </a:rPr>
              <a:t>(about 1×10</a:t>
            </a:r>
            <a:r>
              <a:rPr lang="en-US" altLang="ja-JP" sz="1200" b="1" baseline="30000">
                <a:ea typeface="HG丸ｺﾞｼｯｸM-PRO" pitchFamily="50" charset="-128"/>
              </a:rPr>
              <a:t>7</a:t>
            </a:r>
            <a:r>
              <a:rPr lang="en-US" altLang="ja-JP" sz="1200" b="1">
                <a:ea typeface="HG丸ｺﾞｼｯｸM-PRO" pitchFamily="50" charset="-128"/>
              </a:rPr>
              <a:t> Bq/hour)</a:t>
            </a:r>
            <a:endParaRPr lang="en-US" altLang="ja-JP" sz="1200">
              <a:ea typeface="HG丸ｺﾞｼｯｸM-PRO" pitchFamily="50" charset="-128"/>
            </a:endParaRPr>
          </a:p>
        </p:txBody>
      </p:sp>
      <p:sp>
        <p:nvSpPr>
          <p:cNvPr id="3172" name="Line 100"/>
          <p:cNvSpPr>
            <a:spLocks noChangeShapeType="1"/>
          </p:cNvSpPr>
          <p:nvPr/>
        </p:nvSpPr>
        <p:spPr bwMode="auto">
          <a:xfrm>
            <a:off x="1093788" y="3051175"/>
            <a:ext cx="88900" cy="1588"/>
          </a:xfrm>
          <a:prstGeom prst="line">
            <a:avLst/>
          </a:prstGeom>
          <a:noFill/>
          <a:ln w="11113">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3173" name="Rectangle 101"/>
          <p:cNvSpPr>
            <a:spLocks noChangeArrowheads="1"/>
          </p:cNvSpPr>
          <p:nvPr/>
        </p:nvSpPr>
        <p:spPr bwMode="auto">
          <a:xfrm>
            <a:off x="6634163" y="5937250"/>
            <a:ext cx="225425" cy="47625"/>
          </a:xfrm>
          <a:prstGeom prst="rect">
            <a:avLst/>
          </a:prstGeom>
          <a:solidFill>
            <a:srgbClr val="6600FF"/>
          </a:solidFill>
          <a:ln w="4826">
            <a:solidFill>
              <a:srgbClr val="000000"/>
            </a:solidFill>
            <a:miter lim="800000"/>
            <a:headEnd/>
            <a:tailEnd/>
          </a:ln>
        </p:spPr>
        <p:txBody>
          <a:bodyPr/>
          <a:lstStyle/>
          <a:p>
            <a:endParaRPr lang="ja-JP" altLang="en-US"/>
          </a:p>
        </p:txBody>
      </p:sp>
      <p:sp>
        <p:nvSpPr>
          <p:cNvPr id="3174" name="Rectangle 102"/>
          <p:cNvSpPr>
            <a:spLocks noChangeArrowheads="1"/>
          </p:cNvSpPr>
          <p:nvPr/>
        </p:nvSpPr>
        <p:spPr bwMode="auto">
          <a:xfrm>
            <a:off x="6964363" y="5937250"/>
            <a:ext cx="225425" cy="47625"/>
          </a:xfrm>
          <a:prstGeom prst="rect">
            <a:avLst/>
          </a:prstGeom>
          <a:solidFill>
            <a:srgbClr val="CC00FF"/>
          </a:solidFill>
          <a:ln w="4826">
            <a:solidFill>
              <a:srgbClr val="000000"/>
            </a:solidFill>
            <a:miter lim="800000"/>
            <a:headEnd/>
            <a:tailEnd/>
          </a:ln>
        </p:spPr>
        <p:txBody>
          <a:bodyPr/>
          <a:lstStyle/>
          <a:p>
            <a:endParaRPr lang="ja-JP" altLang="en-US"/>
          </a:p>
        </p:txBody>
      </p:sp>
      <p:sp>
        <p:nvSpPr>
          <p:cNvPr id="3175" name="Rectangle 103"/>
          <p:cNvSpPr>
            <a:spLocks noChangeArrowheads="1"/>
          </p:cNvSpPr>
          <p:nvPr/>
        </p:nvSpPr>
        <p:spPr bwMode="auto">
          <a:xfrm>
            <a:off x="7300913" y="5937250"/>
            <a:ext cx="225425" cy="47625"/>
          </a:xfrm>
          <a:prstGeom prst="rect">
            <a:avLst/>
          </a:prstGeom>
          <a:solidFill>
            <a:srgbClr val="808080"/>
          </a:solidFill>
          <a:ln w="4826">
            <a:solidFill>
              <a:srgbClr val="000000"/>
            </a:solidFill>
            <a:miter lim="800000"/>
            <a:headEnd/>
            <a:tailEnd/>
          </a:ln>
        </p:spPr>
        <p:txBody>
          <a:bodyPr/>
          <a:lstStyle/>
          <a:p>
            <a:endParaRPr lang="ja-JP" altLang="en-US"/>
          </a:p>
        </p:txBody>
      </p:sp>
      <p:sp>
        <p:nvSpPr>
          <p:cNvPr id="3176" name="Rectangle 104"/>
          <p:cNvSpPr>
            <a:spLocks noChangeArrowheads="1"/>
          </p:cNvSpPr>
          <p:nvPr/>
        </p:nvSpPr>
        <p:spPr bwMode="auto">
          <a:xfrm>
            <a:off x="6300788" y="6051550"/>
            <a:ext cx="2667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61938" indent="-261938">
              <a:defRPr kumimoji="1">
                <a:solidFill>
                  <a:schemeClr val="tx1"/>
                </a:solidFill>
                <a:latin typeface="Arial" pitchFamily="34" charset="0"/>
                <a:ea typeface="ＭＳ Ｐゴシック" pitchFamily="50" charset="-128"/>
              </a:defRPr>
            </a:lvl1pPr>
            <a:lvl2pPr>
              <a:defRPr kumimoji="1">
                <a:solidFill>
                  <a:schemeClr val="tx1"/>
                </a:solidFill>
                <a:latin typeface="Arial" pitchFamily="34" charset="0"/>
                <a:ea typeface="ＭＳ Ｐゴシック" pitchFamily="50" charset="-128"/>
              </a:defRPr>
            </a:lvl2pPr>
            <a:lvl3pPr>
              <a:defRPr kumimoji="1">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defRPr>
            </a:lvl9pPr>
          </a:lstStyle>
          <a:p>
            <a:pPr>
              <a:spcBef>
                <a:spcPct val="20000"/>
              </a:spcBef>
              <a:buClr>
                <a:schemeClr val="accent2"/>
              </a:buClr>
              <a:buFont typeface="Wingdings" pitchFamily="2" charset="2"/>
              <a:buNone/>
            </a:pPr>
            <a:r>
              <a:rPr lang="en-US" altLang="ja-JP" sz="900">
                <a:solidFill>
                  <a:srgbClr val="000000"/>
                </a:solidFill>
                <a:ea typeface="ＭＳ ゴシック" pitchFamily="49" charset="-128"/>
              </a:rPr>
              <a:t>Sept.</a:t>
            </a:r>
            <a:endParaRPr lang="en-US" altLang="ja-JP" sz="1600">
              <a:ea typeface="HG丸ｺﾞｼｯｸM-PRO" pitchFamily="50" charset="-128"/>
            </a:endParaRPr>
          </a:p>
        </p:txBody>
      </p:sp>
      <p:sp>
        <p:nvSpPr>
          <p:cNvPr id="3177" name="Rectangle 105"/>
          <p:cNvSpPr>
            <a:spLocks noChangeArrowheads="1"/>
          </p:cNvSpPr>
          <p:nvPr/>
        </p:nvSpPr>
        <p:spPr bwMode="auto">
          <a:xfrm>
            <a:off x="7626350" y="5937250"/>
            <a:ext cx="225425" cy="47625"/>
          </a:xfrm>
          <a:prstGeom prst="rect">
            <a:avLst/>
          </a:prstGeom>
          <a:solidFill>
            <a:srgbClr val="FF00FF"/>
          </a:solidFill>
          <a:ln w="4826">
            <a:solidFill>
              <a:srgbClr val="000000"/>
            </a:solidFill>
            <a:miter lim="800000"/>
            <a:headEnd/>
            <a:tailEnd/>
          </a:ln>
        </p:spPr>
        <p:txBody>
          <a:bodyPr/>
          <a:lstStyle/>
          <a:p>
            <a:endParaRPr lang="ja-JP" altLang="en-US"/>
          </a:p>
        </p:txBody>
      </p:sp>
      <p:sp>
        <p:nvSpPr>
          <p:cNvPr id="3178" name="Rectangle 106"/>
          <p:cNvSpPr>
            <a:spLocks noChangeArrowheads="1"/>
          </p:cNvSpPr>
          <p:nvPr/>
        </p:nvSpPr>
        <p:spPr bwMode="auto">
          <a:xfrm>
            <a:off x="6659563" y="6051550"/>
            <a:ext cx="23495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61938" indent="-261938">
              <a:defRPr kumimoji="1">
                <a:solidFill>
                  <a:schemeClr val="tx1"/>
                </a:solidFill>
                <a:latin typeface="Arial" pitchFamily="34" charset="0"/>
                <a:ea typeface="ＭＳ Ｐゴシック" pitchFamily="50" charset="-128"/>
              </a:defRPr>
            </a:lvl1pPr>
            <a:lvl2pPr>
              <a:defRPr kumimoji="1">
                <a:solidFill>
                  <a:schemeClr val="tx1"/>
                </a:solidFill>
                <a:latin typeface="Arial" pitchFamily="34" charset="0"/>
                <a:ea typeface="ＭＳ Ｐゴシック" pitchFamily="50" charset="-128"/>
              </a:defRPr>
            </a:lvl2pPr>
            <a:lvl3pPr>
              <a:defRPr kumimoji="1">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defRPr>
            </a:lvl9pPr>
          </a:lstStyle>
          <a:p>
            <a:pPr>
              <a:spcBef>
                <a:spcPct val="20000"/>
              </a:spcBef>
              <a:buClr>
                <a:schemeClr val="accent2"/>
              </a:buClr>
              <a:buFont typeface="Wingdings" pitchFamily="2" charset="2"/>
              <a:buNone/>
            </a:pPr>
            <a:r>
              <a:rPr lang="en-US" altLang="ja-JP" sz="900">
                <a:solidFill>
                  <a:srgbClr val="000000"/>
                </a:solidFill>
                <a:ea typeface="ＭＳ ゴシック" pitchFamily="49" charset="-128"/>
              </a:rPr>
              <a:t>Nov.</a:t>
            </a:r>
            <a:endParaRPr lang="en-US" altLang="ja-JP" sz="1600">
              <a:ea typeface="HG丸ｺﾞｼｯｸM-PRO" pitchFamily="50" charset="-128"/>
            </a:endParaRPr>
          </a:p>
        </p:txBody>
      </p:sp>
      <p:sp>
        <p:nvSpPr>
          <p:cNvPr id="3179" name="Rectangle 107"/>
          <p:cNvSpPr>
            <a:spLocks noChangeArrowheads="1"/>
          </p:cNvSpPr>
          <p:nvPr/>
        </p:nvSpPr>
        <p:spPr bwMode="auto">
          <a:xfrm>
            <a:off x="7943850" y="5937250"/>
            <a:ext cx="225425" cy="47625"/>
          </a:xfrm>
          <a:prstGeom prst="rect">
            <a:avLst/>
          </a:prstGeom>
          <a:solidFill>
            <a:srgbClr val="FF00FF"/>
          </a:solidFill>
          <a:ln w="4826">
            <a:solidFill>
              <a:srgbClr val="000000"/>
            </a:solidFill>
            <a:miter lim="800000"/>
            <a:headEnd/>
            <a:tailEnd/>
          </a:ln>
        </p:spPr>
        <p:txBody>
          <a:bodyPr/>
          <a:lstStyle/>
          <a:p>
            <a:endParaRPr lang="ja-JP" altLang="en-US"/>
          </a:p>
        </p:txBody>
      </p:sp>
      <p:sp>
        <p:nvSpPr>
          <p:cNvPr id="3180" name="Rectangle 108"/>
          <p:cNvSpPr>
            <a:spLocks noChangeArrowheads="1"/>
          </p:cNvSpPr>
          <p:nvPr/>
        </p:nvSpPr>
        <p:spPr bwMode="auto">
          <a:xfrm>
            <a:off x="6981825" y="6059488"/>
            <a:ext cx="2159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61938" indent="-261938">
              <a:defRPr kumimoji="1">
                <a:solidFill>
                  <a:schemeClr val="tx1"/>
                </a:solidFill>
                <a:latin typeface="Arial" pitchFamily="34" charset="0"/>
                <a:ea typeface="ＭＳ Ｐゴシック" pitchFamily="50" charset="-128"/>
              </a:defRPr>
            </a:lvl1pPr>
            <a:lvl2pPr>
              <a:defRPr kumimoji="1">
                <a:solidFill>
                  <a:schemeClr val="tx1"/>
                </a:solidFill>
                <a:latin typeface="Arial" pitchFamily="34" charset="0"/>
                <a:ea typeface="ＭＳ Ｐゴシック" pitchFamily="50" charset="-128"/>
              </a:defRPr>
            </a:lvl2pPr>
            <a:lvl3pPr>
              <a:defRPr kumimoji="1">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defRPr>
            </a:lvl9pPr>
          </a:lstStyle>
          <a:p>
            <a:pPr>
              <a:spcBef>
                <a:spcPct val="20000"/>
              </a:spcBef>
              <a:buClr>
                <a:schemeClr val="accent2"/>
              </a:buClr>
              <a:buFont typeface="Wingdings" pitchFamily="2" charset="2"/>
              <a:buNone/>
            </a:pPr>
            <a:r>
              <a:rPr lang="en-US" altLang="ja-JP" sz="900">
                <a:solidFill>
                  <a:srgbClr val="000000"/>
                </a:solidFill>
                <a:ea typeface="ＭＳ ゴシック" pitchFamily="49" charset="-128"/>
              </a:rPr>
              <a:t>Jan.</a:t>
            </a:r>
            <a:endParaRPr lang="en-US" altLang="ja-JP" sz="1600">
              <a:ea typeface="HG丸ｺﾞｼｯｸM-PRO" pitchFamily="50" charset="-128"/>
            </a:endParaRPr>
          </a:p>
        </p:txBody>
      </p:sp>
      <p:sp>
        <p:nvSpPr>
          <p:cNvPr id="3181" name="Rectangle 109"/>
          <p:cNvSpPr>
            <a:spLocks noChangeArrowheads="1"/>
          </p:cNvSpPr>
          <p:nvPr/>
        </p:nvSpPr>
        <p:spPr bwMode="auto">
          <a:xfrm>
            <a:off x="7308850" y="6059488"/>
            <a:ext cx="2286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61938" indent="-261938">
              <a:defRPr kumimoji="1">
                <a:solidFill>
                  <a:schemeClr val="tx1"/>
                </a:solidFill>
                <a:latin typeface="Arial" pitchFamily="34" charset="0"/>
                <a:ea typeface="ＭＳ Ｐゴシック" pitchFamily="50" charset="-128"/>
              </a:defRPr>
            </a:lvl1pPr>
            <a:lvl2pPr>
              <a:defRPr kumimoji="1">
                <a:solidFill>
                  <a:schemeClr val="tx1"/>
                </a:solidFill>
                <a:latin typeface="Arial" pitchFamily="34" charset="0"/>
                <a:ea typeface="ＭＳ Ｐゴシック" pitchFamily="50" charset="-128"/>
              </a:defRPr>
            </a:lvl2pPr>
            <a:lvl3pPr>
              <a:defRPr kumimoji="1">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defRPr>
            </a:lvl9pPr>
          </a:lstStyle>
          <a:p>
            <a:pPr>
              <a:spcBef>
                <a:spcPct val="20000"/>
              </a:spcBef>
              <a:buClr>
                <a:schemeClr val="accent2"/>
              </a:buClr>
              <a:buFont typeface="Wingdings" pitchFamily="2" charset="2"/>
              <a:buNone/>
            </a:pPr>
            <a:r>
              <a:rPr lang="en-US" altLang="ja-JP" sz="900">
                <a:solidFill>
                  <a:srgbClr val="000000"/>
                </a:solidFill>
                <a:ea typeface="ＭＳ ゴシック" pitchFamily="49" charset="-128"/>
              </a:rPr>
              <a:t>Mar.</a:t>
            </a:r>
            <a:endParaRPr lang="en-US" altLang="ja-JP" sz="1600">
              <a:ea typeface="HG丸ｺﾞｼｯｸM-PRO" pitchFamily="50" charset="-128"/>
            </a:endParaRPr>
          </a:p>
        </p:txBody>
      </p:sp>
      <p:sp>
        <p:nvSpPr>
          <p:cNvPr id="3182" name="Rectangle 110"/>
          <p:cNvSpPr>
            <a:spLocks noChangeArrowheads="1"/>
          </p:cNvSpPr>
          <p:nvPr/>
        </p:nvSpPr>
        <p:spPr bwMode="auto">
          <a:xfrm>
            <a:off x="7627938" y="6057900"/>
            <a:ext cx="2159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61938" indent="-261938">
              <a:defRPr kumimoji="1">
                <a:solidFill>
                  <a:schemeClr val="tx1"/>
                </a:solidFill>
                <a:latin typeface="Arial" pitchFamily="34" charset="0"/>
                <a:ea typeface="ＭＳ Ｐゴシック" pitchFamily="50" charset="-128"/>
              </a:defRPr>
            </a:lvl1pPr>
            <a:lvl2pPr>
              <a:defRPr kumimoji="1">
                <a:solidFill>
                  <a:schemeClr val="tx1"/>
                </a:solidFill>
                <a:latin typeface="Arial" pitchFamily="34" charset="0"/>
                <a:ea typeface="ＭＳ Ｐゴシック" pitchFamily="50" charset="-128"/>
              </a:defRPr>
            </a:lvl2pPr>
            <a:lvl3pPr>
              <a:defRPr kumimoji="1">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defRPr>
            </a:lvl9pPr>
          </a:lstStyle>
          <a:p>
            <a:pPr>
              <a:spcBef>
                <a:spcPct val="20000"/>
              </a:spcBef>
              <a:buClr>
                <a:schemeClr val="accent2"/>
              </a:buClr>
              <a:buFont typeface="Wingdings" pitchFamily="2" charset="2"/>
              <a:buNone/>
            </a:pPr>
            <a:r>
              <a:rPr lang="en-US" altLang="ja-JP" sz="900">
                <a:solidFill>
                  <a:srgbClr val="000000"/>
                </a:solidFill>
                <a:ea typeface="ＭＳ ゴシック" pitchFamily="49" charset="-128"/>
              </a:rPr>
              <a:t>May</a:t>
            </a:r>
            <a:endParaRPr lang="en-US" altLang="ja-JP" sz="1600">
              <a:ea typeface="HG丸ｺﾞｼｯｸM-PRO" pitchFamily="50" charset="-128"/>
            </a:endParaRPr>
          </a:p>
        </p:txBody>
      </p:sp>
      <p:sp>
        <p:nvSpPr>
          <p:cNvPr id="3183" name="Rectangle 111"/>
          <p:cNvSpPr>
            <a:spLocks noChangeArrowheads="1"/>
          </p:cNvSpPr>
          <p:nvPr/>
        </p:nvSpPr>
        <p:spPr bwMode="auto">
          <a:xfrm>
            <a:off x="7956550" y="6057900"/>
            <a:ext cx="203200"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261938" indent="-261938">
              <a:defRPr kumimoji="1">
                <a:solidFill>
                  <a:schemeClr val="tx1"/>
                </a:solidFill>
                <a:latin typeface="Arial" pitchFamily="34" charset="0"/>
                <a:ea typeface="ＭＳ Ｐゴシック" pitchFamily="50" charset="-128"/>
              </a:defRPr>
            </a:lvl1pPr>
            <a:lvl2pPr>
              <a:defRPr kumimoji="1">
                <a:solidFill>
                  <a:schemeClr val="tx1"/>
                </a:solidFill>
                <a:latin typeface="Arial" pitchFamily="34" charset="0"/>
                <a:ea typeface="ＭＳ Ｐゴシック" pitchFamily="50" charset="-128"/>
              </a:defRPr>
            </a:lvl2pPr>
            <a:lvl3pPr>
              <a:defRPr kumimoji="1">
                <a:solidFill>
                  <a:schemeClr val="tx1"/>
                </a:solidFill>
                <a:latin typeface="Arial" pitchFamily="34" charset="0"/>
                <a:ea typeface="ＭＳ Ｐゴシック" pitchFamily="50" charset="-128"/>
              </a:defRPr>
            </a:lvl3pPr>
            <a:lvl4pPr>
              <a:defRPr kumimoji="1">
                <a:solidFill>
                  <a:schemeClr val="tx1"/>
                </a:solidFill>
                <a:latin typeface="Arial" pitchFamily="34" charset="0"/>
                <a:ea typeface="ＭＳ Ｐゴシック" pitchFamily="50" charset="-128"/>
              </a:defRPr>
            </a:lvl4pPr>
            <a:lvl5pPr>
              <a:defRPr kumimoji="1">
                <a:solidFill>
                  <a:schemeClr val="tx1"/>
                </a:solidFill>
                <a:latin typeface="Arial" pitchFamily="34" charset="0"/>
                <a:ea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defRPr>
            </a:lvl9pPr>
          </a:lstStyle>
          <a:p>
            <a:pPr>
              <a:spcBef>
                <a:spcPct val="20000"/>
              </a:spcBef>
              <a:buClr>
                <a:schemeClr val="accent2"/>
              </a:buClr>
              <a:buFont typeface="Wingdings" pitchFamily="2" charset="2"/>
              <a:buNone/>
            </a:pPr>
            <a:r>
              <a:rPr lang="en-US" altLang="ja-JP" sz="900">
                <a:solidFill>
                  <a:srgbClr val="000000"/>
                </a:solidFill>
                <a:ea typeface="ＭＳ ゴシック" pitchFamily="49" charset="-128"/>
              </a:rPr>
              <a:t>July</a:t>
            </a:r>
            <a:endParaRPr lang="en-US" altLang="ja-JP" sz="1600">
              <a:ea typeface="HG丸ｺﾞｼｯｸM-PRO" pitchFamily="50" charset="-128"/>
            </a:endParaRPr>
          </a:p>
        </p:txBody>
      </p:sp>
      <p:sp>
        <p:nvSpPr>
          <p:cNvPr id="3184" name="Text Box 112"/>
          <p:cNvSpPr txBox="1">
            <a:spLocks noChangeArrowheads="1"/>
          </p:cNvSpPr>
          <p:nvPr/>
        </p:nvSpPr>
        <p:spPr bwMode="auto">
          <a:xfrm>
            <a:off x="1243013" y="6253163"/>
            <a:ext cx="288925"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buClr>
                <a:srgbClr val="FF0000"/>
              </a:buClr>
              <a:buFont typeface="Wingdings" pitchFamily="2" charset="2"/>
              <a:buNone/>
            </a:pPr>
            <a:r>
              <a:rPr lang="en-US" altLang="ja-JP" sz="800" b="1" i="1">
                <a:ea typeface="HG丸ｺﾞｼｯｸM-PRO" pitchFamily="50" charset="-128"/>
              </a:rPr>
              <a:t>2011</a:t>
            </a:r>
          </a:p>
        </p:txBody>
      </p:sp>
      <p:sp>
        <p:nvSpPr>
          <p:cNvPr id="3185" name="Text Box 113"/>
          <p:cNvSpPr txBox="1">
            <a:spLocks noChangeArrowheads="1"/>
          </p:cNvSpPr>
          <p:nvPr/>
        </p:nvSpPr>
        <p:spPr bwMode="auto">
          <a:xfrm>
            <a:off x="4283075" y="6276975"/>
            <a:ext cx="288925" cy="122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buClr>
                <a:srgbClr val="FF0000"/>
              </a:buClr>
              <a:buFont typeface="Wingdings" pitchFamily="2" charset="2"/>
              <a:buNone/>
            </a:pPr>
            <a:r>
              <a:rPr lang="en-US" altLang="ja-JP" sz="800" b="1" i="1">
                <a:ea typeface="HG丸ｺﾞｼｯｸM-PRO" pitchFamily="50" charset="-128"/>
              </a:rPr>
              <a:t>2012</a:t>
            </a:r>
          </a:p>
        </p:txBody>
      </p:sp>
      <p:sp>
        <p:nvSpPr>
          <p:cNvPr id="3186" name="Text Box 114"/>
          <p:cNvSpPr txBox="1">
            <a:spLocks noChangeArrowheads="1"/>
          </p:cNvSpPr>
          <p:nvPr/>
        </p:nvSpPr>
        <p:spPr bwMode="auto">
          <a:xfrm>
            <a:off x="6946900" y="6253163"/>
            <a:ext cx="288925"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buClr>
                <a:srgbClr val="FF0000"/>
              </a:buClr>
              <a:buFont typeface="Wingdings" pitchFamily="2" charset="2"/>
              <a:buNone/>
            </a:pPr>
            <a:r>
              <a:rPr lang="en-US" altLang="ja-JP" sz="800" b="1" i="1">
                <a:ea typeface="HG丸ｺﾞｼｯｸM-PRO" pitchFamily="50" charset="-128"/>
              </a:rPr>
              <a:t>2013</a:t>
            </a:r>
          </a:p>
        </p:txBody>
      </p:sp>
      <p:sp>
        <p:nvSpPr>
          <p:cNvPr id="2" name="スライド番号プレースホルダー 1"/>
          <p:cNvSpPr>
            <a:spLocks noGrp="1"/>
          </p:cNvSpPr>
          <p:nvPr>
            <p:ph type="sldNum" sz="quarter" idx="12"/>
          </p:nvPr>
        </p:nvSpPr>
        <p:spPr/>
        <p:txBody>
          <a:bodyPr/>
          <a:lstStyle/>
          <a:p>
            <a:fld id="{8F8DB30B-1D34-4093-98A4-10C286E1F4EC}" type="slidenum">
              <a:rPr kumimoji="1" lang="ja-JP" altLang="en-US" smtClean="0"/>
              <a:t>61</a:t>
            </a:fld>
            <a:endParaRPr kumimoji="1" lang="ja-JP" altLang="en-US"/>
          </a:p>
        </p:txBody>
      </p:sp>
    </p:spTree>
    <p:extLst>
      <p:ext uri="{BB962C8B-B14F-4D97-AF65-F5344CB8AC3E}">
        <p14:creationId xmlns:p14="http://schemas.microsoft.com/office/powerpoint/2010/main" val="138000749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078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40092" r="33151"/>
          <a:stretch>
            <a:fillRect/>
          </a:stretch>
        </p:blipFill>
        <p:spPr bwMode="auto">
          <a:xfrm rot="16200000">
            <a:off x="2768173" y="691357"/>
            <a:ext cx="3617913" cy="8286750"/>
          </a:xfrm>
          <a:prstGeom prst="rect">
            <a:avLst/>
          </a:prstGeom>
          <a:solidFill>
            <a:schemeClr val="bg1"/>
          </a:solidFill>
        </p:spPr>
      </p:pic>
      <p:sp>
        <p:nvSpPr>
          <p:cNvPr id="2807814" name="Oval 6"/>
          <p:cNvSpPr>
            <a:spLocks noChangeAspect="1" noChangeArrowheads="1"/>
          </p:cNvSpPr>
          <p:nvPr/>
        </p:nvSpPr>
        <p:spPr bwMode="auto">
          <a:xfrm>
            <a:off x="1839059" y="6261101"/>
            <a:ext cx="96715" cy="98425"/>
          </a:xfrm>
          <a:prstGeom prst="ellipse">
            <a:avLst/>
          </a:prstGeom>
          <a:solidFill>
            <a:srgbClr val="00CCFF">
              <a:alpha val="80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807815" name="Oval 7"/>
          <p:cNvSpPr>
            <a:spLocks noChangeAspect="1" noChangeArrowheads="1"/>
          </p:cNvSpPr>
          <p:nvPr/>
        </p:nvSpPr>
        <p:spPr bwMode="auto">
          <a:xfrm>
            <a:off x="8487508" y="6191250"/>
            <a:ext cx="96715" cy="101600"/>
          </a:xfrm>
          <a:prstGeom prst="ellipse">
            <a:avLst/>
          </a:prstGeom>
          <a:solidFill>
            <a:srgbClr val="00CCFF">
              <a:alpha val="80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807816" name="Oval 8"/>
          <p:cNvSpPr>
            <a:spLocks noChangeAspect="1" noChangeArrowheads="1"/>
          </p:cNvSpPr>
          <p:nvPr/>
        </p:nvSpPr>
        <p:spPr bwMode="auto">
          <a:xfrm>
            <a:off x="1639766" y="6022975"/>
            <a:ext cx="498231" cy="547688"/>
          </a:xfrm>
          <a:prstGeom prst="ellipse">
            <a:avLst/>
          </a:prstGeom>
          <a:noFill/>
          <a:ln w="19050">
            <a:solidFill>
              <a:srgbClr val="FF0000"/>
            </a:solidFill>
            <a:prstDash val="dash"/>
            <a:round/>
            <a:headEnd/>
            <a:tailEnd/>
          </a:ln>
          <a:effectLst/>
          <a:extLst>
            <a:ext uri="{909E8E84-426E-40DD-AFC4-6F175D3DCCD1}">
              <a14:hiddenFill xmlns:a14="http://schemas.microsoft.com/office/drawing/2010/main">
                <a:solidFill>
                  <a:srgbClr val="CCFFFF">
                    <a:alpha val="8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807817" name="Oval 9"/>
          <p:cNvSpPr>
            <a:spLocks noChangeAspect="1" noChangeArrowheads="1"/>
          </p:cNvSpPr>
          <p:nvPr/>
        </p:nvSpPr>
        <p:spPr bwMode="auto">
          <a:xfrm>
            <a:off x="8267700" y="5980114"/>
            <a:ext cx="495300" cy="496887"/>
          </a:xfrm>
          <a:prstGeom prst="ellipse">
            <a:avLst/>
          </a:prstGeom>
          <a:noFill/>
          <a:ln w="19050">
            <a:solidFill>
              <a:srgbClr val="FF0000"/>
            </a:solidFill>
            <a:prstDash val="dash"/>
            <a:round/>
            <a:headEnd/>
            <a:tailEnd/>
          </a:ln>
          <a:effectLst/>
          <a:extLst>
            <a:ext uri="{909E8E84-426E-40DD-AFC4-6F175D3DCCD1}">
              <a14:hiddenFill xmlns:a14="http://schemas.microsoft.com/office/drawing/2010/main">
                <a:solidFill>
                  <a:srgbClr val="CCFFFF">
                    <a:alpha val="8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807821" name="Text Box 13"/>
          <p:cNvSpPr txBox="1">
            <a:spLocks noChangeAspect="1" noChangeArrowheads="1"/>
          </p:cNvSpPr>
          <p:nvPr/>
        </p:nvSpPr>
        <p:spPr bwMode="auto">
          <a:xfrm>
            <a:off x="5669574" y="6611939"/>
            <a:ext cx="611065" cy="249237"/>
          </a:xfrm>
          <a:prstGeom prst="rect">
            <a:avLst/>
          </a:prstGeom>
          <a:noFill/>
          <a:ln>
            <a:noFill/>
          </a:ln>
          <a:effectLst/>
          <a:extLst>
            <a:ext uri="{909E8E84-426E-40DD-AFC4-6F175D3DCCD1}">
              <a14:hiddenFill xmlns:a14="http://schemas.microsoft.com/office/drawing/2010/main">
                <a:solidFill>
                  <a:srgbClr val="CCFFFF">
                    <a:alpha val="80000"/>
                  </a:srgbClr>
                </a:solidFill>
              </a14:hiddenFill>
            </a:ex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306" tIns="32653" rIns="65306" bIns="32653">
            <a:spAutoFit/>
          </a:bodyPr>
          <a:lstStyle>
            <a:lvl1pPr defTabSz="652463">
              <a:defRPr kumimoji="1">
                <a:solidFill>
                  <a:schemeClr val="tx1"/>
                </a:solidFill>
                <a:latin typeface="Arial" pitchFamily="34" charset="0"/>
                <a:ea typeface="ＭＳ Ｐゴシック" pitchFamily="50" charset="-128"/>
              </a:defRPr>
            </a:lvl1pPr>
            <a:lvl2pPr marL="327025" defTabSz="652463">
              <a:defRPr kumimoji="1">
                <a:solidFill>
                  <a:schemeClr val="tx1"/>
                </a:solidFill>
                <a:latin typeface="Arial" pitchFamily="34" charset="0"/>
                <a:ea typeface="ＭＳ Ｐゴシック" pitchFamily="50" charset="-128"/>
              </a:defRPr>
            </a:lvl2pPr>
            <a:lvl3pPr marL="652463" defTabSz="652463">
              <a:defRPr kumimoji="1">
                <a:solidFill>
                  <a:schemeClr val="tx1"/>
                </a:solidFill>
                <a:latin typeface="Arial" pitchFamily="34" charset="0"/>
                <a:ea typeface="ＭＳ Ｐゴシック" pitchFamily="50" charset="-128"/>
              </a:defRPr>
            </a:lvl3pPr>
            <a:lvl4pPr marL="979488" defTabSz="652463">
              <a:defRPr kumimoji="1">
                <a:solidFill>
                  <a:schemeClr val="tx1"/>
                </a:solidFill>
                <a:latin typeface="Arial" pitchFamily="34" charset="0"/>
                <a:ea typeface="ＭＳ Ｐゴシック" pitchFamily="50" charset="-128"/>
              </a:defRPr>
            </a:lvl4pPr>
            <a:lvl5pPr marL="1306513" defTabSz="652463">
              <a:defRPr kumimoji="1">
                <a:solidFill>
                  <a:schemeClr val="tx1"/>
                </a:solidFill>
                <a:latin typeface="Arial" pitchFamily="34" charset="0"/>
                <a:ea typeface="ＭＳ Ｐゴシック" pitchFamily="50" charset="-128"/>
              </a:defRPr>
            </a:lvl5pPr>
            <a:lvl6pPr marL="1763713" defTabSz="652463" fontAlgn="base">
              <a:spcBef>
                <a:spcPct val="0"/>
              </a:spcBef>
              <a:spcAft>
                <a:spcPct val="0"/>
              </a:spcAft>
              <a:defRPr kumimoji="1">
                <a:solidFill>
                  <a:schemeClr val="tx1"/>
                </a:solidFill>
                <a:latin typeface="Arial" pitchFamily="34" charset="0"/>
                <a:ea typeface="ＭＳ Ｐゴシック" pitchFamily="50" charset="-128"/>
              </a:defRPr>
            </a:lvl6pPr>
            <a:lvl7pPr marL="2220913" defTabSz="652463" fontAlgn="base">
              <a:spcBef>
                <a:spcPct val="0"/>
              </a:spcBef>
              <a:spcAft>
                <a:spcPct val="0"/>
              </a:spcAft>
              <a:defRPr kumimoji="1">
                <a:solidFill>
                  <a:schemeClr val="tx1"/>
                </a:solidFill>
                <a:latin typeface="Arial" pitchFamily="34" charset="0"/>
                <a:ea typeface="ＭＳ Ｐゴシック" pitchFamily="50" charset="-128"/>
              </a:defRPr>
            </a:lvl7pPr>
            <a:lvl8pPr marL="2678113" defTabSz="652463" fontAlgn="base">
              <a:spcBef>
                <a:spcPct val="0"/>
              </a:spcBef>
              <a:spcAft>
                <a:spcPct val="0"/>
              </a:spcAft>
              <a:defRPr kumimoji="1">
                <a:solidFill>
                  <a:schemeClr val="tx1"/>
                </a:solidFill>
                <a:latin typeface="Arial" pitchFamily="34" charset="0"/>
                <a:ea typeface="ＭＳ Ｐゴシック" pitchFamily="50" charset="-128"/>
              </a:defRPr>
            </a:lvl8pPr>
            <a:lvl9pPr marL="3135313" defTabSz="652463" fontAlgn="base">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sz="1200"/>
              <a:t>U</a:t>
            </a:r>
            <a:r>
              <a:rPr lang="ja-JP" altLang="en-US" sz="1200"/>
              <a:t>１</a:t>
            </a:r>
          </a:p>
        </p:txBody>
      </p:sp>
      <p:sp>
        <p:nvSpPr>
          <p:cNvPr id="2807822" name="Text Box 14"/>
          <p:cNvSpPr txBox="1">
            <a:spLocks noChangeAspect="1" noChangeArrowheads="1"/>
          </p:cNvSpPr>
          <p:nvPr/>
        </p:nvSpPr>
        <p:spPr bwMode="auto">
          <a:xfrm>
            <a:off x="6132635" y="6604000"/>
            <a:ext cx="485042" cy="249238"/>
          </a:xfrm>
          <a:prstGeom prst="rect">
            <a:avLst/>
          </a:prstGeom>
          <a:noFill/>
          <a:ln>
            <a:noFill/>
          </a:ln>
          <a:effectLst/>
          <a:extLst>
            <a:ext uri="{909E8E84-426E-40DD-AFC4-6F175D3DCCD1}">
              <a14:hiddenFill xmlns:a14="http://schemas.microsoft.com/office/drawing/2010/main">
                <a:solidFill>
                  <a:srgbClr val="CCFFFF">
                    <a:alpha val="80000"/>
                  </a:srgbClr>
                </a:solidFill>
              </a14:hiddenFill>
            </a:ex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306" tIns="32653" rIns="65306" bIns="32653">
            <a:spAutoFit/>
          </a:bodyPr>
          <a:lstStyle>
            <a:lvl1pPr defTabSz="652463">
              <a:defRPr kumimoji="1">
                <a:solidFill>
                  <a:schemeClr val="tx1"/>
                </a:solidFill>
                <a:latin typeface="Arial" pitchFamily="34" charset="0"/>
                <a:ea typeface="ＭＳ Ｐゴシック" pitchFamily="50" charset="-128"/>
              </a:defRPr>
            </a:lvl1pPr>
            <a:lvl2pPr marL="327025" defTabSz="652463">
              <a:defRPr kumimoji="1">
                <a:solidFill>
                  <a:schemeClr val="tx1"/>
                </a:solidFill>
                <a:latin typeface="Arial" pitchFamily="34" charset="0"/>
                <a:ea typeface="ＭＳ Ｐゴシック" pitchFamily="50" charset="-128"/>
              </a:defRPr>
            </a:lvl2pPr>
            <a:lvl3pPr marL="652463" defTabSz="652463">
              <a:defRPr kumimoji="1">
                <a:solidFill>
                  <a:schemeClr val="tx1"/>
                </a:solidFill>
                <a:latin typeface="Arial" pitchFamily="34" charset="0"/>
                <a:ea typeface="ＭＳ Ｐゴシック" pitchFamily="50" charset="-128"/>
              </a:defRPr>
            </a:lvl3pPr>
            <a:lvl4pPr marL="979488" defTabSz="652463">
              <a:defRPr kumimoji="1">
                <a:solidFill>
                  <a:schemeClr val="tx1"/>
                </a:solidFill>
                <a:latin typeface="Arial" pitchFamily="34" charset="0"/>
                <a:ea typeface="ＭＳ Ｐゴシック" pitchFamily="50" charset="-128"/>
              </a:defRPr>
            </a:lvl4pPr>
            <a:lvl5pPr marL="1306513" defTabSz="652463">
              <a:defRPr kumimoji="1">
                <a:solidFill>
                  <a:schemeClr val="tx1"/>
                </a:solidFill>
                <a:latin typeface="Arial" pitchFamily="34" charset="0"/>
                <a:ea typeface="ＭＳ Ｐゴシック" pitchFamily="50" charset="-128"/>
              </a:defRPr>
            </a:lvl5pPr>
            <a:lvl6pPr marL="1763713" defTabSz="652463" fontAlgn="base">
              <a:spcBef>
                <a:spcPct val="0"/>
              </a:spcBef>
              <a:spcAft>
                <a:spcPct val="0"/>
              </a:spcAft>
              <a:defRPr kumimoji="1">
                <a:solidFill>
                  <a:schemeClr val="tx1"/>
                </a:solidFill>
                <a:latin typeface="Arial" pitchFamily="34" charset="0"/>
                <a:ea typeface="ＭＳ Ｐゴシック" pitchFamily="50" charset="-128"/>
              </a:defRPr>
            </a:lvl6pPr>
            <a:lvl7pPr marL="2220913" defTabSz="652463" fontAlgn="base">
              <a:spcBef>
                <a:spcPct val="0"/>
              </a:spcBef>
              <a:spcAft>
                <a:spcPct val="0"/>
              </a:spcAft>
              <a:defRPr kumimoji="1">
                <a:solidFill>
                  <a:schemeClr val="tx1"/>
                </a:solidFill>
                <a:latin typeface="Arial" pitchFamily="34" charset="0"/>
                <a:ea typeface="ＭＳ Ｐゴシック" pitchFamily="50" charset="-128"/>
              </a:defRPr>
            </a:lvl7pPr>
            <a:lvl8pPr marL="2678113" defTabSz="652463" fontAlgn="base">
              <a:spcBef>
                <a:spcPct val="0"/>
              </a:spcBef>
              <a:spcAft>
                <a:spcPct val="0"/>
              </a:spcAft>
              <a:defRPr kumimoji="1">
                <a:solidFill>
                  <a:schemeClr val="tx1"/>
                </a:solidFill>
                <a:latin typeface="Arial" pitchFamily="34" charset="0"/>
                <a:ea typeface="ＭＳ Ｐゴシック" pitchFamily="50" charset="-128"/>
              </a:defRPr>
            </a:lvl8pPr>
            <a:lvl9pPr marL="3135313" defTabSz="652463" fontAlgn="base">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sz="1200"/>
              <a:t>U2</a:t>
            </a:r>
          </a:p>
        </p:txBody>
      </p:sp>
      <p:sp>
        <p:nvSpPr>
          <p:cNvPr id="2807823" name="Text Box 15"/>
          <p:cNvSpPr txBox="1">
            <a:spLocks noChangeAspect="1" noChangeArrowheads="1"/>
          </p:cNvSpPr>
          <p:nvPr/>
        </p:nvSpPr>
        <p:spPr bwMode="auto">
          <a:xfrm>
            <a:off x="6704135" y="6604000"/>
            <a:ext cx="533400" cy="249238"/>
          </a:xfrm>
          <a:prstGeom prst="rect">
            <a:avLst/>
          </a:prstGeom>
          <a:noFill/>
          <a:ln>
            <a:noFill/>
          </a:ln>
          <a:effectLst/>
          <a:extLst>
            <a:ext uri="{909E8E84-426E-40DD-AFC4-6F175D3DCCD1}">
              <a14:hiddenFill xmlns:a14="http://schemas.microsoft.com/office/drawing/2010/main">
                <a:solidFill>
                  <a:srgbClr val="CCFFFF">
                    <a:alpha val="80000"/>
                  </a:srgbClr>
                </a:solidFill>
              </a14:hiddenFill>
            </a:ex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306" tIns="32653" rIns="65306" bIns="32653">
            <a:spAutoFit/>
          </a:bodyPr>
          <a:lstStyle>
            <a:lvl1pPr defTabSz="652463">
              <a:defRPr kumimoji="1">
                <a:solidFill>
                  <a:schemeClr val="tx1"/>
                </a:solidFill>
                <a:latin typeface="Arial" pitchFamily="34" charset="0"/>
                <a:ea typeface="ＭＳ Ｐゴシック" pitchFamily="50" charset="-128"/>
              </a:defRPr>
            </a:lvl1pPr>
            <a:lvl2pPr marL="327025" defTabSz="652463">
              <a:defRPr kumimoji="1">
                <a:solidFill>
                  <a:schemeClr val="tx1"/>
                </a:solidFill>
                <a:latin typeface="Arial" pitchFamily="34" charset="0"/>
                <a:ea typeface="ＭＳ Ｐゴシック" pitchFamily="50" charset="-128"/>
              </a:defRPr>
            </a:lvl2pPr>
            <a:lvl3pPr marL="652463" defTabSz="652463">
              <a:defRPr kumimoji="1">
                <a:solidFill>
                  <a:schemeClr val="tx1"/>
                </a:solidFill>
                <a:latin typeface="Arial" pitchFamily="34" charset="0"/>
                <a:ea typeface="ＭＳ Ｐゴシック" pitchFamily="50" charset="-128"/>
              </a:defRPr>
            </a:lvl3pPr>
            <a:lvl4pPr marL="979488" defTabSz="652463">
              <a:defRPr kumimoji="1">
                <a:solidFill>
                  <a:schemeClr val="tx1"/>
                </a:solidFill>
                <a:latin typeface="Arial" pitchFamily="34" charset="0"/>
                <a:ea typeface="ＭＳ Ｐゴシック" pitchFamily="50" charset="-128"/>
              </a:defRPr>
            </a:lvl4pPr>
            <a:lvl5pPr marL="1306513" defTabSz="652463">
              <a:defRPr kumimoji="1">
                <a:solidFill>
                  <a:schemeClr val="tx1"/>
                </a:solidFill>
                <a:latin typeface="Arial" pitchFamily="34" charset="0"/>
                <a:ea typeface="ＭＳ Ｐゴシック" pitchFamily="50" charset="-128"/>
              </a:defRPr>
            </a:lvl5pPr>
            <a:lvl6pPr marL="1763713" defTabSz="652463" fontAlgn="base">
              <a:spcBef>
                <a:spcPct val="0"/>
              </a:spcBef>
              <a:spcAft>
                <a:spcPct val="0"/>
              </a:spcAft>
              <a:defRPr kumimoji="1">
                <a:solidFill>
                  <a:schemeClr val="tx1"/>
                </a:solidFill>
                <a:latin typeface="Arial" pitchFamily="34" charset="0"/>
                <a:ea typeface="ＭＳ Ｐゴシック" pitchFamily="50" charset="-128"/>
              </a:defRPr>
            </a:lvl6pPr>
            <a:lvl7pPr marL="2220913" defTabSz="652463" fontAlgn="base">
              <a:spcBef>
                <a:spcPct val="0"/>
              </a:spcBef>
              <a:spcAft>
                <a:spcPct val="0"/>
              </a:spcAft>
              <a:defRPr kumimoji="1">
                <a:solidFill>
                  <a:schemeClr val="tx1"/>
                </a:solidFill>
                <a:latin typeface="Arial" pitchFamily="34" charset="0"/>
                <a:ea typeface="ＭＳ Ｐゴシック" pitchFamily="50" charset="-128"/>
              </a:defRPr>
            </a:lvl7pPr>
            <a:lvl8pPr marL="2678113" defTabSz="652463" fontAlgn="base">
              <a:spcBef>
                <a:spcPct val="0"/>
              </a:spcBef>
              <a:spcAft>
                <a:spcPct val="0"/>
              </a:spcAft>
              <a:defRPr kumimoji="1">
                <a:solidFill>
                  <a:schemeClr val="tx1"/>
                </a:solidFill>
                <a:latin typeface="Arial" pitchFamily="34" charset="0"/>
                <a:ea typeface="ＭＳ Ｐゴシック" pitchFamily="50" charset="-128"/>
              </a:defRPr>
            </a:lvl8pPr>
            <a:lvl9pPr marL="3135313" defTabSz="652463" fontAlgn="base">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sz="1200"/>
              <a:t>U</a:t>
            </a:r>
            <a:r>
              <a:rPr lang="ja-JP" altLang="en-US" sz="1200"/>
              <a:t>３</a:t>
            </a:r>
          </a:p>
        </p:txBody>
      </p:sp>
      <p:sp>
        <p:nvSpPr>
          <p:cNvPr id="2807824" name="Text Box 16"/>
          <p:cNvSpPr txBox="1">
            <a:spLocks noChangeAspect="1" noChangeArrowheads="1"/>
          </p:cNvSpPr>
          <p:nvPr/>
        </p:nvSpPr>
        <p:spPr bwMode="auto">
          <a:xfrm>
            <a:off x="7259515" y="6594475"/>
            <a:ext cx="575897" cy="249238"/>
          </a:xfrm>
          <a:prstGeom prst="rect">
            <a:avLst/>
          </a:prstGeom>
          <a:noFill/>
          <a:ln>
            <a:noFill/>
          </a:ln>
          <a:effectLst/>
          <a:extLst>
            <a:ext uri="{909E8E84-426E-40DD-AFC4-6F175D3DCCD1}">
              <a14:hiddenFill xmlns:a14="http://schemas.microsoft.com/office/drawing/2010/main">
                <a:solidFill>
                  <a:srgbClr val="CCFFFF">
                    <a:alpha val="80000"/>
                  </a:srgbClr>
                </a:solidFill>
              </a14:hiddenFill>
            </a:ex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306" tIns="32653" rIns="65306" bIns="32653">
            <a:spAutoFit/>
          </a:bodyPr>
          <a:lstStyle>
            <a:lvl1pPr defTabSz="652463">
              <a:defRPr kumimoji="1">
                <a:solidFill>
                  <a:schemeClr val="tx1"/>
                </a:solidFill>
                <a:latin typeface="Arial" pitchFamily="34" charset="0"/>
                <a:ea typeface="ＭＳ Ｐゴシック" pitchFamily="50" charset="-128"/>
              </a:defRPr>
            </a:lvl1pPr>
            <a:lvl2pPr marL="327025" defTabSz="652463">
              <a:defRPr kumimoji="1">
                <a:solidFill>
                  <a:schemeClr val="tx1"/>
                </a:solidFill>
                <a:latin typeface="Arial" pitchFamily="34" charset="0"/>
                <a:ea typeface="ＭＳ Ｐゴシック" pitchFamily="50" charset="-128"/>
              </a:defRPr>
            </a:lvl2pPr>
            <a:lvl3pPr marL="652463" defTabSz="652463">
              <a:defRPr kumimoji="1">
                <a:solidFill>
                  <a:schemeClr val="tx1"/>
                </a:solidFill>
                <a:latin typeface="Arial" pitchFamily="34" charset="0"/>
                <a:ea typeface="ＭＳ Ｐゴシック" pitchFamily="50" charset="-128"/>
              </a:defRPr>
            </a:lvl3pPr>
            <a:lvl4pPr marL="979488" defTabSz="652463">
              <a:defRPr kumimoji="1">
                <a:solidFill>
                  <a:schemeClr val="tx1"/>
                </a:solidFill>
                <a:latin typeface="Arial" pitchFamily="34" charset="0"/>
                <a:ea typeface="ＭＳ Ｐゴシック" pitchFamily="50" charset="-128"/>
              </a:defRPr>
            </a:lvl4pPr>
            <a:lvl5pPr marL="1306513" defTabSz="652463">
              <a:defRPr kumimoji="1">
                <a:solidFill>
                  <a:schemeClr val="tx1"/>
                </a:solidFill>
                <a:latin typeface="Arial" pitchFamily="34" charset="0"/>
                <a:ea typeface="ＭＳ Ｐゴシック" pitchFamily="50" charset="-128"/>
              </a:defRPr>
            </a:lvl5pPr>
            <a:lvl6pPr marL="1763713" defTabSz="652463" fontAlgn="base">
              <a:spcBef>
                <a:spcPct val="0"/>
              </a:spcBef>
              <a:spcAft>
                <a:spcPct val="0"/>
              </a:spcAft>
              <a:defRPr kumimoji="1">
                <a:solidFill>
                  <a:schemeClr val="tx1"/>
                </a:solidFill>
                <a:latin typeface="Arial" pitchFamily="34" charset="0"/>
                <a:ea typeface="ＭＳ Ｐゴシック" pitchFamily="50" charset="-128"/>
              </a:defRPr>
            </a:lvl6pPr>
            <a:lvl7pPr marL="2220913" defTabSz="652463" fontAlgn="base">
              <a:spcBef>
                <a:spcPct val="0"/>
              </a:spcBef>
              <a:spcAft>
                <a:spcPct val="0"/>
              </a:spcAft>
              <a:defRPr kumimoji="1">
                <a:solidFill>
                  <a:schemeClr val="tx1"/>
                </a:solidFill>
                <a:latin typeface="Arial" pitchFamily="34" charset="0"/>
                <a:ea typeface="ＭＳ Ｐゴシック" pitchFamily="50" charset="-128"/>
              </a:defRPr>
            </a:lvl7pPr>
            <a:lvl8pPr marL="2678113" defTabSz="652463" fontAlgn="base">
              <a:spcBef>
                <a:spcPct val="0"/>
              </a:spcBef>
              <a:spcAft>
                <a:spcPct val="0"/>
              </a:spcAft>
              <a:defRPr kumimoji="1">
                <a:solidFill>
                  <a:schemeClr val="tx1"/>
                </a:solidFill>
                <a:latin typeface="Arial" pitchFamily="34" charset="0"/>
                <a:ea typeface="ＭＳ Ｐゴシック" pitchFamily="50" charset="-128"/>
              </a:defRPr>
            </a:lvl8pPr>
            <a:lvl9pPr marL="3135313" defTabSz="652463" fontAlgn="base">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spcBef>
                <a:spcPct val="50000"/>
              </a:spcBef>
            </a:pPr>
            <a:r>
              <a:rPr lang="en-US" altLang="ja-JP" sz="1200"/>
              <a:t>U</a:t>
            </a:r>
            <a:r>
              <a:rPr lang="ja-JP" altLang="en-US" sz="1200"/>
              <a:t>４</a:t>
            </a:r>
          </a:p>
        </p:txBody>
      </p:sp>
      <p:sp>
        <p:nvSpPr>
          <p:cNvPr id="2807825" name="Text Box 17"/>
          <p:cNvSpPr txBox="1">
            <a:spLocks noChangeAspect="1" noChangeArrowheads="1"/>
          </p:cNvSpPr>
          <p:nvPr/>
        </p:nvSpPr>
        <p:spPr bwMode="auto">
          <a:xfrm>
            <a:off x="3884735" y="3200401"/>
            <a:ext cx="1406769" cy="650875"/>
          </a:xfrm>
          <a:prstGeom prst="rect">
            <a:avLst/>
          </a:prstGeom>
          <a:solidFill>
            <a:srgbClr val="CCFFFF">
              <a:alpha val="50000"/>
            </a:srgbClr>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5306" tIns="72000" rIns="65306" bIns="36000" anchor="ctr">
            <a:spAutoFit/>
          </a:bodyPr>
          <a:lstStyle>
            <a:lvl1pPr defTabSz="652463">
              <a:defRPr kumimoji="1">
                <a:solidFill>
                  <a:schemeClr val="tx1"/>
                </a:solidFill>
                <a:latin typeface="Arial" pitchFamily="34" charset="0"/>
                <a:ea typeface="ＭＳ Ｐゴシック" pitchFamily="50" charset="-128"/>
              </a:defRPr>
            </a:lvl1pPr>
            <a:lvl2pPr marL="327025" defTabSz="652463">
              <a:defRPr kumimoji="1">
                <a:solidFill>
                  <a:schemeClr val="tx1"/>
                </a:solidFill>
                <a:latin typeface="Arial" pitchFamily="34" charset="0"/>
                <a:ea typeface="ＭＳ Ｐゴシック" pitchFamily="50" charset="-128"/>
              </a:defRPr>
            </a:lvl2pPr>
            <a:lvl3pPr marL="652463" defTabSz="652463">
              <a:defRPr kumimoji="1">
                <a:solidFill>
                  <a:schemeClr val="tx1"/>
                </a:solidFill>
                <a:latin typeface="Arial" pitchFamily="34" charset="0"/>
                <a:ea typeface="ＭＳ Ｐゴシック" pitchFamily="50" charset="-128"/>
              </a:defRPr>
            </a:lvl3pPr>
            <a:lvl4pPr marL="979488" defTabSz="652463">
              <a:defRPr kumimoji="1">
                <a:solidFill>
                  <a:schemeClr val="tx1"/>
                </a:solidFill>
                <a:latin typeface="Arial" pitchFamily="34" charset="0"/>
                <a:ea typeface="ＭＳ Ｐゴシック" pitchFamily="50" charset="-128"/>
              </a:defRPr>
            </a:lvl4pPr>
            <a:lvl5pPr marL="1306513" defTabSz="652463">
              <a:defRPr kumimoji="1">
                <a:solidFill>
                  <a:schemeClr val="tx1"/>
                </a:solidFill>
                <a:latin typeface="Arial" pitchFamily="34" charset="0"/>
                <a:ea typeface="ＭＳ Ｐゴシック" pitchFamily="50" charset="-128"/>
              </a:defRPr>
            </a:lvl5pPr>
            <a:lvl6pPr marL="1763713" defTabSz="652463" fontAlgn="base">
              <a:spcBef>
                <a:spcPct val="0"/>
              </a:spcBef>
              <a:spcAft>
                <a:spcPct val="0"/>
              </a:spcAft>
              <a:defRPr kumimoji="1">
                <a:solidFill>
                  <a:schemeClr val="tx1"/>
                </a:solidFill>
                <a:latin typeface="Arial" pitchFamily="34" charset="0"/>
                <a:ea typeface="ＭＳ Ｐゴシック" pitchFamily="50" charset="-128"/>
              </a:defRPr>
            </a:lvl6pPr>
            <a:lvl7pPr marL="2220913" defTabSz="652463" fontAlgn="base">
              <a:spcBef>
                <a:spcPct val="0"/>
              </a:spcBef>
              <a:spcAft>
                <a:spcPct val="0"/>
              </a:spcAft>
              <a:defRPr kumimoji="1">
                <a:solidFill>
                  <a:schemeClr val="tx1"/>
                </a:solidFill>
                <a:latin typeface="Arial" pitchFamily="34" charset="0"/>
                <a:ea typeface="ＭＳ Ｐゴシック" pitchFamily="50" charset="-128"/>
              </a:defRPr>
            </a:lvl7pPr>
            <a:lvl8pPr marL="2678113" defTabSz="652463" fontAlgn="base">
              <a:spcBef>
                <a:spcPct val="0"/>
              </a:spcBef>
              <a:spcAft>
                <a:spcPct val="0"/>
              </a:spcAft>
              <a:defRPr kumimoji="1">
                <a:solidFill>
                  <a:schemeClr val="tx1"/>
                </a:solidFill>
                <a:latin typeface="Arial" pitchFamily="34" charset="0"/>
                <a:ea typeface="ＭＳ Ｐゴシック" pitchFamily="50" charset="-128"/>
              </a:defRPr>
            </a:lvl8pPr>
            <a:lvl9pPr marL="3135313" defTabSz="652463" fontAlgn="base">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lnSpc>
                <a:spcPts val="500"/>
              </a:lnSpc>
              <a:spcBef>
                <a:spcPct val="50000"/>
              </a:spcBef>
            </a:pPr>
            <a:r>
              <a:rPr lang="en-US" altLang="ja-JP" sz="1200"/>
              <a:t>Cesium-134 </a:t>
            </a:r>
            <a:r>
              <a:rPr lang="ja-JP" altLang="en-US" sz="1200">
                <a:latin typeface="ＭＳ Ｐゴシック" pitchFamily="50" charset="-128"/>
              </a:rPr>
              <a:t>：ＮＤ</a:t>
            </a:r>
          </a:p>
          <a:p>
            <a:pPr eaLnBrk="1" hangingPunct="1">
              <a:lnSpc>
                <a:spcPts val="500"/>
              </a:lnSpc>
              <a:spcBef>
                <a:spcPct val="50000"/>
              </a:spcBef>
            </a:pPr>
            <a:r>
              <a:rPr lang="en-US" altLang="ja-JP" sz="1200"/>
              <a:t>Cesium-13</a:t>
            </a:r>
            <a:r>
              <a:rPr lang="ja-JP" altLang="en-US" sz="1200"/>
              <a:t>７ </a:t>
            </a:r>
            <a:r>
              <a:rPr lang="ja-JP" altLang="en-US" sz="1200">
                <a:latin typeface="ＭＳ Ｐゴシック" pitchFamily="50" charset="-128"/>
              </a:rPr>
              <a:t>：１．４</a:t>
            </a:r>
          </a:p>
          <a:p>
            <a:pPr eaLnBrk="1" hangingPunct="1">
              <a:lnSpc>
                <a:spcPts val="500"/>
              </a:lnSpc>
              <a:spcBef>
                <a:spcPct val="50000"/>
              </a:spcBef>
            </a:pPr>
            <a:r>
              <a:rPr lang="en-US" altLang="ja-JP" sz="1200"/>
              <a:t>All-β</a:t>
            </a:r>
            <a:r>
              <a:rPr lang="en-US" altLang="ja-JP" sz="1200">
                <a:latin typeface="ＭＳ Ｐゴシック" pitchFamily="50" charset="-128"/>
              </a:rPr>
              <a:t> </a:t>
            </a:r>
            <a:r>
              <a:rPr lang="ja-JP" altLang="en-US" sz="1200">
                <a:latin typeface="ＭＳ Ｐゴシック" pitchFamily="50" charset="-128"/>
              </a:rPr>
              <a:t>：ＮＤ</a:t>
            </a:r>
          </a:p>
          <a:p>
            <a:pPr eaLnBrk="1" hangingPunct="1">
              <a:lnSpc>
                <a:spcPts val="500"/>
              </a:lnSpc>
              <a:spcBef>
                <a:spcPct val="50000"/>
              </a:spcBef>
            </a:pPr>
            <a:r>
              <a:rPr lang="en-US" altLang="ja-JP" sz="1200"/>
              <a:t>Tritium</a:t>
            </a:r>
            <a:r>
              <a:rPr lang="en-US" altLang="ja-JP" sz="1200">
                <a:latin typeface="ＭＳ Ｐゴシック" pitchFamily="50" charset="-128"/>
              </a:rPr>
              <a:t> </a:t>
            </a:r>
            <a:r>
              <a:rPr lang="ja-JP" altLang="en-US" sz="1200">
                <a:latin typeface="ＭＳ Ｐゴシック" pitchFamily="50" charset="-128"/>
              </a:rPr>
              <a:t>　：６．７</a:t>
            </a:r>
          </a:p>
        </p:txBody>
      </p:sp>
      <p:sp>
        <p:nvSpPr>
          <p:cNvPr id="2807826" name="Text Box 18"/>
          <p:cNvSpPr txBox="1">
            <a:spLocks noChangeAspect="1" noChangeArrowheads="1"/>
          </p:cNvSpPr>
          <p:nvPr/>
        </p:nvSpPr>
        <p:spPr bwMode="auto">
          <a:xfrm>
            <a:off x="381000" y="5319714"/>
            <a:ext cx="1387720" cy="650875"/>
          </a:xfrm>
          <a:prstGeom prst="rect">
            <a:avLst/>
          </a:prstGeom>
          <a:solidFill>
            <a:srgbClr val="CCFFFF">
              <a:alpha val="50000"/>
            </a:srgbClr>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5306" tIns="72000" rIns="65306" bIns="36000" anchor="ctr">
            <a:spAutoFit/>
          </a:bodyPr>
          <a:lstStyle>
            <a:lvl1pPr defTabSz="652463">
              <a:defRPr kumimoji="1">
                <a:solidFill>
                  <a:schemeClr val="tx1"/>
                </a:solidFill>
                <a:latin typeface="Arial" pitchFamily="34" charset="0"/>
                <a:ea typeface="ＭＳ Ｐゴシック" pitchFamily="50" charset="-128"/>
              </a:defRPr>
            </a:lvl1pPr>
            <a:lvl2pPr marL="327025" defTabSz="652463">
              <a:defRPr kumimoji="1">
                <a:solidFill>
                  <a:schemeClr val="tx1"/>
                </a:solidFill>
                <a:latin typeface="Arial" pitchFamily="34" charset="0"/>
                <a:ea typeface="ＭＳ Ｐゴシック" pitchFamily="50" charset="-128"/>
              </a:defRPr>
            </a:lvl2pPr>
            <a:lvl3pPr marL="652463" defTabSz="652463">
              <a:defRPr kumimoji="1">
                <a:solidFill>
                  <a:schemeClr val="tx1"/>
                </a:solidFill>
                <a:latin typeface="Arial" pitchFamily="34" charset="0"/>
                <a:ea typeface="ＭＳ Ｐゴシック" pitchFamily="50" charset="-128"/>
              </a:defRPr>
            </a:lvl3pPr>
            <a:lvl4pPr marL="979488" defTabSz="652463">
              <a:defRPr kumimoji="1">
                <a:solidFill>
                  <a:schemeClr val="tx1"/>
                </a:solidFill>
                <a:latin typeface="Arial" pitchFamily="34" charset="0"/>
                <a:ea typeface="ＭＳ Ｐゴシック" pitchFamily="50" charset="-128"/>
              </a:defRPr>
            </a:lvl4pPr>
            <a:lvl5pPr marL="1306513" defTabSz="652463">
              <a:defRPr kumimoji="1">
                <a:solidFill>
                  <a:schemeClr val="tx1"/>
                </a:solidFill>
                <a:latin typeface="Arial" pitchFamily="34" charset="0"/>
                <a:ea typeface="ＭＳ Ｐゴシック" pitchFamily="50" charset="-128"/>
              </a:defRPr>
            </a:lvl5pPr>
            <a:lvl6pPr marL="1763713" defTabSz="652463" fontAlgn="base">
              <a:spcBef>
                <a:spcPct val="0"/>
              </a:spcBef>
              <a:spcAft>
                <a:spcPct val="0"/>
              </a:spcAft>
              <a:defRPr kumimoji="1">
                <a:solidFill>
                  <a:schemeClr val="tx1"/>
                </a:solidFill>
                <a:latin typeface="Arial" pitchFamily="34" charset="0"/>
                <a:ea typeface="ＭＳ Ｐゴシック" pitchFamily="50" charset="-128"/>
              </a:defRPr>
            </a:lvl6pPr>
            <a:lvl7pPr marL="2220913" defTabSz="652463" fontAlgn="base">
              <a:spcBef>
                <a:spcPct val="0"/>
              </a:spcBef>
              <a:spcAft>
                <a:spcPct val="0"/>
              </a:spcAft>
              <a:defRPr kumimoji="1">
                <a:solidFill>
                  <a:schemeClr val="tx1"/>
                </a:solidFill>
                <a:latin typeface="Arial" pitchFamily="34" charset="0"/>
                <a:ea typeface="ＭＳ Ｐゴシック" pitchFamily="50" charset="-128"/>
              </a:defRPr>
            </a:lvl7pPr>
            <a:lvl8pPr marL="2678113" defTabSz="652463" fontAlgn="base">
              <a:spcBef>
                <a:spcPct val="0"/>
              </a:spcBef>
              <a:spcAft>
                <a:spcPct val="0"/>
              </a:spcAft>
              <a:defRPr kumimoji="1">
                <a:solidFill>
                  <a:schemeClr val="tx1"/>
                </a:solidFill>
                <a:latin typeface="Arial" pitchFamily="34" charset="0"/>
                <a:ea typeface="ＭＳ Ｐゴシック" pitchFamily="50" charset="-128"/>
              </a:defRPr>
            </a:lvl8pPr>
            <a:lvl9pPr marL="3135313" defTabSz="652463" fontAlgn="base">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lnSpc>
                <a:spcPts val="500"/>
              </a:lnSpc>
              <a:spcBef>
                <a:spcPct val="50000"/>
              </a:spcBef>
            </a:pPr>
            <a:r>
              <a:rPr lang="en-US" altLang="ja-JP" sz="1200"/>
              <a:t>Cesium-134 </a:t>
            </a:r>
            <a:r>
              <a:rPr lang="ja-JP" altLang="en-US" sz="1200"/>
              <a:t>：ＮＤ</a:t>
            </a:r>
          </a:p>
          <a:p>
            <a:pPr eaLnBrk="1" hangingPunct="1">
              <a:lnSpc>
                <a:spcPts val="500"/>
              </a:lnSpc>
              <a:spcBef>
                <a:spcPct val="50000"/>
              </a:spcBef>
            </a:pPr>
            <a:r>
              <a:rPr lang="en-US" altLang="ja-JP" sz="1200"/>
              <a:t>Cesium-137 </a:t>
            </a:r>
            <a:r>
              <a:rPr lang="ja-JP" altLang="en-US" sz="1200"/>
              <a:t>：ＮＤ</a:t>
            </a:r>
          </a:p>
          <a:p>
            <a:pPr eaLnBrk="1" hangingPunct="1">
              <a:lnSpc>
                <a:spcPts val="500"/>
              </a:lnSpc>
              <a:spcBef>
                <a:spcPct val="50000"/>
              </a:spcBef>
            </a:pPr>
            <a:r>
              <a:rPr lang="en-US" altLang="ja-JP" sz="1200"/>
              <a:t>All-β </a:t>
            </a:r>
            <a:r>
              <a:rPr lang="ja-JP" altLang="en-US" sz="1200"/>
              <a:t>：ＮＤ</a:t>
            </a:r>
          </a:p>
          <a:p>
            <a:pPr eaLnBrk="1" hangingPunct="1">
              <a:lnSpc>
                <a:spcPts val="500"/>
              </a:lnSpc>
              <a:spcBef>
                <a:spcPct val="50000"/>
              </a:spcBef>
            </a:pPr>
            <a:r>
              <a:rPr lang="en-US" altLang="ja-JP" sz="1200"/>
              <a:t>Tritium </a:t>
            </a:r>
            <a:r>
              <a:rPr lang="ja-JP" altLang="en-US" sz="1200"/>
              <a:t>：２．７</a:t>
            </a:r>
          </a:p>
        </p:txBody>
      </p:sp>
      <p:sp>
        <p:nvSpPr>
          <p:cNvPr id="2807827" name="Text Box 19"/>
          <p:cNvSpPr txBox="1">
            <a:spLocks noChangeAspect="1" noChangeArrowheads="1"/>
          </p:cNvSpPr>
          <p:nvPr/>
        </p:nvSpPr>
        <p:spPr bwMode="auto">
          <a:xfrm>
            <a:off x="7426569" y="5200651"/>
            <a:ext cx="1465385" cy="650875"/>
          </a:xfrm>
          <a:prstGeom prst="rect">
            <a:avLst/>
          </a:prstGeom>
          <a:solidFill>
            <a:srgbClr val="CCFFFF">
              <a:alpha val="50000"/>
            </a:srgbClr>
          </a:solidFill>
          <a:ln w="127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5306" tIns="72000" rIns="65306" bIns="36000" anchor="ctr">
            <a:spAutoFit/>
          </a:bodyPr>
          <a:lstStyle>
            <a:lvl1pPr defTabSz="652463">
              <a:defRPr kumimoji="1">
                <a:solidFill>
                  <a:schemeClr val="tx1"/>
                </a:solidFill>
                <a:latin typeface="Arial" pitchFamily="34" charset="0"/>
                <a:ea typeface="ＭＳ Ｐゴシック" pitchFamily="50" charset="-128"/>
              </a:defRPr>
            </a:lvl1pPr>
            <a:lvl2pPr marL="327025" defTabSz="652463">
              <a:defRPr kumimoji="1">
                <a:solidFill>
                  <a:schemeClr val="tx1"/>
                </a:solidFill>
                <a:latin typeface="Arial" pitchFamily="34" charset="0"/>
                <a:ea typeface="ＭＳ Ｐゴシック" pitchFamily="50" charset="-128"/>
              </a:defRPr>
            </a:lvl2pPr>
            <a:lvl3pPr marL="652463" defTabSz="652463">
              <a:defRPr kumimoji="1">
                <a:solidFill>
                  <a:schemeClr val="tx1"/>
                </a:solidFill>
                <a:latin typeface="Arial" pitchFamily="34" charset="0"/>
                <a:ea typeface="ＭＳ Ｐゴシック" pitchFamily="50" charset="-128"/>
              </a:defRPr>
            </a:lvl3pPr>
            <a:lvl4pPr marL="979488" defTabSz="652463">
              <a:defRPr kumimoji="1">
                <a:solidFill>
                  <a:schemeClr val="tx1"/>
                </a:solidFill>
                <a:latin typeface="Arial" pitchFamily="34" charset="0"/>
                <a:ea typeface="ＭＳ Ｐゴシック" pitchFamily="50" charset="-128"/>
              </a:defRPr>
            </a:lvl4pPr>
            <a:lvl5pPr marL="1306513" defTabSz="652463">
              <a:defRPr kumimoji="1">
                <a:solidFill>
                  <a:schemeClr val="tx1"/>
                </a:solidFill>
                <a:latin typeface="Arial" pitchFamily="34" charset="0"/>
                <a:ea typeface="ＭＳ Ｐゴシック" pitchFamily="50" charset="-128"/>
              </a:defRPr>
            </a:lvl5pPr>
            <a:lvl6pPr marL="1763713" defTabSz="652463" fontAlgn="base">
              <a:spcBef>
                <a:spcPct val="0"/>
              </a:spcBef>
              <a:spcAft>
                <a:spcPct val="0"/>
              </a:spcAft>
              <a:defRPr kumimoji="1">
                <a:solidFill>
                  <a:schemeClr val="tx1"/>
                </a:solidFill>
                <a:latin typeface="Arial" pitchFamily="34" charset="0"/>
                <a:ea typeface="ＭＳ Ｐゴシック" pitchFamily="50" charset="-128"/>
              </a:defRPr>
            </a:lvl6pPr>
            <a:lvl7pPr marL="2220913" defTabSz="652463" fontAlgn="base">
              <a:spcBef>
                <a:spcPct val="0"/>
              </a:spcBef>
              <a:spcAft>
                <a:spcPct val="0"/>
              </a:spcAft>
              <a:defRPr kumimoji="1">
                <a:solidFill>
                  <a:schemeClr val="tx1"/>
                </a:solidFill>
                <a:latin typeface="Arial" pitchFamily="34" charset="0"/>
                <a:ea typeface="ＭＳ Ｐゴシック" pitchFamily="50" charset="-128"/>
              </a:defRPr>
            </a:lvl7pPr>
            <a:lvl8pPr marL="2678113" defTabSz="652463" fontAlgn="base">
              <a:spcBef>
                <a:spcPct val="0"/>
              </a:spcBef>
              <a:spcAft>
                <a:spcPct val="0"/>
              </a:spcAft>
              <a:defRPr kumimoji="1">
                <a:solidFill>
                  <a:schemeClr val="tx1"/>
                </a:solidFill>
                <a:latin typeface="Arial" pitchFamily="34" charset="0"/>
                <a:ea typeface="ＭＳ Ｐゴシック" pitchFamily="50" charset="-128"/>
              </a:defRPr>
            </a:lvl8pPr>
            <a:lvl9pPr marL="3135313" defTabSz="652463" fontAlgn="base">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lnSpc>
                <a:spcPts val="500"/>
              </a:lnSpc>
              <a:spcBef>
                <a:spcPct val="50000"/>
              </a:spcBef>
            </a:pPr>
            <a:r>
              <a:rPr lang="en-US" altLang="ja-JP" sz="1200"/>
              <a:t>Cesium-134 </a:t>
            </a:r>
            <a:r>
              <a:rPr lang="ja-JP" altLang="en-US" sz="1200"/>
              <a:t>：ＮＤ</a:t>
            </a:r>
          </a:p>
          <a:p>
            <a:pPr eaLnBrk="1" hangingPunct="1">
              <a:lnSpc>
                <a:spcPts val="500"/>
              </a:lnSpc>
              <a:spcBef>
                <a:spcPct val="50000"/>
              </a:spcBef>
            </a:pPr>
            <a:r>
              <a:rPr lang="en-US" altLang="ja-JP" sz="1200"/>
              <a:t>Cesium-13</a:t>
            </a:r>
            <a:r>
              <a:rPr lang="ja-JP" altLang="en-US" sz="1200"/>
              <a:t>７ ：ＮＤ</a:t>
            </a:r>
          </a:p>
          <a:p>
            <a:pPr eaLnBrk="1" hangingPunct="1">
              <a:lnSpc>
                <a:spcPts val="500"/>
              </a:lnSpc>
              <a:spcBef>
                <a:spcPct val="50000"/>
              </a:spcBef>
            </a:pPr>
            <a:r>
              <a:rPr lang="en-US" altLang="ja-JP" sz="1200"/>
              <a:t>All-β </a:t>
            </a:r>
            <a:r>
              <a:rPr lang="ja-JP" altLang="en-US" sz="1200"/>
              <a:t>：ＮＤ</a:t>
            </a:r>
          </a:p>
          <a:p>
            <a:pPr eaLnBrk="1" hangingPunct="1">
              <a:lnSpc>
                <a:spcPts val="500"/>
              </a:lnSpc>
              <a:spcBef>
                <a:spcPct val="50000"/>
              </a:spcBef>
            </a:pPr>
            <a:r>
              <a:rPr lang="en-US" altLang="ja-JP" sz="1200"/>
              <a:t>Tritium </a:t>
            </a:r>
            <a:r>
              <a:rPr lang="ja-JP" altLang="en-US" sz="1200"/>
              <a:t>：ＮＤ</a:t>
            </a:r>
          </a:p>
        </p:txBody>
      </p:sp>
      <p:sp>
        <p:nvSpPr>
          <p:cNvPr id="2807828" name="Text Box 20"/>
          <p:cNvSpPr txBox="1">
            <a:spLocks noChangeAspect="1" noChangeArrowheads="1"/>
          </p:cNvSpPr>
          <p:nvPr/>
        </p:nvSpPr>
        <p:spPr bwMode="auto">
          <a:xfrm>
            <a:off x="3877408" y="3950076"/>
            <a:ext cx="1389185" cy="770774"/>
          </a:xfrm>
          <a:prstGeom prst="rect">
            <a:avLst/>
          </a:prstGeom>
          <a:solidFill>
            <a:srgbClr val="00FF00">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5306" tIns="72000" rIns="65306" bIns="36000" anchor="ctr">
            <a:spAutoFit/>
          </a:bodyPr>
          <a:lstStyle>
            <a:lvl1pPr defTabSz="652463">
              <a:defRPr kumimoji="1">
                <a:solidFill>
                  <a:schemeClr val="tx1"/>
                </a:solidFill>
                <a:latin typeface="Arial" pitchFamily="34" charset="0"/>
                <a:ea typeface="ＭＳ Ｐゴシック" pitchFamily="50" charset="-128"/>
              </a:defRPr>
            </a:lvl1pPr>
            <a:lvl2pPr marL="327025" defTabSz="652463">
              <a:defRPr kumimoji="1">
                <a:solidFill>
                  <a:schemeClr val="tx1"/>
                </a:solidFill>
                <a:latin typeface="Arial" pitchFamily="34" charset="0"/>
                <a:ea typeface="ＭＳ Ｐゴシック" pitchFamily="50" charset="-128"/>
              </a:defRPr>
            </a:lvl2pPr>
            <a:lvl3pPr marL="652463" defTabSz="652463">
              <a:defRPr kumimoji="1">
                <a:solidFill>
                  <a:schemeClr val="tx1"/>
                </a:solidFill>
                <a:latin typeface="Arial" pitchFamily="34" charset="0"/>
                <a:ea typeface="ＭＳ Ｐゴシック" pitchFamily="50" charset="-128"/>
              </a:defRPr>
            </a:lvl3pPr>
            <a:lvl4pPr marL="979488" defTabSz="652463">
              <a:defRPr kumimoji="1">
                <a:solidFill>
                  <a:schemeClr val="tx1"/>
                </a:solidFill>
                <a:latin typeface="Arial" pitchFamily="34" charset="0"/>
                <a:ea typeface="ＭＳ Ｐゴシック" pitchFamily="50" charset="-128"/>
              </a:defRPr>
            </a:lvl4pPr>
            <a:lvl5pPr marL="1306513" defTabSz="652463">
              <a:defRPr kumimoji="1">
                <a:solidFill>
                  <a:schemeClr val="tx1"/>
                </a:solidFill>
                <a:latin typeface="Arial" pitchFamily="34" charset="0"/>
                <a:ea typeface="ＭＳ Ｐゴシック" pitchFamily="50" charset="-128"/>
              </a:defRPr>
            </a:lvl5pPr>
            <a:lvl6pPr marL="1763713" defTabSz="652463" fontAlgn="base">
              <a:spcBef>
                <a:spcPct val="0"/>
              </a:spcBef>
              <a:spcAft>
                <a:spcPct val="0"/>
              </a:spcAft>
              <a:defRPr kumimoji="1">
                <a:solidFill>
                  <a:schemeClr val="tx1"/>
                </a:solidFill>
                <a:latin typeface="Arial" pitchFamily="34" charset="0"/>
                <a:ea typeface="ＭＳ Ｐゴシック" pitchFamily="50" charset="-128"/>
              </a:defRPr>
            </a:lvl6pPr>
            <a:lvl7pPr marL="2220913" defTabSz="652463" fontAlgn="base">
              <a:spcBef>
                <a:spcPct val="0"/>
              </a:spcBef>
              <a:spcAft>
                <a:spcPct val="0"/>
              </a:spcAft>
              <a:defRPr kumimoji="1">
                <a:solidFill>
                  <a:schemeClr val="tx1"/>
                </a:solidFill>
                <a:latin typeface="Arial" pitchFamily="34" charset="0"/>
                <a:ea typeface="ＭＳ Ｐゴシック" pitchFamily="50" charset="-128"/>
              </a:defRPr>
            </a:lvl7pPr>
            <a:lvl8pPr marL="2678113" defTabSz="652463" fontAlgn="base">
              <a:spcBef>
                <a:spcPct val="0"/>
              </a:spcBef>
              <a:spcAft>
                <a:spcPct val="0"/>
              </a:spcAft>
              <a:defRPr kumimoji="1">
                <a:solidFill>
                  <a:schemeClr val="tx1"/>
                </a:solidFill>
                <a:latin typeface="Arial" pitchFamily="34" charset="0"/>
                <a:ea typeface="ＭＳ Ｐゴシック" pitchFamily="50" charset="-128"/>
              </a:defRPr>
            </a:lvl8pPr>
            <a:lvl9pPr marL="3135313" defTabSz="652463" fontAlgn="base">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lnSpc>
                <a:spcPts val="500"/>
              </a:lnSpc>
              <a:spcBef>
                <a:spcPct val="50000"/>
              </a:spcBef>
            </a:pPr>
            <a:r>
              <a:rPr lang="en-US" altLang="ja-JP" sz="1200"/>
              <a:t>Cesium-134 </a:t>
            </a:r>
            <a:r>
              <a:rPr lang="ja-JP" altLang="en-US" sz="1200"/>
              <a:t>：  ６．２</a:t>
            </a:r>
          </a:p>
          <a:p>
            <a:pPr eaLnBrk="1" hangingPunct="1">
              <a:lnSpc>
                <a:spcPts val="500"/>
              </a:lnSpc>
              <a:spcBef>
                <a:spcPct val="50000"/>
              </a:spcBef>
            </a:pPr>
            <a:r>
              <a:rPr lang="en-US" altLang="ja-JP" sz="1200"/>
              <a:t>Cesium-13</a:t>
            </a:r>
            <a:r>
              <a:rPr lang="ja-JP" altLang="en-US" sz="1200"/>
              <a:t>７ ：  　１９</a:t>
            </a:r>
          </a:p>
          <a:p>
            <a:pPr eaLnBrk="1" hangingPunct="1">
              <a:lnSpc>
                <a:spcPts val="500"/>
              </a:lnSpc>
              <a:spcBef>
                <a:spcPct val="50000"/>
              </a:spcBef>
            </a:pPr>
            <a:r>
              <a:rPr lang="en-US" altLang="ja-JP" sz="1200"/>
              <a:t>All-β </a:t>
            </a:r>
            <a:r>
              <a:rPr lang="ja-JP" altLang="en-US" sz="1200"/>
              <a:t>：　１１０</a:t>
            </a:r>
          </a:p>
          <a:p>
            <a:pPr eaLnBrk="1" hangingPunct="1">
              <a:lnSpc>
                <a:spcPts val="500"/>
              </a:lnSpc>
              <a:spcBef>
                <a:spcPct val="50000"/>
              </a:spcBef>
            </a:pPr>
            <a:r>
              <a:rPr lang="en-US" altLang="ja-JP" sz="1200"/>
              <a:t>Tritium </a:t>
            </a:r>
            <a:r>
              <a:rPr lang="ja-JP" altLang="en-US" sz="1200"/>
              <a:t>：　１３０</a:t>
            </a:r>
          </a:p>
        </p:txBody>
      </p:sp>
      <p:sp>
        <p:nvSpPr>
          <p:cNvPr id="2807829" name="Rectangle 21"/>
          <p:cNvSpPr>
            <a:spLocks noChangeAspect="1" noChangeArrowheads="1"/>
          </p:cNvSpPr>
          <p:nvPr/>
        </p:nvSpPr>
        <p:spPr bwMode="auto">
          <a:xfrm>
            <a:off x="5933343" y="6176963"/>
            <a:ext cx="359019" cy="296862"/>
          </a:xfrm>
          <a:prstGeom prst="rect">
            <a:avLst/>
          </a:prstGeom>
          <a:solidFill>
            <a:schemeClr val="bg1">
              <a:alpha val="80000"/>
            </a:schemeClr>
          </a:solidFill>
          <a:ln>
            <a:noFill/>
          </a:ln>
          <a:effectLst/>
          <a:extLst>
            <a:ext uri="{91240B29-F687-4F45-9708-019B960494DF}">
              <a14:hiddenLine xmlns:a14="http://schemas.microsoft.com/office/drawing/2010/main" w="3175">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807830" name="Text Box 22"/>
          <p:cNvSpPr txBox="1">
            <a:spLocks noChangeAspect="1" noChangeArrowheads="1"/>
          </p:cNvSpPr>
          <p:nvPr/>
        </p:nvSpPr>
        <p:spPr bwMode="auto">
          <a:xfrm>
            <a:off x="5846885" y="6172200"/>
            <a:ext cx="534866" cy="2492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306" tIns="32653" rIns="65306" bIns="32653" anchor="ctr">
            <a:spAutoFit/>
          </a:bodyPr>
          <a:lstStyle>
            <a:lvl1pPr defTabSz="652463">
              <a:defRPr kumimoji="1">
                <a:solidFill>
                  <a:schemeClr val="tx1"/>
                </a:solidFill>
                <a:latin typeface="Arial" pitchFamily="34" charset="0"/>
                <a:ea typeface="ＭＳ Ｐゴシック" pitchFamily="50" charset="-128"/>
              </a:defRPr>
            </a:lvl1pPr>
            <a:lvl2pPr marL="327025" defTabSz="652463">
              <a:defRPr kumimoji="1">
                <a:solidFill>
                  <a:schemeClr val="tx1"/>
                </a:solidFill>
                <a:latin typeface="Arial" pitchFamily="34" charset="0"/>
                <a:ea typeface="ＭＳ Ｐゴシック" pitchFamily="50" charset="-128"/>
              </a:defRPr>
            </a:lvl2pPr>
            <a:lvl3pPr marL="652463" defTabSz="652463">
              <a:defRPr kumimoji="1">
                <a:solidFill>
                  <a:schemeClr val="tx1"/>
                </a:solidFill>
                <a:latin typeface="Arial" pitchFamily="34" charset="0"/>
                <a:ea typeface="ＭＳ Ｐゴシック" pitchFamily="50" charset="-128"/>
              </a:defRPr>
            </a:lvl3pPr>
            <a:lvl4pPr marL="979488" defTabSz="652463">
              <a:defRPr kumimoji="1">
                <a:solidFill>
                  <a:schemeClr val="tx1"/>
                </a:solidFill>
                <a:latin typeface="Arial" pitchFamily="34" charset="0"/>
                <a:ea typeface="ＭＳ Ｐゴシック" pitchFamily="50" charset="-128"/>
              </a:defRPr>
            </a:lvl4pPr>
            <a:lvl5pPr marL="1306513" defTabSz="652463">
              <a:defRPr kumimoji="1">
                <a:solidFill>
                  <a:schemeClr val="tx1"/>
                </a:solidFill>
                <a:latin typeface="Arial" pitchFamily="34" charset="0"/>
                <a:ea typeface="ＭＳ Ｐゴシック" pitchFamily="50" charset="-128"/>
              </a:defRPr>
            </a:lvl5pPr>
            <a:lvl6pPr marL="1763713" defTabSz="652463" fontAlgn="base">
              <a:spcBef>
                <a:spcPct val="0"/>
              </a:spcBef>
              <a:spcAft>
                <a:spcPct val="0"/>
              </a:spcAft>
              <a:defRPr kumimoji="1">
                <a:solidFill>
                  <a:schemeClr val="tx1"/>
                </a:solidFill>
                <a:latin typeface="Arial" pitchFamily="34" charset="0"/>
                <a:ea typeface="ＭＳ Ｐゴシック" pitchFamily="50" charset="-128"/>
              </a:defRPr>
            </a:lvl6pPr>
            <a:lvl7pPr marL="2220913" defTabSz="652463" fontAlgn="base">
              <a:spcBef>
                <a:spcPct val="0"/>
              </a:spcBef>
              <a:spcAft>
                <a:spcPct val="0"/>
              </a:spcAft>
              <a:defRPr kumimoji="1">
                <a:solidFill>
                  <a:schemeClr val="tx1"/>
                </a:solidFill>
                <a:latin typeface="Arial" pitchFamily="34" charset="0"/>
                <a:ea typeface="ＭＳ Ｐゴシック" pitchFamily="50" charset="-128"/>
              </a:defRPr>
            </a:lvl7pPr>
            <a:lvl8pPr marL="2678113" defTabSz="652463" fontAlgn="base">
              <a:spcBef>
                <a:spcPct val="0"/>
              </a:spcBef>
              <a:spcAft>
                <a:spcPct val="0"/>
              </a:spcAft>
              <a:defRPr kumimoji="1">
                <a:solidFill>
                  <a:schemeClr val="tx1"/>
                </a:solidFill>
                <a:latin typeface="Arial" pitchFamily="34" charset="0"/>
                <a:ea typeface="ＭＳ Ｐゴシック" pitchFamily="50" charset="-128"/>
              </a:defRPr>
            </a:lvl8pPr>
            <a:lvl9pPr marL="3135313" defTabSz="652463" fontAlgn="base">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50000"/>
              </a:spcBef>
            </a:pPr>
            <a:r>
              <a:rPr lang="en-US" altLang="ja-JP" sz="1200"/>
              <a:t>No.1</a:t>
            </a:r>
          </a:p>
        </p:txBody>
      </p:sp>
      <p:sp>
        <p:nvSpPr>
          <p:cNvPr id="2807831" name="Rectangle 23"/>
          <p:cNvSpPr>
            <a:spLocks noChangeAspect="1" noChangeArrowheads="1"/>
          </p:cNvSpPr>
          <p:nvPr/>
        </p:nvSpPr>
        <p:spPr bwMode="auto">
          <a:xfrm>
            <a:off x="6477000" y="6178550"/>
            <a:ext cx="363415" cy="298450"/>
          </a:xfrm>
          <a:prstGeom prst="rect">
            <a:avLst/>
          </a:prstGeom>
          <a:solidFill>
            <a:schemeClr val="bg1">
              <a:alpha val="80000"/>
            </a:schemeClr>
          </a:solidFill>
          <a:ln>
            <a:noFill/>
          </a:ln>
          <a:effectLst/>
          <a:extLst>
            <a:ext uri="{91240B29-F687-4F45-9708-019B960494DF}">
              <a14:hiddenLine xmlns:a14="http://schemas.microsoft.com/office/drawing/2010/main" w="3175">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807832" name="Text Box 24"/>
          <p:cNvSpPr txBox="1">
            <a:spLocks noChangeAspect="1" noChangeArrowheads="1"/>
          </p:cNvSpPr>
          <p:nvPr/>
        </p:nvSpPr>
        <p:spPr bwMode="auto">
          <a:xfrm>
            <a:off x="6393474" y="6178550"/>
            <a:ext cx="536331" cy="2492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306" tIns="32653" rIns="65306" bIns="32653" anchor="ctr">
            <a:spAutoFit/>
          </a:bodyPr>
          <a:lstStyle>
            <a:lvl1pPr defTabSz="652463">
              <a:defRPr kumimoji="1">
                <a:solidFill>
                  <a:schemeClr val="tx1"/>
                </a:solidFill>
                <a:latin typeface="Arial" pitchFamily="34" charset="0"/>
                <a:ea typeface="ＭＳ Ｐゴシック" pitchFamily="50" charset="-128"/>
              </a:defRPr>
            </a:lvl1pPr>
            <a:lvl2pPr marL="327025" defTabSz="652463">
              <a:defRPr kumimoji="1">
                <a:solidFill>
                  <a:schemeClr val="tx1"/>
                </a:solidFill>
                <a:latin typeface="Arial" pitchFamily="34" charset="0"/>
                <a:ea typeface="ＭＳ Ｐゴシック" pitchFamily="50" charset="-128"/>
              </a:defRPr>
            </a:lvl2pPr>
            <a:lvl3pPr marL="652463" defTabSz="652463">
              <a:defRPr kumimoji="1">
                <a:solidFill>
                  <a:schemeClr val="tx1"/>
                </a:solidFill>
                <a:latin typeface="Arial" pitchFamily="34" charset="0"/>
                <a:ea typeface="ＭＳ Ｐゴシック" pitchFamily="50" charset="-128"/>
              </a:defRPr>
            </a:lvl3pPr>
            <a:lvl4pPr marL="979488" defTabSz="652463">
              <a:defRPr kumimoji="1">
                <a:solidFill>
                  <a:schemeClr val="tx1"/>
                </a:solidFill>
                <a:latin typeface="Arial" pitchFamily="34" charset="0"/>
                <a:ea typeface="ＭＳ Ｐゴシック" pitchFamily="50" charset="-128"/>
              </a:defRPr>
            </a:lvl4pPr>
            <a:lvl5pPr marL="1306513" defTabSz="652463">
              <a:defRPr kumimoji="1">
                <a:solidFill>
                  <a:schemeClr val="tx1"/>
                </a:solidFill>
                <a:latin typeface="Arial" pitchFamily="34" charset="0"/>
                <a:ea typeface="ＭＳ Ｐゴシック" pitchFamily="50" charset="-128"/>
              </a:defRPr>
            </a:lvl5pPr>
            <a:lvl6pPr marL="1763713" defTabSz="652463" fontAlgn="base">
              <a:spcBef>
                <a:spcPct val="0"/>
              </a:spcBef>
              <a:spcAft>
                <a:spcPct val="0"/>
              </a:spcAft>
              <a:defRPr kumimoji="1">
                <a:solidFill>
                  <a:schemeClr val="tx1"/>
                </a:solidFill>
                <a:latin typeface="Arial" pitchFamily="34" charset="0"/>
                <a:ea typeface="ＭＳ Ｐゴシック" pitchFamily="50" charset="-128"/>
              </a:defRPr>
            </a:lvl6pPr>
            <a:lvl7pPr marL="2220913" defTabSz="652463" fontAlgn="base">
              <a:spcBef>
                <a:spcPct val="0"/>
              </a:spcBef>
              <a:spcAft>
                <a:spcPct val="0"/>
              </a:spcAft>
              <a:defRPr kumimoji="1">
                <a:solidFill>
                  <a:schemeClr val="tx1"/>
                </a:solidFill>
                <a:latin typeface="Arial" pitchFamily="34" charset="0"/>
                <a:ea typeface="ＭＳ Ｐゴシック" pitchFamily="50" charset="-128"/>
              </a:defRPr>
            </a:lvl7pPr>
            <a:lvl8pPr marL="2678113" defTabSz="652463" fontAlgn="base">
              <a:spcBef>
                <a:spcPct val="0"/>
              </a:spcBef>
              <a:spcAft>
                <a:spcPct val="0"/>
              </a:spcAft>
              <a:defRPr kumimoji="1">
                <a:solidFill>
                  <a:schemeClr val="tx1"/>
                </a:solidFill>
                <a:latin typeface="Arial" pitchFamily="34" charset="0"/>
                <a:ea typeface="ＭＳ Ｐゴシック" pitchFamily="50" charset="-128"/>
              </a:defRPr>
            </a:lvl8pPr>
            <a:lvl9pPr marL="3135313" defTabSz="652463" fontAlgn="base">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50000"/>
              </a:spcBef>
            </a:pPr>
            <a:r>
              <a:rPr lang="en-US" altLang="ja-JP" sz="1200"/>
              <a:t>No.2</a:t>
            </a:r>
          </a:p>
        </p:txBody>
      </p:sp>
      <p:sp>
        <p:nvSpPr>
          <p:cNvPr id="2807833" name="Rectangle 25"/>
          <p:cNvSpPr>
            <a:spLocks noChangeAspect="1" noChangeArrowheads="1"/>
          </p:cNvSpPr>
          <p:nvPr/>
        </p:nvSpPr>
        <p:spPr bwMode="auto">
          <a:xfrm>
            <a:off x="6891704" y="6178550"/>
            <a:ext cx="361950" cy="298450"/>
          </a:xfrm>
          <a:prstGeom prst="rect">
            <a:avLst/>
          </a:prstGeom>
          <a:solidFill>
            <a:schemeClr val="bg1">
              <a:alpha val="80000"/>
            </a:schemeClr>
          </a:solidFill>
          <a:ln>
            <a:noFill/>
          </a:ln>
          <a:effectLst/>
          <a:extLst>
            <a:ext uri="{91240B29-F687-4F45-9708-019B960494DF}">
              <a14:hiddenLine xmlns:a14="http://schemas.microsoft.com/office/drawing/2010/main" w="3175">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807834" name="Text Box 26"/>
          <p:cNvSpPr txBox="1">
            <a:spLocks noChangeAspect="1" noChangeArrowheads="1"/>
          </p:cNvSpPr>
          <p:nvPr/>
        </p:nvSpPr>
        <p:spPr bwMode="auto">
          <a:xfrm>
            <a:off x="6805246" y="6178550"/>
            <a:ext cx="537797" cy="2492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306" tIns="32653" rIns="65306" bIns="32653" anchor="ctr">
            <a:spAutoFit/>
          </a:bodyPr>
          <a:lstStyle>
            <a:lvl1pPr defTabSz="652463">
              <a:defRPr kumimoji="1">
                <a:solidFill>
                  <a:schemeClr val="tx1"/>
                </a:solidFill>
                <a:latin typeface="Arial" pitchFamily="34" charset="0"/>
                <a:ea typeface="ＭＳ Ｐゴシック" pitchFamily="50" charset="-128"/>
              </a:defRPr>
            </a:lvl1pPr>
            <a:lvl2pPr marL="327025" defTabSz="652463">
              <a:defRPr kumimoji="1">
                <a:solidFill>
                  <a:schemeClr val="tx1"/>
                </a:solidFill>
                <a:latin typeface="Arial" pitchFamily="34" charset="0"/>
                <a:ea typeface="ＭＳ Ｐゴシック" pitchFamily="50" charset="-128"/>
              </a:defRPr>
            </a:lvl2pPr>
            <a:lvl3pPr marL="652463" defTabSz="652463">
              <a:defRPr kumimoji="1">
                <a:solidFill>
                  <a:schemeClr val="tx1"/>
                </a:solidFill>
                <a:latin typeface="Arial" pitchFamily="34" charset="0"/>
                <a:ea typeface="ＭＳ Ｐゴシック" pitchFamily="50" charset="-128"/>
              </a:defRPr>
            </a:lvl3pPr>
            <a:lvl4pPr marL="979488" defTabSz="652463">
              <a:defRPr kumimoji="1">
                <a:solidFill>
                  <a:schemeClr val="tx1"/>
                </a:solidFill>
                <a:latin typeface="Arial" pitchFamily="34" charset="0"/>
                <a:ea typeface="ＭＳ Ｐゴシック" pitchFamily="50" charset="-128"/>
              </a:defRPr>
            </a:lvl4pPr>
            <a:lvl5pPr marL="1306513" defTabSz="652463">
              <a:defRPr kumimoji="1">
                <a:solidFill>
                  <a:schemeClr val="tx1"/>
                </a:solidFill>
                <a:latin typeface="Arial" pitchFamily="34" charset="0"/>
                <a:ea typeface="ＭＳ Ｐゴシック" pitchFamily="50" charset="-128"/>
              </a:defRPr>
            </a:lvl5pPr>
            <a:lvl6pPr marL="1763713" defTabSz="652463" fontAlgn="base">
              <a:spcBef>
                <a:spcPct val="0"/>
              </a:spcBef>
              <a:spcAft>
                <a:spcPct val="0"/>
              </a:spcAft>
              <a:defRPr kumimoji="1">
                <a:solidFill>
                  <a:schemeClr val="tx1"/>
                </a:solidFill>
                <a:latin typeface="Arial" pitchFamily="34" charset="0"/>
                <a:ea typeface="ＭＳ Ｐゴシック" pitchFamily="50" charset="-128"/>
              </a:defRPr>
            </a:lvl6pPr>
            <a:lvl7pPr marL="2220913" defTabSz="652463" fontAlgn="base">
              <a:spcBef>
                <a:spcPct val="0"/>
              </a:spcBef>
              <a:spcAft>
                <a:spcPct val="0"/>
              </a:spcAft>
              <a:defRPr kumimoji="1">
                <a:solidFill>
                  <a:schemeClr val="tx1"/>
                </a:solidFill>
                <a:latin typeface="Arial" pitchFamily="34" charset="0"/>
                <a:ea typeface="ＭＳ Ｐゴシック" pitchFamily="50" charset="-128"/>
              </a:defRPr>
            </a:lvl7pPr>
            <a:lvl8pPr marL="2678113" defTabSz="652463" fontAlgn="base">
              <a:spcBef>
                <a:spcPct val="0"/>
              </a:spcBef>
              <a:spcAft>
                <a:spcPct val="0"/>
              </a:spcAft>
              <a:defRPr kumimoji="1">
                <a:solidFill>
                  <a:schemeClr val="tx1"/>
                </a:solidFill>
                <a:latin typeface="Arial" pitchFamily="34" charset="0"/>
                <a:ea typeface="ＭＳ Ｐゴシック" pitchFamily="50" charset="-128"/>
              </a:defRPr>
            </a:lvl8pPr>
            <a:lvl9pPr marL="3135313" defTabSz="652463" fontAlgn="base">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spcBef>
                <a:spcPct val="50000"/>
              </a:spcBef>
            </a:pPr>
            <a:r>
              <a:rPr lang="en-US" altLang="ja-JP" sz="1200"/>
              <a:t>No.3</a:t>
            </a:r>
          </a:p>
        </p:txBody>
      </p:sp>
      <p:sp>
        <p:nvSpPr>
          <p:cNvPr id="2807837" name="Oval 29"/>
          <p:cNvSpPr>
            <a:spLocks noChangeAspect="1" noChangeArrowheads="1"/>
          </p:cNvSpPr>
          <p:nvPr/>
        </p:nvSpPr>
        <p:spPr bwMode="auto">
          <a:xfrm>
            <a:off x="405913" y="4808539"/>
            <a:ext cx="112834" cy="111125"/>
          </a:xfrm>
          <a:prstGeom prst="ellipse">
            <a:avLst/>
          </a:prstGeom>
          <a:solidFill>
            <a:srgbClr val="00CCFF">
              <a:alpha val="80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807838" name="Oval 30"/>
          <p:cNvSpPr>
            <a:spLocks noChangeAspect="1" noChangeArrowheads="1"/>
          </p:cNvSpPr>
          <p:nvPr/>
        </p:nvSpPr>
        <p:spPr bwMode="auto">
          <a:xfrm>
            <a:off x="404446" y="4614863"/>
            <a:ext cx="112835" cy="114300"/>
          </a:xfrm>
          <a:prstGeom prst="ellipse">
            <a:avLst/>
          </a:prstGeom>
          <a:solidFill>
            <a:srgbClr val="FFFF99">
              <a:alpha val="80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807839" name="Oval 31"/>
          <p:cNvSpPr>
            <a:spLocks noChangeAspect="1" noChangeArrowheads="1"/>
          </p:cNvSpPr>
          <p:nvPr/>
        </p:nvSpPr>
        <p:spPr bwMode="auto">
          <a:xfrm>
            <a:off x="404446" y="4421188"/>
            <a:ext cx="111369" cy="107950"/>
          </a:xfrm>
          <a:prstGeom prst="ellipse">
            <a:avLst/>
          </a:prstGeom>
          <a:solidFill>
            <a:srgbClr val="008000">
              <a:alpha val="80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807841" name="Rectangle 33"/>
          <p:cNvSpPr>
            <a:spLocks noChangeAspect="1" noChangeArrowheads="1"/>
          </p:cNvSpPr>
          <p:nvPr/>
        </p:nvSpPr>
        <p:spPr bwMode="auto">
          <a:xfrm>
            <a:off x="2567354" y="4695826"/>
            <a:ext cx="926123" cy="307975"/>
          </a:xfrm>
          <a:prstGeom prst="rect">
            <a:avLst/>
          </a:prstGeom>
          <a:solidFill>
            <a:schemeClr val="bg1"/>
          </a:solidFill>
          <a:ln>
            <a:noFill/>
          </a:ln>
          <a:effectLst/>
          <a:extLst>
            <a:ext uri="{91240B29-F687-4F45-9708-019B960494DF}">
              <a14:hiddenLine xmlns:a14="http://schemas.microsoft.com/office/drawing/2010/main" w="3175">
                <a:solidFill>
                  <a:srgbClr val="FF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807846" name="Rectangle 38"/>
          <p:cNvSpPr>
            <a:spLocks noChangeArrowheads="1"/>
          </p:cNvSpPr>
          <p:nvPr/>
        </p:nvSpPr>
        <p:spPr bwMode="auto">
          <a:xfrm>
            <a:off x="11723" y="433019"/>
            <a:ext cx="8979877" cy="2308966"/>
          </a:xfrm>
          <a:prstGeom prst="rect">
            <a:avLst/>
          </a:prstGeom>
          <a:solidFill>
            <a:srgbClr val="FFFFCC"/>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lIns="92075" tIns="46038" rIns="92075" bIns="46038" anchor="ctr">
            <a:spAutoFit/>
          </a:bodyPr>
          <a:lstStyle>
            <a:lvl1pPr marL="266700" indent="-266700">
              <a:spcBef>
                <a:spcPct val="20000"/>
              </a:spcBef>
              <a:buClr>
                <a:schemeClr val="accent2"/>
              </a:buClr>
              <a:buFont typeface="Wingdings" pitchFamily="2" charset="2"/>
              <a:defRPr kumimoji="1">
                <a:solidFill>
                  <a:schemeClr val="tx1"/>
                </a:solidFill>
                <a:latin typeface="Century Gothic" pitchFamily="34" charset="0"/>
                <a:ea typeface="ＭＳ Ｐゴシック" pitchFamily="50" charset="-128"/>
              </a:defRPr>
            </a:lvl1pPr>
            <a:lvl2pPr marL="622300" indent="-176213">
              <a:spcBef>
                <a:spcPct val="20000"/>
              </a:spcBef>
              <a:buClr>
                <a:schemeClr val="accent2"/>
              </a:buClr>
              <a:buFont typeface="Wingdings" pitchFamily="2" charset="2"/>
              <a:defRPr kumimoji="1">
                <a:solidFill>
                  <a:schemeClr val="tx1"/>
                </a:solidFill>
                <a:latin typeface="Century Gothic" pitchFamily="34" charset="0"/>
                <a:ea typeface="ＭＳ Ｐゴシック" pitchFamily="50" charset="-128"/>
              </a:defRPr>
            </a:lvl2pPr>
            <a:lvl3pPr marL="1169988">
              <a:spcBef>
                <a:spcPct val="20000"/>
              </a:spcBef>
              <a:buClr>
                <a:schemeClr val="accent2"/>
              </a:buClr>
              <a:buSzPct val="80000"/>
              <a:buFont typeface="Wingdings" pitchFamily="2" charset="2"/>
              <a:defRPr kumimoji="1">
                <a:solidFill>
                  <a:schemeClr val="tx1"/>
                </a:solidFill>
                <a:latin typeface="Century Gothic" pitchFamily="34" charset="0"/>
                <a:ea typeface="ＭＳ Ｐゴシック" pitchFamily="50" charset="-128"/>
              </a:defRPr>
            </a:lvl3pPr>
            <a:lvl4pPr marL="1349375">
              <a:spcBef>
                <a:spcPct val="20000"/>
              </a:spcBef>
              <a:buClr>
                <a:schemeClr val="accent2"/>
              </a:buClr>
              <a:buFont typeface="Arial" pitchFamily="34" charset="0"/>
              <a:defRPr kumimoji="1">
                <a:solidFill>
                  <a:schemeClr val="tx1"/>
                </a:solidFill>
                <a:latin typeface="Century Gothic" pitchFamily="34" charset="0"/>
                <a:ea typeface="ＭＳ Ｐゴシック" pitchFamily="50" charset="-128"/>
              </a:defRPr>
            </a:lvl4pPr>
            <a:lvl5pPr marL="1528763">
              <a:spcBef>
                <a:spcPct val="20000"/>
              </a:spcBef>
              <a:buClr>
                <a:schemeClr val="accent2"/>
              </a:buClr>
              <a:buFont typeface="ＭＳ Ｐゴシック" pitchFamily="50" charset="-128"/>
              <a:defRPr kumimoji="1">
                <a:solidFill>
                  <a:schemeClr val="tx1"/>
                </a:solidFill>
                <a:latin typeface="Century Gothic" pitchFamily="34" charset="0"/>
                <a:ea typeface="ＭＳ Ｐゴシック" pitchFamily="50" charset="-128"/>
              </a:defRPr>
            </a:lvl5pPr>
            <a:lvl6pPr marL="1985963" fontAlgn="base">
              <a:spcBef>
                <a:spcPct val="20000"/>
              </a:spcBef>
              <a:spcAft>
                <a:spcPct val="0"/>
              </a:spcAft>
              <a:buClr>
                <a:schemeClr val="accent2"/>
              </a:buClr>
              <a:buFont typeface="ＭＳ Ｐゴシック" pitchFamily="50" charset="-128"/>
              <a:defRPr kumimoji="1">
                <a:solidFill>
                  <a:schemeClr val="tx1"/>
                </a:solidFill>
                <a:latin typeface="Century Gothic" pitchFamily="34" charset="0"/>
                <a:ea typeface="ＭＳ Ｐゴシック" pitchFamily="50" charset="-128"/>
              </a:defRPr>
            </a:lvl6pPr>
            <a:lvl7pPr marL="2443163" fontAlgn="base">
              <a:spcBef>
                <a:spcPct val="20000"/>
              </a:spcBef>
              <a:spcAft>
                <a:spcPct val="0"/>
              </a:spcAft>
              <a:buClr>
                <a:schemeClr val="accent2"/>
              </a:buClr>
              <a:buFont typeface="ＭＳ Ｐゴシック" pitchFamily="50" charset="-128"/>
              <a:defRPr kumimoji="1">
                <a:solidFill>
                  <a:schemeClr val="tx1"/>
                </a:solidFill>
                <a:latin typeface="Century Gothic" pitchFamily="34" charset="0"/>
                <a:ea typeface="ＭＳ Ｐゴシック" pitchFamily="50" charset="-128"/>
              </a:defRPr>
            </a:lvl7pPr>
            <a:lvl8pPr marL="2900363" fontAlgn="base">
              <a:spcBef>
                <a:spcPct val="20000"/>
              </a:spcBef>
              <a:spcAft>
                <a:spcPct val="0"/>
              </a:spcAft>
              <a:buClr>
                <a:schemeClr val="accent2"/>
              </a:buClr>
              <a:buFont typeface="ＭＳ Ｐゴシック" pitchFamily="50" charset="-128"/>
              <a:defRPr kumimoji="1">
                <a:solidFill>
                  <a:schemeClr val="tx1"/>
                </a:solidFill>
                <a:latin typeface="Century Gothic" pitchFamily="34" charset="0"/>
                <a:ea typeface="ＭＳ Ｐゴシック" pitchFamily="50" charset="-128"/>
              </a:defRPr>
            </a:lvl8pPr>
            <a:lvl9pPr marL="3357563" fontAlgn="base">
              <a:spcBef>
                <a:spcPct val="20000"/>
              </a:spcBef>
              <a:spcAft>
                <a:spcPct val="0"/>
              </a:spcAft>
              <a:buClr>
                <a:schemeClr val="accent2"/>
              </a:buClr>
              <a:buFont typeface="ＭＳ Ｐゴシック" pitchFamily="50" charset="-128"/>
              <a:defRPr kumimoji="1">
                <a:solidFill>
                  <a:schemeClr val="tx1"/>
                </a:solidFill>
                <a:latin typeface="Century Gothic" pitchFamily="34" charset="0"/>
                <a:ea typeface="ＭＳ Ｐゴシック" pitchFamily="50" charset="-128"/>
              </a:defRPr>
            </a:lvl9pPr>
          </a:lstStyle>
          <a:p>
            <a:pPr eaLnBrk="1" hangingPunct="1">
              <a:lnSpc>
                <a:spcPct val="80000"/>
              </a:lnSpc>
              <a:buFont typeface="Wingdings" pitchFamily="2" charset="2"/>
              <a:buChar char="n"/>
            </a:pPr>
            <a:r>
              <a:rPr lang="en-US" altLang="ja-JP" sz="1800">
                <a:latin typeface="Arial" pitchFamily="34" charset="0"/>
              </a:rPr>
              <a:t>At the locations in front of Units 1-4’s water intakes (   ),</a:t>
            </a:r>
          </a:p>
          <a:p>
            <a:pPr eaLnBrk="1" hangingPunct="1">
              <a:lnSpc>
                <a:spcPct val="80000"/>
              </a:lnSpc>
            </a:pPr>
            <a:r>
              <a:rPr lang="en-US" altLang="ja-JP" sz="1800">
                <a:latin typeface="Arial" pitchFamily="34" charset="0"/>
              </a:rPr>
              <a:t>    the All-</a:t>
            </a:r>
            <a:r>
              <a:rPr lang="el-GR" altLang="ja-JP" sz="1800">
                <a:latin typeface="Arial" pitchFamily="34" charset="0"/>
              </a:rPr>
              <a:t>β</a:t>
            </a:r>
            <a:r>
              <a:rPr lang="en-US" altLang="ja-JP" sz="1800">
                <a:latin typeface="Arial" pitchFamily="34" charset="0"/>
              </a:rPr>
              <a:t> and Tritium densities in seawater have been showing repeated fluctuations.</a:t>
            </a:r>
          </a:p>
          <a:p>
            <a:pPr eaLnBrk="1" hangingPunct="1">
              <a:lnSpc>
                <a:spcPct val="80000"/>
              </a:lnSpc>
              <a:buFont typeface="Wingdings" pitchFamily="2" charset="2"/>
              <a:buChar char="n"/>
            </a:pPr>
            <a:r>
              <a:rPr lang="en-US" altLang="ja-JP" sz="1800">
                <a:latin typeface="Arial" pitchFamily="34" charset="0"/>
              </a:rPr>
              <a:t>At the locations inside the port (   ), the densities in seawater have been </a:t>
            </a:r>
            <a:r>
              <a:rPr lang="en-US" altLang="ja-JP" sz="1800">
                <a:solidFill>
                  <a:srgbClr val="FF3300"/>
                </a:solidFill>
                <a:latin typeface="Arial" pitchFamily="34" charset="0"/>
              </a:rPr>
              <a:t>almost below the detection limit values.</a:t>
            </a:r>
            <a:endParaRPr lang="en-US" altLang="ja-JP" sz="1800">
              <a:latin typeface="Arial" pitchFamily="34" charset="0"/>
            </a:endParaRPr>
          </a:p>
          <a:p>
            <a:pPr eaLnBrk="1" hangingPunct="1">
              <a:lnSpc>
                <a:spcPct val="80000"/>
              </a:lnSpc>
              <a:buFont typeface="Wingdings" pitchFamily="2" charset="2"/>
              <a:buChar char="n"/>
            </a:pPr>
            <a:r>
              <a:rPr lang="en-US" altLang="ja-JP" sz="1800">
                <a:latin typeface="Arial" pitchFamily="34" charset="0"/>
              </a:rPr>
              <a:t>At the locations near the boundary of the port (   ), the densities have been </a:t>
            </a:r>
            <a:r>
              <a:rPr lang="en-US" altLang="ja-JP" sz="1800">
                <a:solidFill>
                  <a:srgbClr val="FF0000"/>
                </a:solidFill>
                <a:latin typeface="Arial" pitchFamily="34" charset="0"/>
              </a:rPr>
              <a:t>at the same levels or lower than those inside the port.</a:t>
            </a:r>
            <a:endParaRPr lang="en-US" altLang="ja-JP" sz="1800">
              <a:latin typeface="Arial" pitchFamily="34" charset="0"/>
            </a:endParaRPr>
          </a:p>
          <a:p>
            <a:pPr eaLnBrk="1" hangingPunct="1">
              <a:lnSpc>
                <a:spcPct val="80000"/>
              </a:lnSpc>
              <a:buFont typeface="Wingdings" pitchFamily="2" charset="2"/>
              <a:buChar char="n"/>
            </a:pPr>
            <a:r>
              <a:rPr lang="en-US" altLang="ja-JP" sz="1800">
                <a:latin typeface="Arial" pitchFamily="34" charset="0"/>
              </a:rPr>
              <a:t>At the locations 3km and 15km offshore the power station, and 3km offshore the Ukedo River, the All-β and Tritium densities have been </a:t>
            </a:r>
            <a:r>
              <a:rPr lang="en-US" altLang="ja-JP" sz="1800">
                <a:solidFill>
                  <a:srgbClr val="FF3300"/>
                </a:solidFill>
                <a:latin typeface="Arial" pitchFamily="34" charset="0"/>
              </a:rPr>
              <a:t>below the detection limit values.</a:t>
            </a:r>
            <a:endParaRPr lang="en-US" altLang="ja-JP" sz="1800">
              <a:latin typeface="Arial" pitchFamily="34" charset="0"/>
            </a:endParaRPr>
          </a:p>
        </p:txBody>
      </p:sp>
      <p:sp>
        <p:nvSpPr>
          <p:cNvPr id="2807847" name="Oval 39"/>
          <p:cNvSpPr>
            <a:spLocks noChangeAspect="1" noChangeArrowheads="1"/>
          </p:cNvSpPr>
          <p:nvPr/>
        </p:nvSpPr>
        <p:spPr bwMode="auto">
          <a:xfrm>
            <a:off x="5212374" y="658814"/>
            <a:ext cx="130419" cy="123825"/>
          </a:xfrm>
          <a:prstGeom prst="ellipse">
            <a:avLst/>
          </a:prstGeom>
          <a:solidFill>
            <a:srgbClr val="008000">
              <a:alpha val="80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306" tIns="32653" rIns="65306" bIns="32653" anchor="ctr"/>
          <a:lstStyle>
            <a:lvl1pPr defTabSz="873125">
              <a:defRPr kumimoji="1">
                <a:solidFill>
                  <a:schemeClr val="tx1"/>
                </a:solidFill>
                <a:latin typeface="Arial" pitchFamily="34" charset="0"/>
                <a:ea typeface="ＭＳ Ｐゴシック" pitchFamily="50" charset="-128"/>
              </a:defRPr>
            </a:lvl1pPr>
            <a:lvl2pPr marL="327025" defTabSz="873125">
              <a:defRPr kumimoji="1">
                <a:solidFill>
                  <a:schemeClr val="tx1"/>
                </a:solidFill>
                <a:latin typeface="Arial" pitchFamily="34" charset="0"/>
                <a:ea typeface="ＭＳ Ｐゴシック" pitchFamily="50" charset="-128"/>
              </a:defRPr>
            </a:lvl2pPr>
            <a:lvl3pPr marL="652463" defTabSz="873125">
              <a:defRPr kumimoji="1">
                <a:solidFill>
                  <a:schemeClr val="tx1"/>
                </a:solidFill>
                <a:latin typeface="Arial" pitchFamily="34" charset="0"/>
                <a:ea typeface="ＭＳ Ｐゴシック" pitchFamily="50" charset="-128"/>
              </a:defRPr>
            </a:lvl3pPr>
            <a:lvl4pPr marL="979488" defTabSz="873125">
              <a:defRPr kumimoji="1">
                <a:solidFill>
                  <a:schemeClr val="tx1"/>
                </a:solidFill>
                <a:latin typeface="Arial" pitchFamily="34" charset="0"/>
                <a:ea typeface="ＭＳ Ｐゴシック" pitchFamily="50" charset="-128"/>
              </a:defRPr>
            </a:lvl4pPr>
            <a:lvl5pPr marL="1306513" defTabSz="873125">
              <a:defRPr kumimoji="1">
                <a:solidFill>
                  <a:schemeClr val="tx1"/>
                </a:solidFill>
                <a:latin typeface="Arial" pitchFamily="34" charset="0"/>
                <a:ea typeface="ＭＳ Ｐゴシック" pitchFamily="50" charset="-128"/>
              </a:defRPr>
            </a:lvl5pPr>
            <a:lvl6pPr marL="1763713" defTabSz="873125" fontAlgn="base">
              <a:spcBef>
                <a:spcPct val="0"/>
              </a:spcBef>
              <a:spcAft>
                <a:spcPct val="0"/>
              </a:spcAft>
              <a:defRPr kumimoji="1">
                <a:solidFill>
                  <a:schemeClr val="tx1"/>
                </a:solidFill>
                <a:latin typeface="Arial" pitchFamily="34" charset="0"/>
                <a:ea typeface="ＭＳ Ｐゴシック" pitchFamily="50" charset="-128"/>
              </a:defRPr>
            </a:lvl6pPr>
            <a:lvl7pPr marL="2220913" defTabSz="873125" fontAlgn="base">
              <a:spcBef>
                <a:spcPct val="0"/>
              </a:spcBef>
              <a:spcAft>
                <a:spcPct val="0"/>
              </a:spcAft>
              <a:defRPr kumimoji="1">
                <a:solidFill>
                  <a:schemeClr val="tx1"/>
                </a:solidFill>
                <a:latin typeface="Arial" pitchFamily="34" charset="0"/>
                <a:ea typeface="ＭＳ Ｐゴシック" pitchFamily="50" charset="-128"/>
              </a:defRPr>
            </a:lvl7pPr>
            <a:lvl8pPr marL="2678113" defTabSz="873125" fontAlgn="base">
              <a:spcBef>
                <a:spcPct val="0"/>
              </a:spcBef>
              <a:spcAft>
                <a:spcPct val="0"/>
              </a:spcAft>
              <a:defRPr kumimoji="1">
                <a:solidFill>
                  <a:schemeClr val="tx1"/>
                </a:solidFill>
                <a:latin typeface="Arial" pitchFamily="34" charset="0"/>
                <a:ea typeface="ＭＳ Ｐゴシック" pitchFamily="50" charset="-128"/>
              </a:defRPr>
            </a:lvl8pPr>
            <a:lvl9pPr marL="3135313" defTabSz="873125" fontAlgn="base">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endParaRPr lang="ja-JP" altLang="ja-JP" sz="1100">
              <a:latin typeface="Times New Roman" pitchFamily="18" charset="0"/>
            </a:endParaRPr>
          </a:p>
        </p:txBody>
      </p:sp>
      <p:sp>
        <p:nvSpPr>
          <p:cNvPr id="2807848" name="Oval 40"/>
          <p:cNvSpPr>
            <a:spLocks noChangeAspect="1" noChangeArrowheads="1"/>
          </p:cNvSpPr>
          <p:nvPr/>
        </p:nvSpPr>
        <p:spPr bwMode="auto">
          <a:xfrm>
            <a:off x="4712677" y="1706564"/>
            <a:ext cx="142143" cy="141287"/>
          </a:xfrm>
          <a:prstGeom prst="ellipse">
            <a:avLst/>
          </a:prstGeom>
          <a:solidFill>
            <a:srgbClr val="00CCFF">
              <a:alpha val="80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807849" name="Oval 41"/>
          <p:cNvSpPr>
            <a:spLocks noChangeAspect="1" noChangeArrowheads="1"/>
          </p:cNvSpPr>
          <p:nvPr/>
        </p:nvSpPr>
        <p:spPr bwMode="auto">
          <a:xfrm>
            <a:off x="3292720" y="1182689"/>
            <a:ext cx="142142" cy="141287"/>
          </a:xfrm>
          <a:prstGeom prst="ellipse">
            <a:avLst/>
          </a:prstGeom>
          <a:solidFill>
            <a:srgbClr val="FFFF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807851" name="Freeform 43"/>
          <p:cNvSpPr>
            <a:spLocks/>
          </p:cNvSpPr>
          <p:nvPr/>
        </p:nvSpPr>
        <p:spPr bwMode="auto">
          <a:xfrm>
            <a:off x="2368062" y="5891213"/>
            <a:ext cx="1254369" cy="354012"/>
          </a:xfrm>
          <a:custGeom>
            <a:avLst/>
            <a:gdLst>
              <a:gd name="T0" fmla="*/ 36 w 790"/>
              <a:gd name="T1" fmla="*/ 12 h 223"/>
              <a:gd name="T2" fmla="*/ 117 w 790"/>
              <a:gd name="T3" fmla="*/ 183 h 223"/>
              <a:gd name="T4" fmla="*/ 113 w 790"/>
              <a:gd name="T5" fmla="*/ 201 h 223"/>
              <a:gd name="T6" fmla="*/ 205 w 790"/>
              <a:gd name="T7" fmla="*/ 203 h 223"/>
              <a:gd name="T8" fmla="*/ 239 w 790"/>
              <a:gd name="T9" fmla="*/ 201 h 223"/>
              <a:gd name="T10" fmla="*/ 259 w 790"/>
              <a:gd name="T11" fmla="*/ 196 h 223"/>
              <a:gd name="T12" fmla="*/ 282 w 790"/>
              <a:gd name="T13" fmla="*/ 183 h 223"/>
              <a:gd name="T14" fmla="*/ 487 w 790"/>
              <a:gd name="T15" fmla="*/ 184 h 223"/>
              <a:gd name="T16" fmla="*/ 505 w 790"/>
              <a:gd name="T17" fmla="*/ 192 h 223"/>
              <a:gd name="T18" fmla="*/ 517 w 790"/>
              <a:gd name="T19" fmla="*/ 204 h 223"/>
              <a:gd name="T20" fmla="*/ 565 w 790"/>
              <a:gd name="T21" fmla="*/ 210 h 223"/>
              <a:gd name="T22" fmla="*/ 612 w 790"/>
              <a:gd name="T23" fmla="*/ 205 h 223"/>
              <a:gd name="T24" fmla="*/ 640 w 790"/>
              <a:gd name="T25" fmla="*/ 184 h 223"/>
              <a:gd name="T26" fmla="*/ 647 w 790"/>
              <a:gd name="T27" fmla="*/ 177 h 223"/>
              <a:gd name="T28" fmla="*/ 680 w 790"/>
              <a:gd name="T29" fmla="*/ 179 h 223"/>
              <a:gd name="T30" fmla="*/ 715 w 790"/>
              <a:gd name="T31" fmla="*/ 179 h 223"/>
              <a:gd name="T32" fmla="*/ 712 w 790"/>
              <a:gd name="T33" fmla="*/ 186 h 223"/>
              <a:gd name="T34" fmla="*/ 727 w 790"/>
              <a:gd name="T35" fmla="*/ 189 h 223"/>
              <a:gd name="T36" fmla="*/ 762 w 790"/>
              <a:gd name="T37" fmla="*/ 187 h 223"/>
              <a:gd name="T38" fmla="*/ 763 w 790"/>
              <a:gd name="T39" fmla="*/ 180 h 223"/>
              <a:gd name="T40" fmla="*/ 772 w 790"/>
              <a:gd name="T41" fmla="*/ 178 h 223"/>
              <a:gd name="T42" fmla="*/ 778 w 790"/>
              <a:gd name="T43" fmla="*/ 155 h 223"/>
              <a:gd name="T44" fmla="*/ 777 w 790"/>
              <a:gd name="T45" fmla="*/ 133 h 223"/>
              <a:gd name="T46" fmla="*/ 775 w 790"/>
              <a:gd name="T47" fmla="*/ 39 h 223"/>
              <a:gd name="T48" fmla="*/ 770 w 790"/>
              <a:gd name="T49" fmla="*/ 26 h 223"/>
              <a:gd name="T50" fmla="*/ 751 w 790"/>
              <a:gd name="T51" fmla="*/ 6 h 223"/>
              <a:gd name="T52" fmla="*/ 600 w 790"/>
              <a:gd name="T53" fmla="*/ 6 h 223"/>
              <a:gd name="T54" fmla="*/ 383 w 790"/>
              <a:gd name="T55" fmla="*/ 5 h 223"/>
              <a:gd name="T56" fmla="*/ 370 w 790"/>
              <a:gd name="T57" fmla="*/ 13 h 223"/>
              <a:gd name="T58" fmla="*/ 350 w 790"/>
              <a:gd name="T59" fmla="*/ 14 h 223"/>
              <a:gd name="T60" fmla="*/ 36 w 790"/>
              <a:gd name="T61" fmla="*/ 12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90" h="223">
                <a:moveTo>
                  <a:pt x="36" y="12"/>
                </a:moveTo>
                <a:cubicBezTo>
                  <a:pt x="37" y="223"/>
                  <a:pt x="0" y="164"/>
                  <a:pt x="117" y="183"/>
                </a:cubicBezTo>
                <a:cubicBezTo>
                  <a:pt x="132" y="213"/>
                  <a:pt x="98" y="198"/>
                  <a:pt x="113" y="201"/>
                </a:cubicBezTo>
                <a:cubicBezTo>
                  <a:pt x="128" y="204"/>
                  <a:pt x="184" y="203"/>
                  <a:pt x="205" y="203"/>
                </a:cubicBezTo>
                <a:cubicBezTo>
                  <a:pt x="226" y="203"/>
                  <a:pt x="230" y="202"/>
                  <a:pt x="239" y="201"/>
                </a:cubicBezTo>
                <a:cubicBezTo>
                  <a:pt x="248" y="200"/>
                  <a:pt x="252" y="199"/>
                  <a:pt x="259" y="196"/>
                </a:cubicBezTo>
                <a:cubicBezTo>
                  <a:pt x="261" y="192"/>
                  <a:pt x="277" y="184"/>
                  <a:pt x="282" y="183"/>
                </a:cubicBezTo>
                <a:cubicBezTo>
                  <a:pt x="350" y="183"/>
                  <a:pt x="419" y="182"/>
                  <a:pt x="487" y="184"/>
                </a:cubicBezTo>
                <a:cubicBezTo>
                  <a:pt x="494" y="184"/>
                  <a:pt x="505" y="192"/>
                  <a:pt x="505" y="192"/>
                </a:cubicBezTo>
                <a:cubicBezTo>
                  <a:pt x="507" y="201"/>
                  <a:pt x="509" y="201"/>
                  <a:pt x="517" y="204"/>
                </a:cubicBezTo>
                <a:cubicBezTo>
                  <a:pt x="528" y="211"/>
                  <a:pt x="549" y="210"/>
                  <a:pt x="565" y="210"/>
                </a:cubicBezTo>
                <a:cubicBezTo>
                  <a:pt x="581" y="210"/>
                  <a:pt x="600" y="209"/>
                  <a:pt x="612" y="205"/>
                </a:cubicBezTo>
                <a:cubicBezTo>
                  <a:pt x="615" y="173"/>
                  <a:pt x="636" y="207"/>
                  <a:pt x="640" y="184"/>
                </a:cubicBezTo>
                <a:cubicBezTo>
                  <a:pt x="646" y="180"/>
                  <a:pt x="640" y="178"/>
                  <a:pt x="647" y="177"/>
                </a:cubicBezTo>
                <a:cubicBezTo>
                  <a:pt x="654" y="176"/>
                  <a:pt x="669" y="179"/>
                  <a:pt x="680" y="179"/>
                </a:cubicBezTo>
                <a:cubicBezTo>
                  <a:pt x="691" y="179"/>
                  <a:pt x="710" y="178"/>
                  <a:pt x="715" y="179"/>
                </a:cubicBezTo>
                <a:cubicBezTo>
                  <a:pt x="720" y="180"/>
                  <a:pt x="710" y="184"/>
                  <a:pt x="712" y="186"/>
                </a:cubicBezTo>
                <a:cubicBezTo>
                  <a:pt x="717" y="186"/>
                  <a:pt x="727" y="189"/>
                  <a:pt x="727" y="189"/>
                </a:cubicBezTo>
                <a:cubicBezTo>
                  <a:pt x="739" y="188"/>
                  <a:pt x="751" y="190"/>
                  <a:pt x="762" y="187"/>
                </a:cubicBezTo>
                <a:cubicBezTo>
                  <a:pt x="764" y="186"/>
                  <a:pt x="761" y="182"/>
                  <a:pt x="763" y="180"/>
                </a:cubicBezTo>
                <a:cubicBezTo>
                  <a:pt x="765" y="178"/>
                  <a:pt x="769" y="179"/>
                  <a:pt x="772" y="178"/>
                </a:cubicBezTo>
                <a:cubicBezTo>
                  <a:pt x="774" y="173"/>
                  <a:pt x="777" y="162"/>
                  <a:pt x="778" y="155"/>
                </a:cubicBezTo>
                <a:cubicBezTo>
                  <a:pt x="779" y="148"/>
                  <a:pt x="778" y="152"/>
                  <a:pt x="777" y="133"/>
                </a:cubicBezTo>
                <a:cubicBezTo>
                  <a:pt x="778" y="109"/>
                  <a:pt x="790" y="58"/>
                  <a:pt x="775" y="39"/>
                </a:cubicBezTo>
                <a:cubicBezTo>
                  <a:pt x="773" y="21"/>
                  <a:pt x="774" y="31"/>
                  <a:pt x="770" y="26"/>
                </a:cubicBezTo>
                <a:cubicBezTo>
                  <a:pt x="766" y="21"/>
                  <a:pt x="779" y="9"/>
                  <a:pt x="751" y="6"/>
                </a:cubicBezTo>
                <a:cubicBezTo>
                  <a:pt x="723" y="3"/>
                  <a:pt x="661" y="6"/>
                  <a:pt x="600" y="6"/>
                </a:cubicBezTo>
                <a:cubicBezTo>
                  <a:pt x="526" y="6"/>
                  <a:pt x="457" y="3"/>
                  <a:pt x="383" y="5"/>
                </a:cubicBezTo>
                <a:cubicBezTo>
                  <a:pt x="388" y="0"/>
                  <a:pt x="373" y="12"/>
                  <a:pt x="370" y="13"/>
                </a:cubicBezTo>
                <a:cubicBezTo>
                  <a:pt x="362" y="14"/>
                  <a:pt x="406" y="14"/>
                  <a:pt x="350" y="14"/>
                </a:cubicBezTo>
                <a:cubicBezTo>
                  <a:pt x="294" y="14"/>
                  <a:pt x="101" y="12"/>
                  <a:pt x="36" y="12"/>
                </a:cubicBezTo>
                <a:close/>
              </a:path>
            </a:pathLst>
          </a:custGeom>
          <a:solidFill>
            <a:srgbClr val="C0C0C0">
              <a:alpha val="39999"/>
            </a:srgbClr>
          </a:solidFill>
          <a:ln>
            <a:noFill/>
          </a:ln>
          <a:effectLst/>
          <a:extLst>
            <a:ext uri="{91240B29-F687-4F45-9708-019B960494DF}">
              <a14:hiddenLine xmlns:a14="http://schemas.microsoft.com/office/drawing/2010/main" w="38100" cap="flat" cmpd="sng">
                <a:solidFill>
                  <a:srgbClr val="0000FF"/>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807852" name="Text Box 44"/>
          <p:cNvSpPr txBox="1">
            <a:spLocks noChangeAspect="1" noChangeArrowheads="1"/>
          </p:cNvSpPr>
          <p:nvPr/>
        </p:nvSpPr>
        <p:spPr bwMode="auto">
          <a:xfrm>
            <a:off x="7417778" y="4533900"/>
            <a:ext cx="1545981" cy="6477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5306" tIns="72000" rIns="65306" bIns="36000" anchor="ctr">
            <a:spAutoFit/>
          </a:bodyPr>
          <a:lstStyle>
            <a:lvl1pPr defTabSz="652463">
              <a:defRPr kumimoji="1">
                <a:solidFill>
                  <a:schemeClr val="tx1"/>
                </a:solidFill>
                <a:latin typeface="Arial" pitchFamily="34" charset="0"/>
                <a:ea typeface="ＭＳ Ｐゴシック" pitchFamily="50" charset="-128"/>
              </a:defRPr>
            </a:lvl1pPr>
            <a:lvl2pPr marL="327025" defTabSz="652463">
              <a:defRPr kumimoji="1">
                <a:solidFill>
                  <a:schemeClr val="tx1"/>
                </a:solidFill>
                <a:latin typeface="Arial" pitchFamily="34" charset="0"/>
                <a:ea typeface="ＭＳ Ｐゴシック" pitchFamily="50" charset="-128"/>
              </a:defRPr>
            </a:lvl2pPr>
            <a:lvl3pPr marL="652463" defTabSz="652463">
              <a:defRPr kumimoji="1">
                <a:solidFill>
                  <a:schemeClr val="tx1"/>
                </a:solidFill>
                <a:latin typeface="Arial" pitchFamily="34" charset="0"/>
                <a:ea typeface="ＭＳ Ｐゴシック" pitchFamily="50" charset="-128"/>
              </a:defRPr>
            </a:lvl3pPr>
            <a:lvl4pPr marL="979488" defTabSz="652463">
              <a:defRPr kumimoji="1">
                <a:solidFill>
                  <a:schemeClr val="tx1"/>
                </a:solidFill>
                <a:latin typeface="Arial" pitchFamily="34" charset="0"/>
                <a:ea typeface="ＭＳ Ｐゴシック" pitchFamily="50" charset="-128"/>
              </a:defRPr>
            </a:lvl4pPr>
            <a:lvl5pPr marL="1306513" defTabSz="652463">
              <a:defRPr kumimoji="1">
                <a:solidFill>
                  <a:schemeClr val="tx1"/>
                </a:solidFill>
                <a:latin typeface="Arial" pitchFamily="34" charset="0"/>
                <a:ea typeface="ＭＳ Ｐゴシック" pitchFamily="50" charset="-128"/>
              </a:defRPr>
            </a:lvl5pPr>
            <a:lvl6pPr marL="1763713" defTabSz="652463" fontAlgn="base">
              <a:spcBef>
                <a:spcPct val="0"/>
              </a:spcBef>
              <a:spcAft>
                <a:spcPct val="0"/>
              </a:spcAft>
              <a:defRPr kumimoji="1">
                <a:solidFill>
                  <a:schemeClr val="tx1"/>
                </a:solidFill>
                <a:latin typeface="Arial" pitchFamily="34" charset="0"/>
                <a:ea typeface="ＭＳ Ｐゴシック" pitchFamily="50" charset="-128"/>
              </a:defRPr>
            </a:lvl6pPr>
            <a:lvl7pPr marL="2220913" defTabSz="652463" fontAlgn="base">
              <a:spcBef>
                <a:spcPct val="0"/>
              </a:spcBef>
              <a:spcAft>
                <a:spcPct val="0"/>
              </a:spcAft>
              <a:defRPr kumimoji="1">
                <a:solidFill>
                  <a:schemeClr val="tx1"/>
                </a:solidFill>
                <a:latin typeface="Arial" pitchFamily="34" charset="0"/>
                <a:ea typeface="ＭＳ Ｐゴシック" pitchFamily="50" charset="-128"/>
              </a:defRPr>
            </a:lvl7pPr>
            <a:lvl8pPr marL="2678113" defTabSz="652463" fontAlgn="base">
              <a:spcBef>
                <a:spcPct val="0"/>
              </a:spcBef>
              <a:spcAft>
                <a:spcPct val="0"/>
              </a:spcAft>
              <a:defRPr kumimoji="1">
                <a:solidFill>
                  <a:schemeClr val="tx1"/>
                </a:solidFill>
                <a:latin typeface="Arial" pitchFamily="34" charset="0"/>
                <a:ea typeface="ＭＳ Ｐゴシック" pitchFamily="50" charset="-128"/>
              </a:defRPr>
            </a:lvl8pPr>
            <a:lvl9pPr marL="3135313" defTabSz="652463" fontAlgn="base">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lnSpc>
                <a:spcPts val="500"/>
              </a:lnSpc>
              <a:spcBef>
                <a:spcPct val="50000"/>
              </a:spcBef>
            </a:pPr>
            <a:r>
              <a:rPr lang="en-US" altLang="ja-JP" sz="1200"/>
              <a:t>Cesium-134 </a:t>
            </a:r>
            <a:r>
              <a:rPr lang="ja-JP" altLang="en-US" sz="1200"/>
              <a:t>：ＮＤ</a:t>
            </a:r>
          </a:p>
          <a:p>
            <a:pPr eaLnBrk="1" hangingPunct="1">
              <a:lnSpc>
                <a:spcPts val="500"/>
              </a:lnSpc>
              <a:spcBef>
                <a:spcPct val="50000"/>
              </a:spcBef>
            </a:pPr>
            <a:r>
              <a:rPr lang="en-US" altLang="ja-JP" sz="1200"/>
              <a:t>Cesium-13</a:t>
            </a:r>
            <a:r>
              <a:rPr lang="ja-JP" altLang="en-US" sz="1200"/>
              <a:t>７ ：１．６</a:t>
            </a:r>
          </a:p>
          <a:p>
            <a:pPr eaLnBrk="1" hangingPunct="1">
              <a:lnSpc>
                <a:spcPts val="500"/>
              </a:lnSpc>
              <a:spcBef>
                <a:spcPct val="50000"/>
              </a:spcBef>
            </a:pPr>
            <a:r>
              <a:rPr lang="en-US" altLang="ja-JP" sz="1200"/>
              <a:t>All-β </a:t>
            </a:r>
            <a:r>
              <a:rPr lang="ja-JP" altLang="en-US" sz="1200"/>
              <a:t>：ＮＤ</a:t>
            </a:r>
          </a:p>
          <a:p>
            <a:pPr eaLnBrk="1" hangingPunct="1">
              <a:lnSpc>
                <a:spcPts val="500"/>
              </a:lnSpc>
              <a:spcBef>
                <a:spcPct val="50000"/>
              </a:spcBef>
            </a:pPr>
            <a:r>
              <a:rPr lang="en-US" altLang="ja-JP" sz="1200"/>
              <a:t>Tritium </a:t>
            </a:r>
            <a:r>
              <a:rPr lang="ja-JP" altLang="en-US" sz="1200"/>
              <a:t>：７．２</a:t>
            </a:r>
          </a:p>
        </p:txBody>
      </p:sp>
      <p:sp>
        <p:nvSpPr>
          <p:cNvPr id="2807853" name="Text Box 45"/>
          <p:cNvSpPr txBox="1">
            <a:spLocks noChangeAspect="1" noChangeArrowheads="1"/>
          </p:cNvSpPr>
          <p:nvPr/>
        </p:nvSpPr>
        <p:spPr bwMode="auto">
          <a:xfrm>
            <a:off x="2784231" y="5922963"/>
            <a:ext cx="1409700" cy="6477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5306" tIns="72000" rIns="65306" bIns="36000" anchor="ctr">
            <a:spAutoFit/>
          </a:bodyPr>
          <a:lstStyle>
            <a:lvl1pPr defTabSz="652463">
              <a:defRPr kumimoji="1">
                <a:solidFill>
                  <a:schemeClr val="tx1"/>
                </a:solidFill>
                <a:latin typeface="Arial" pitchFamily="34" charset="0"/>
                <a:ea typeface="ＭＳ Ｐゴシック" pitchFamily="50" charset="-128"/>
              </a:defRPr>
            </a:lvl1pPr>
            <a:lvl2pPr marL="327025" defTabSz="652463">
              <a:defRPr kumimoji="1">
                <a:solidFill>
                  <a:schemeClr val="tx1"/>
                </a:solidFill>
                <a:latin typeface="Arial" pitchFamily="34" charset="0"/>
                <a:ea typeface="ＭＳ Ｐゴシック" pitchFamily="50" charset="-128"/>
              </a:defRPr>
            </a:lvl2pPr>
            <a:lvl3pPr marL="652463" defTabSz="652463">
              <a:defRPr kumimoji="1">
                <a:solidFill>
                  <a:schemeClr val="tx1"/>
                </a:solidFill>
                <a:latin typeface="Arial" pitchFamily="34" charset="0"/>
                <a:ea typeface="ＭＳ Ｐゴシック" pitchFamily="50" charset="-128"/>
              </a:defRPr>
            </a:lvl3pPr>
            <a:lvl4pPr marL="979488" defTabSz="652463">
              <a:defRPr kumimoji="1">
                <a:solidFill>
                  <a:schemeClr val="tx1"/>
                </a:solidFill>
                <a:latin typeface="Arial" pitchFamily="34" charset="0"/>
                <a:ea typeface="ＭＳ Ｐゴシック" pitchFamily="50" charset="-128"/>
              </a:defRPr>
            </a:lvl4pPr>
            <a:lvl5pPr marL="1306513" defTabSz="652463">
              <a:defRPr kumimoji="1">
                <a:solidFill>
                  <a:schemeClr val="tx1"/>
                </a:solidFill>
                <a:latin typeface="Arial" pitchFamily="34" charset="0"/>
                <a:ea typeface="ＭＳ Ｐゴシック" pitchFamily="50" charset="-128"/>
              </a:defRPr>
            </a:lvl5pPr>
            <a:lvl6pPr marL="1763713" defTabSz="652463" fontAlgn="base">
              <a:spcBef>
                <a:spcPct val="0"/>
              </a:spcBef>
              <a:spcAft>
                <a:spcPct val="0"/>
              </a:spcAft>
              <a:defRPr kumimoji="1">
                <a:solidFill>
                  <a:schemeClr val="tx1"/>
                </a:solidFill>
                <a:latin typeface="Arial" pitchFamily="34" charset="0"/>
                <a:ea typeface="ＭＳ Ｐゴシック" pitchFamily="50" charset="-128"/>
              </a:defRPr>
            </a:lvl6pPr>
            <a:lvl7pPr marL="2220913" defTabSz="652463" fontAlgn="base">
              <a:spcBef>
                <a:spcPct val="0"/>
              </a:spcBef>
              <a:spcAft>
                <a:spcPct val="0"/>
              </a:spcAft>
              <a:defRPr kumimoji="1">
                <a:solidFill>
                  <a:schemeClr val="tx1"/>
                </a:solidFill>
                <a:latin typeface="Arial" pitchFamily="34" charset="0"/>
                <a:ea typeface="ＭＳ Ｐゴシック" pitchFamily="50" charset="-128"/>
              </a:defRPr>
            </a:lvl7pPr>
            <a:lvl8pPr marL="2678113" defTabSz="652463" fontAlgn="base">
              <a:spcBef>
                <a:spcPct val="0"/>
              </a:spcBef>
              <a:spcAft>
                <a:spcPct val="0"/>
              </a:spcAft>
              <a:defRPr kumimoji="1">
                <a:solidFill>
                  <a:schemeClr val="tx1"/>
                </a:solidFill>
                <a:latin typeface="Arial" pitchFamily="34" charset="0"/>
                <a:ea typeface="ＭＳ Ｐゴシック" pitchFamily="50" charset="-128"/>
              </a:defRPr>
            </a:lvl8pPr>
            <a:lvl9pPr marL="3135313" defTabSz="652463" fontAlgn="base">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lnSpc>
                <a:spcPts val="500"/>
              </a:lnSpc>
              <a:spcBef>
                <a:spcPct val="50000"/>
              </a:spcBef>
            </a:pPr>
            <a:r>
              <a:rPr lang="en-US" altLang="ja-JP" sz="1200"/>
              <a:t>Cesium-134 </a:t>
            </a:r>
            <a:r>
              <a:rPr lang="ja-JP" altLang="en-US" sz="1200"/>
              <a:t>：１．７</a:t>
            </a:r>
          </a:p>
          <a:p>
            <a:pPr eaLnBrk="1" hangingPunct="1">
              <a:lnSpc>
                <a:spcPts val="500"/>
              </a:lnSpc>
              <a:spcBef>
                <a:spcPct val="50000"/>
              </a:spcBef>
            </a:pPr>
            <a:r>
              <a:rPr lang="en-US" altLang="ja-JP" sz="1200"/>
              <a:t>Cesium-13</a:t>
            </a:r>
            <a:r>
              <a:rPr lang="ja-JP" altLang="en-US" sz="1200"/>
              <a:t>７ ：２．７</a:t>
            </a:r>
          </a:p>
          <a:p>
            <a:pPr eaLnBrk="1" hangingPunct="1">
              <a:lnSpc>
                <a:spcPts val="500"/>
              </a:lnSpc>
              <a:spcBef>
                <a:spcPct val="50000"/>
              </a:spcBef>
            </a:pPr>
            <a:r>
              <a:rPr lang="en-US" altLang="ja-JP" sz="1200"/>
              <a:t>All-β </a:t>
            </a:r>
            <a:r>
              <a:rPr lang="ja-JP" altLang="en-US" sz="1200"/>
              <a:t>：　２１</a:t>
            </a:r>
          </a:p>
          <a:p>
            <a:pPr eaLnBrk="1" hangingPunct="1">
              <a:lnSpc>
                <a:spcPts val="500"/>
              </a:lnSpc>
              <a:spcBef>
                <a:spcPct val="50000"/>
              </a:spcBef>
            </a:pPr>
            <a:r>
              <a:rPr lang="en-US" altLang="ja-JP" sz="1200"/>
              <a:t>Tritium     </a:t>
            </a:r>
            <a:r>
              <a:rPr lang="ja-JP" altLang="en-US" sz="1200"/>
              <a:t>：ＮＤ</a:t>
            </a:r>
          </a:p>
        </p:txBody>
      </p:sp>
      <p:sp>
        <p:nvSpPr>
          <p:cNvPr id="2807854" name="Oval 46"/>
          <p:cNvSpPr>
            <a:spLocks noChangeAspect="1" noChangeArrowheads="1"/>
          </p:cNvSpPr>
          <p:nvPr/>
        </p:nvSpPr>
        <p:spPr bwMode="auto">
          <a:xfrm>
            <a:off x="2614247" y="6073776"/>
            <a:ext cx="98181" cy="98425"/>
          </a:xfrm>
          <a:prstGeom prst="ellipse">
            <a:avLst/>
          </a:prstGeom>
          <a:solidFill>
            <a:srgbClr val="FFFF99">
              <a:alpha val="80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807855" name="Freeform 47"/>
          <p:cNvSpPr>
            <a:spLocks noChangeAspect="1"/>
          </p:cNvSpPr>
          <p:nvPr/>
        </p:nvSpPr>
        <p:spPr bwMode="auto">
          <a:xfrm>
            <a:off x="2636227" y="5565775"/>
            <a:ext cx="16119" cy="476250"/>
          </a:xfrm>
          <a:custGeom>
            <a:avLst/>
            <a:gdLst>
              <a:gd name="T0" fmla="*/ 0 w 12"/>
              <a:gd name="T1" fmla="*/ 0 h 300"/>
              <a:gd name="T2" fmla="*/ 12 w 12"/>
              <a:gd name="T3" fmla="*/ 300 h 300"/>
            </a:gdLst>
            <a:ahLst/>
            <a:cxnLst>
              <a:cxn ang="0">
                <a:pos x="T0" y="T1"/>
              </a:cxn>
              <a:cxn ang="0">
                <a:pos x="T2" y="T3"/>
              </a:cxn>
            </a:cxnLst>
            <a:rect l="0" t="0" r="r" b="b"/>
            <a:pathLst>
              <a:path w="12" h="300">
                <a:moveTo>
                  <a:pt x="0" y="0"/>
                </a:moveTo>
                <a:lnTo>
                  <a:pt x="12" y="300"/>
                </a:lnTo>
              </a:path>
            </a:pathLst>
          </a:custGeom>
          <a:noFill/>
          <a:ln w="9525">
            <a:solidFill>
              <a:schemeClr val="tx1"/>
            </a:solidFill>
            <a:prstDash val="dash"/>
            <a:round/>
            <a:headEn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07856" name="Text Box 48"/>
          <p:cNvSpPr txBox="1">
            <a:spLocks noChangeAspect="1" noChangeArrowheads="1"/>
          </p:cNvSpPr>
          <p:nvPr/>
        </p:nvSpPr>
        <p:spPr bwMode="auto">
          <a:xfrm>
            <a:off x="1799493" y="5200650"/>
            <a:ext cx="1399443" cy="6477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5306" tIns="72000" rIns="65306" bIns="36000" anchor="ctr">
            <a:spAutoFit/>
          </a:bodyPr>
          <a:lstStyle>
            <a:lvl1pPr defTabSz="652463">
              <a:defRPr kumimoji="1">
                <a:solidFill>
                  <a:schemeClr val="tx1"/>
                </a:solidFill>
                <a:latin typeface="Arial" pitchFamily="34" charset="0"/>
                <a:ea typeface="ＭＳ Ｐゴシック" pitchFamily="50" charset="-128"/>
              </a:defRPr>
            </a:lvl1pPr>
            <a:lvl2pPr marL="327025" defTabSz="652463">
              <a:defRPr kumimoji="1">
                <a:solidFill>
                  <a:schemeClr val="tx1"/>
                </a:solidFill>
                <a:latin typeface="Arial" pitchFamily="34" charset="0"/>
                <a:ea typeface="ＭＳ Ｐゴシック" pitchFamily="50" charset="-128"/>
              </a:defRPr>
            </a:lvl2pPr>
            <a:lvl3pPr marL="652463" defTabSz="652463">
              <a:defRPr kumimoji="1">
                <a:solidFill>
                  <a:schemeClr val="tx1"/>
                </a:solidFill>
                <a:latin typeface="Arial" pitchFamily="34" charset="0"/>
                <a:ea typeface="ＭＳ Ｐゴシック" pitchFamily="50" charset="-128"/>
              </a:defRPr>
            </a:lvl3pPr>
            <a:lvl4pPr marL="979488" defTabSz="652463">
              <a:defRPr kumimoji="1">
                <a:solidFill>
                  <a:schemeClr val="tx1"/>
                </a:solidFill>
                <a:latin typeface="Arial" pitchFamily="34" charset="0"/>
                <a:ea typeface="ＭＳ Ｐゴシック" pitchFamily="50" charset="-128"/>
              </a:defRPr>
            </a:lvl4pPr>
            <a:lvl5pPr marL="1306513" defTabSz="652463">
              <a:defRPr kumimoji="1">
                <a:solidFill>
                  <a:schemeClr val="tx1"/>
                </a:solidFill>
                <a:latin typeface="Arial" pitchFamily="34" charset="0"/>
                <a:ea typeface="ＭＳ Ｐゴシック" pitchFamily="50" charset="-128"/>
              </a:defRPr>
            </a:lvl5pPr>
            <a:lvl6pPr marL="1763713" defTabSz="652463" fontAlgn="base">
              <a:spcBef>
                <a:spcPct val="0"/>
              </a:spcBef>
              <a:spcAft>
                <a:spcPct val="0"/>
              </a:spcAft>
              <a:defRPr kumimoji="1">
                <a:solidFill>
                  <a:schemeClr val="tx1"/>
                </a:solidFill>
                <a:latin typeface="Arial" pitchFamily="34" charset="0"/>
                <a:ea typeface="ＭＳ Ｐゴシック" pitchFamily="50" charset="-128"/>
              </a:defRPr>
            </a:lvl6pPr>
            <a:lvl7pPr marL="2220913" defTabSz="652463" fontAlgn="base">
              <a:spcBef>
                <a:spcPct val="0"/>
              </a:spcBef>
              <a:spcAft>
                <a:spcPct val="0"/>
              </a:spcAft>
              <a:defRPr kumimoji="1">
                <a:solidFill>
                  <a:schemeClr val="tx1"/>
                </a:solidFill>
                <a:latin typeface="Arial" pitchFamily="34" charset="0"/>
                <a:ea typeface="ＭＳ Ｐゴシック" pitchFamily="50" charset="-128"/>
              </a:defRPr>
            </a:lvl7pPr>
            <a:lvl8pPr marL="2678113" defTabSz="652463" fontAlgn="base">
              <a:spcBef>
                <a:spcPct val="0"/>
              </a:spcBef>
              <a:spcAft>
                <a:spcPct val="0"/>
              </a:spcAft>
              <a:defRPr kumimoji="1">
                <a:solidFill>
                  <a:schemeClr val="tx1"/>
                </a:solidFill>
                <a:latin typeface="Arial" pitchFamily="34" charset="0"/>
                <a:ea typeface="ＭＳ Ｐゴシック" pitchFamily="50" charset="-128"/>
              </a:defRPr>
            </a:lvl8pPr>
            <a:lvl9pPr marL="3135313" defTabSz="652463" fontAlgn="base">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lnSpc>
                <a:spcPts val="500"/>
              </a:lnSpc>
              <a:spcBef>
                <a:spcPct val="50000"/>
              </a:spcBef>
            </a:pPr>
            <a:r>
              <a:rPr lang="en-US" altLang="ja-JP" sz="1200"/>
              <a:t>Cesium-134 </a:t>
            </a:r>
            <a:r>
              <a:rPr lang="ja-JP" altLang="en-US" sz="1200"/>
              <a:t>：ＮＤ</a:t>
            </a:r>
          </a:p>
          <a:p>
            <a:pPr eaLnBrk="1" hangingPunct="1">
              <a:lnSpc>
                <a:spcPts val="500"/>
              </a:lnSpc>
              <a:spcBef>
                <a:spcPct val="50000"/>
              </a:spcBef>
            </a:pPr>
            <a:r>
              <a:rPr lang="en-US" altLang="ja-JP" sz="1200"/>
              <a:t>Cesium-13</a:t>
            </a:r>
            <a:r>
              <a:rPr lang="ja-JP" altLang="en-US" sz="1200"/>
              <a:t>７ ：ＮＤ</a:t>
            </a:r>
          </a:p>
          <a:p>
            <a:pPr eaLnBrk="1" hangingPunct="1">
              <a:lnSpc>
                <a:spcPts val="500"/>
              </a:lnSpc>
              <a:spcBef>
                <a:spcPct val="50000"/>
              </a:spcBef>
            </a:pPr>
            <a:r>
              <a:rPr lang="en-US" altLang="ja-JP" sz="1200"/>
              <a:t>All-β </a:t>
            </a:r>
            <a:r>
              <a:rPr lang="ja-JP" altLang="en-US" sz="1200"/>
              <a:t>：　２１</a:t>
            </a:r>
          </a:p>
          <a:p>
            <a:pPr eaLnBrk="1" hangingPunct="1">
              <a:lnSpc>
                <a:spcPts val="500"/>
              </a:lnSpc>
              <a:spcBef>
                <a:spcPct val="50000"/>
              </a:spcBef>
            </a:pPr>
            <a:r>
              <a:rPr lang="en-US" altLang="ja-JP" sz="1200"/>
              <a:t>Tritium </a:t>
            </a:r>
            <a:r>
              <a:rPr lang="ja-JP" altLang="en-US" sz="1200"/>
              <a:t>：　１８</a:t>
            </a:r>
          </a:p>
        </p:txBody>
      </p:sp>
      <p:sp>
        <p:nvSpPr>
          <p:cNvPr id="2807857" name="Oval 49"/>
          <p:cNvSpPr>
            <a:spLocks noChangeAspect="1" noChangeArrowheads="1"/>
          </p:cNvSpPr>
          <p:nvPr/>
        </p:nvSpPr>
        <p:spPr bwMode="auto">
          <a:xfrm>
            <a:off x="6075485" y="6110288"/>
            <a:ext cx="80597" cy="80962"/>
          </a:xfrm>
          <a:prstGeom prst="ellipse">
            <a:avLst/>
          </a:prstGeom>
          <a:solidFill>
            <a:srgbClr val="FF0000"/>
          </a:solidFill>
          <a:ln w="3175">
            <a:solidFill>
              <a:srgbClr val="FF0000"/>
            </a:solidFill>
            <a:round/>
            <a:headEnd/>
            <a:tailEnd/>
          </a:ln>
        </p:spPr>
        <p:txBody>
          <a:bodyPr lIns="74295" tIns="8890" rIns="74295" bIns="8890"/>
          <a:lstStyle/>
          <a:p>
            <a:endParaRPr lang="ja-JP" altLang="en-US"/>
          </a:p>
        </p:txBody>
      </p:sp>
      <p:sp>
        <p:nvSpPr>
          <p:cNvPr id="2807858" name="Oval 50"/>
          <p:cNvSpPr>
            <a:spLocks noChangeAspect="1" noChangeArrowheads="1"/>
          </p:cNvSpPr>
          <p:nvPr/>
        </p:nvSpPr>
        <p:spPr bwMode="auto">
          <a:xfrm>
            <a:off x="7033846" y="6102350"/>
            <a:ext cx="82062" cy="84138"/>
          </a:xfrm>
          <a:prstGeom prst="ellipse">
            <a:avLst/>
          </a:prstGeom>
          <a:solidFill>
            <a:srgbClr val="FF0000"/>
          </a:solidFill>
          <a:ln w="3175">
            <a:solidFill>
              <a:srgbClr val="FF0000"/>
            </a:solidFill>
            <a:round/>
            <a:headEnd/>
            <a:tailEnd/>
          </a:ln>
        </p:spPr>
        <p:txBody>
          <a:bodyPr lIns="74295" tIns="8890" rIns="74295" bIns="8890"/>
          <a:lstStyle/>
          <a:p>
            <a:endParaRPr lang="ja-JP" altLang="en-US"/>
          </a:p>
        </p:txBody>
      </p:sp>
      <p:sp>
        <p:nvSpPr>
          <p:cNvPr id="2807859" name="Oval 51"/>
          <p:cNvSpPr>
            <a:spLocks noChangeAspect="1" noChangeArrowheads="1"/>
          </p:cNvSpPr>
          <p:nvPr/>
        </p:nvSpPr>
        <p:spPr bwMode="auto">
          <a:xfrm>
            <a:off x="6614747" y="6102350"/>
            <a:ext cx="84992" cy="84138"/>
          </a:xfrm>
          <a:prstGeom prst="ellipse">
            <a:avLst/>
          </a:prstGeom>
          <a:solidFill>
            <a:srgbClr val="FF0000"/>
          </a:solidFill>
          <a:ln w="3175">
            <a:solidFill>
              <a:srgbClr val="FF0000"/>
            </a:solidFill>
            <a:round/>
            <a:headEnd/>
            <a:tailEnd/>
          </a:ln>
        </p:spPr>
        <p:txBody>
          <a:bodyPr lIns="74295" tIns="8890" rIns="74295" bIns="8890"/>
          <a:lstStyle/>
          <a:p>
            <a:endParaRPr lang="ja-JP" altLang="en-US"/>
          </a:p>
        </p:txBody>
      </p:sp>
      <p:sp>
        <p:nvSpPr>
          <p:cNvPr id="2807860" name="Freeform 52"/>
          <p:cNvSpPr>
            <a:spLocks/>
          </p:cNvSpPr>
          <p:nvPr/>
        </p:nvSpPr>
        <p:spPr bwMode="auto">
          <a:xfrm>
            <a:off x="5199185" y="5684839"/>
            <a:ext cx="2149720" cy="630237"/>
          </a:xfrm>
          <a:custGeom>
            <a:avLst/>
            <a:gdLst>
              <a:gd name="T0" fmla="*/ 68 w 1355"/>
              <a:gd name="T1" fmla="*/ 3 h 397"/>
              <a:gd name="T2" fmla="*/ 38 w 1355"/>
              <a:gd name="T3" fmla="*/ 15 h 397"/>
              <a:gd name="T4" fmla="*/ 19 w 1355"/>
              <a:gd name="T5" fmla="*/ 38 h 397"/>
              <a:gd name="T6" fmla="*/ 23 w 1355"/>
              <a:gd name="T7" fmla="*/ 153 h 397"/>
              <a:gd name="T8" fmla="*/ 26 w 1355"/>
              <a:gd name="T9" fmla="*/ 303 h 397"/>
              <a:gd name="T10" fmla="*/ 13 w 1355"/>
              <a:gd name="T11" fmla="*/ 369 h 397"/>
              <a:gd name="T12" fmla="*/ 58 w 1355"/>
              <a:gd name="T13" fmla="*/ 390 h 397"/>
              <a:gd name="T14" fmla="*/ 79 w 1355"/>
              <a:gd name="T15" fmla="*/ 381 h 397"/>
              <a:gd name="T16" fmla="*/ 82 w 1355"/>
              <a:gd name="T17" fmla="*/ 240 h 397"/>
              <a:gd name="T18" fmla="*/ 131 w 1355"/>
              <a:gd name="T19" fmla="*/ 243 h 397"/>
              <a:gd name="T20" fmla="*/ 271 w 1355"/>
              <a:gd name="T21" fmla="*/ 236 h 397"/>
              <a:gd name="T22" fmla="*/ 325 w 1355"/>
              <a:gd name="T23" fmla="*/ 255 h 397"/>
              <a:gd name="T24" fmla="*/ 413 w 1355"/>
              <a:gd name="T25" fmla="*/ 255 h 397"/>
              <a:gd name="T26" fmla="*/ 427 w 1355"/>
              <a:gd name="T27" fmla="*/ 245 h 397"/>
              <a:gd name="T28" fmla="*/ 637 w 1355"/>
              <a:gd name="T29" fmla="*/ 240 h 397"/>
              <a:gd name="T30" fmla="*/ 670 w 1355"/>
              <a:gd name="T31" fmla="*/ 260 h 397"/>
              <a:gd name="T32" fmla="*/ 733 w 1355"/>
              <a:gd name="T33" fmla="*/ 258 h 397"/>
              <a:gd name="T34" fmla="*/ 754 w 1355"/>
              <a:gd name="T35" fmla="*/ 248 h 397"/>
              <a:gd name="T36" fmla="*/ 815 w 1355"/>
              <a:gd name="T37" fmla="*/ 234 h 397"/>
              <a:gd name="T38" fmla="*/ 997 w 1355"/>
              <a:gd name="T39" fmla="*/ 240 h 397"/>
              <a:gd name="T40" fmla="*/ 1091 w 1355"/>
              <a:gd name="T41" fmla="*/ 260 h 397"/>
              <a:gd name="T42" fmla="*/ 1187 w 1355"/>
              <a:gd name="T43" fmla="*/ 239 h 397"/>
              <a:gd name="T44" fmla="*/ 1193 w 1355"/>
              <a:gd name="T45" fmla="*/ 257 h 397"/>
              <a:gd name="T46" fmla="*/ 1280 w 1355"/>
              <a:gd name="T47" fmla="*/ 242 h 397"/>
              <a:gd name="T48" fmla="*/ 1318 w 1355"/>
              <a:gd name="T49" fmla="*/ 225 h 397"/>
              <a:gd name="T50" fmla="*/ 1322 w 1355"/>
              <a:gd name="T51" fmla="*/ 47 h 397"/>
              <a:gd name="T52" fmla="*/ 1016 w 1355"/>
              <a:gd name="T53" fmla="*/ 51 h 397"/>
              <a:gd name="T54" fmla="*/ 887 w 1355"/>
              <a:gd name="T55" fmla="*/ 53 h 397"/>
              <a:gd name="T56" fmla="*/ 856 w 1355"/>
              <a:gd name="T57" fmla="*/ 60 h 397"/>
              <a:gd name="T58" fmla="*/ 812 w 1355"/>
              <a:gd name="T59" fmla="*/ 65 h 397"/>
              <a:gd name="T60" fmla="*/ 709 w 1355"/>
              <a:gd name="T61" fmla="*/ 65 h 397"/>
              <a:gd name="T62" fmla="*/ 574 w 1355"/>
              <a:gd name="T63" fmla="*/ 48 h 397"/>
              <a:gd name="T64" fmla="*/ 169 w 1355"/>
              <a:gd name="T65" fmla="*/ 51 h 397"/>
              <a:gd name="T66" fmla="*/ 107 w 1355"/>
              <a:gd name="T67" fmla="*/ 35 h 397"/>
              <a:gd name="T68" fmla="*/ 89 w 1355"/>
              <a:gd name="T69"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55" h="397">
                <a:moveTo>
                  <a:pt x="89" y="0"/>
                </a:moveTo>
                <a:cubicBezTo>
                  <a:pt x="82" y="1"/>
                  <a:pt x="75" y="0"/>
                  <a:pt x="68" y="3"/>
                </a:cubicBezTo>
                <a:cubicBezTo>
                  <a:pt x="62" y="6"/>
                  <a:pt x="57" y="11"/>
                  <a:pt x="50" y="12"/>
                </a:cubicBezTo>
                <a:cubicBezTo>
                  <a:pt x="46" y="14"/>
                  <a:pt x="41" y="13"/>
                  <a:pt x="38" y="15"/>
                </a:cubicBezTo>
                <a:cubicBezTo>
                  <a:pt x="37" y="16"/>
                  <a:pt x="34" y="27"/>
                  <a:pt x="32" y="29"/>
                </a:cubicBezTo>
                <a:cubicBezTo>
                  <a:pt x="29" y="33"/>
                  <a:pt x="23" y="35"/>
                  <a:pt x="19" y="38"/>
                </a:cubicBezTo>
                <a:cubicBezTo>
                  <a:pt x="18" y="51"/>
                  <a:pt x="17" y="64"/>
                  <a:pt x="14" y="77"/>
                </a:cubicBezTo>
                <a:cubicBezTo>
                  <a:pt x="13" y="96"/>
                  <a:pt x="21" y="132"/>
                  <a:pt x="23" y="153"/>
                </a:cubicBezTo>
                <a:cubicBezTo>
                  <a:pt x="25" y="174"/>
                  <a:pt x="28" y="176"/>
                  <a:pt x="28" y="201"/>
                </a:cubicBezTo>
                <a:cubicBezTo>
                  <a:pt x="35" y="234"/>
                  <a:pt x="48" y="274"/>
                  <a:pt x="26" y="303"/>
                </a:cubicBezTo>
                <a:cubicBezTo>
                  <a:pt x="25" y="306"/>
                  <a:pt x="26" y="321"/>
                  <a:pt x="26" y="324"/>
                </a:cubicBezTo>
                <a:cubicBezTo>
                  <a:pt x="24" y="345"/>
                  <a:pt x="30" y="356"/>
                  <a:pt x="13" y="369"/>
                </a:cubicBezTo>
                <a:cubicBezTo>
                  <a:pt x="14" y="383"/>
                  <a:pt x="0" y="386"/>
                  <a:pt x="10" y="390"/>
                </a:cubicBezTo>
                <a:cubicBezTo>
                  <a:pt x="17" y="393"/>
                  <a:pt x="48" y="389"/>
                  <a:pt x="58" y="390"/>
                </a:cubicBezTo>
                <a:cubicBezTo>
                  <a:pt x="68" y="391"/>
                  <a:pt x="70" y="397"/>
                  <a:pt x="73" y="396"/>
                </a:cubicBezTo>
                <a:cubicBezTo>
                  <a:pt x="87" y="394"/>
                  <a:pt x="81" y="392"/>
                  <a:pt x="79" y="381"/>
                </a:cubicBezTo>
                <a:cubicBezTo>
                  <a:pt x="79" y="355"/>
                  <a:pt x="79" y="329"/>
                  <a:pt x="80" y="303"/>
                </a:cubicBezTo>
                <a:cubicBezTo>
                  <a:pt x="80" y="282"/>
                  <a:pt x="63" y="250"/>
                  <a:pt x="82" y="240"/>
                </a:cubicBezTo>
                <a:cubicBezTo>
                  <a:pt x="85" y="229"/>
                  <a:pt x="89" y="240"/>
                  <a:pt x="97" y="240"/>
                </a:cubicBezTo>
                <a:cubicBezTo>
                  <a:pt x="105" y="240"/>
                  <a:pt x="113" y="243"/>
                  <a:pt x="131" y="243"/>
                </a:cubicBezTo>
                <a:cubicBezTo>
                  <a:pt x="149" y="243"/>
                  <a:pt x="183" y="240"/>
                  <a:pt x="206" y="239"/>
                </a:cubicBezTo>
                <a:cubicBezTo>
                  <a:pt x="237" y="234"/>
                  <a:pt x="251" y="236"/>
                  <a:pt x="271" y="236"/>
                </a:cubicBezTo>
                <a:cubicBezTo>
                  <a:pt x="291" y="236"/>
                  <a:pt x="317" y="237"/>
                  <a:pt x="326" y="240"/>
                </a:cubicBezTo>
                <a:cubicBezTo>
                  <a:pt x="348" y="241"/>
                  <a:pt x="319" y="252"/>
                  <a:pt x="325" y="255"/>
                </a:cubicBezTo>
                <a:cubicBezTo>
                  <a:pt x="331" y="258"/>
                  <a:pt x="349" y="258"/>
                  <a:pt x="364" y="258"/>
                </a:cubicBezTo>
                <a:cubicBezTo>
                  <a:pt x="379" y="258"/>
                  <a:pt x="405" y="257"/>
                  <a:pt x="413" y="255"/>
                </a:cubicBezTo>
                <a:cubicBezTo>
                  <a:pt x="415" y="255"/>
                  <a:pt x="414" y="250"/>
                  <a:pt x="415" y="248"/>
                </a:cubicBezTo>
                <a:cubicBezTo>
                  <a:pt x="417" y="245"/>
                  <a:pt x="426" y="245"/>
                  <a:pt x="427" y="245"/>
                </a:cubicBezTo>
                <a:cubicBezTo>
                  <a:pt x="431" y="239"/>
                  <a:pt x="432" y="237"/>
                  <a:pt x="439" y="236"/>
                </a:cubicBezTo>
                <a:cubicBezTo>
                  <a:pt x="625" y="237"/>
                  <a:pt x="564" y="228"/>
                  <a:pt x="637" y="240"/>
                </a:cubicBezTo>
                <a:cubicBezTo>
                  <a:pt x="649" y="249"/>
                  <a:pt x="644" y="251"/>
                  <a:pt x="662" y="252"/>
                </a:cubicBezTo>
                <a:cubicBezTo>
                  <a:pt x="667" y="254"/>
                  <a:pt x="664" y="259"/>
                  <a:pt x="670" y="260"/>
                </a:cubicBezTo>
                <a:cubicBezTo>
                  <a:pt x="676" y="261"/>
                  <a:pt x="687" y="257"/>
                  <a:pt x="697" y="257"/>
                </a:cubicBezTo>
                <a:cubicBezTo>
                  <a:pt x="707" y="257"/>
                  <a:pt x="726" y="257"/>
                  <a:pt x="733" y="258"/>
                </a:cubicBezTo>
                <a:cubicBezTo>
                  <a:pt x="740" y="259"/>
                  <a:pt x="739" y="263"/>
                  <a:pt x="742" y="261"/>
                </a:cubicBezTo>
                <a:cubicBezTo>
                  <a:pt x="743" y="250"/>
                  <a:pt x="744" y="250"/>
                  <a:pt x="754" y="248"/>
                </a:cubicBezTo>
                <a:cubicBezTo>
                  <a:pt x="763" y="230"/>
                  <a:pt x="778" y="240"/>
                  <a:pt x="802" y="239"/>
                </a:cubicBezTo>
                <a:cubicBezTo>
                  <a:pt x="806" y="237"/>
                  <a:pt x="811" y="236"/>
                  <a:pt x="815" y="234"/>
                </a:cubicBezTo>
                <a:cubicBezTo>
                  <a:pt x="869" y="235"/>
                  <a:pt x="923" y="234"/>
                  <a:pt x="977" y="236"/>
                </a:cubicBezTo>
                <a:cubicBezTo>
                  <a:pt x="984" y="236"/>
                  <a:pt x="997" y="240"/>
                  <a:pt x="997" y="240"/>
                </a:cubicBezTo>
                <a:cubicBezTo>
                  <a:pt x="1006" y="246"/>
                  <a:pt x="991" y="260"/>
                  <a:pt x="1007" y="263"/>
                </a:cubicBezTo>
                <a:cubicBezTo>
                  <a:pt x="1023" y="266"/>
                  <a:pt x="1076" y="264"/>
                  <a:pt x="1091" y="260"/>
                </a:cubicBezTo>
                <a:cubicBezTo>
                  <a:pt x="1099" y="258"/>
                  <a:pt x="1090" y="241"/>
                  <a:pt x="1097" y="237"/>
                </a:cubicBezTo>
                <a:cubicBezTo>
                  <a:pt x="1127" y="238"/>
                  <a:pt x="1158" y="233"/>
                  <a:pt x="1187" y="239"/>
                </a:cubicBezTo>
                <a:cubicBezTo>
                  <a:pt x="1192" y="240"/>
                  <a:pt x="1187" y="250"/>
                  <a:pt x="1189" y="255"/>
                </a:cubicBezTo>
                <a:cubicBezTo>
                  <a:pt x="1189" y="256"/>
                  <a:pt x="1192" y="256"/>
                  <a:pt x="1193" y="257"/>
                </a:cubicBezTo>
                <a:cubicBezTo>
                  <a:pt x="1222" y="256"/>
                  <a:pt x="1251" y="260"/>
                  <a:pt x="1279" y="255"/>
                </a:cubicBezTo>
                <a:cubicBezTo>
                  <a:pt x="1283" y="254"/>
                  <a:pt x="1278" y="246"/>
                  <a:pt x="1280" y="242"/>
                </a:cubicBezTo>
                <a:cubicBezTo>
                  <a:pt x="1282" y="237"/>
                  <a:pt x="1298" y="236"/>
                  <a:pt x="1300" y="236"/>
                </a:cubicBezTo>
                <a:cubicBezTo>
                  <a:pt x="1308" y="234"/>
                  <a:pt x="1310" y="228"/>
                  <a:pt x="1318" y="225"/>
                </a:cubicBezTo>
                <a:cubicBezTo>
                  <a:pt x="1331" y="207"/>
                  <a:pt x="1317" y="176"/>
                  <a:pt x="1327" y="155"/>
                </a:cubicBezTo>
                <a:cubicBezTo>
                  <a:pt x="1327" y="128"/>
                  <a:pt x="1326" y="64"/>
                  <a:pt x="1322" y="47"/>
                </a:cubicBezTo>
                <a:cubicBezTo>
                  <a:pt x="1318" y="30"/>
                  <a:pt x="1355" y="52"/>
                  <a:pt x="1304" y="53"/>
                </a:cubicBezTo>
                <a:cubicBezTo>
                  <a:pt x="1253" y="54"/>
                  <a:pt x="1078" y="51"/>
                  <a:pt x="1016" y="51"/>
                </a:cubicBezTo>
                <a:cubicBezTo>
                  <a:pt x="988" y="51"/>
                  <a:pt x="959" y="50"/>
                  <a:pt x="931" y="50"/>
                </a:cubicBezTo>
                <a:cubicBezTo>
                  <a:pt x="916" y="50"/>
                  <a:pt x="899" y="45"/>
                  <a:pt x="887" y="53"/>
                </a:cubicBezTo>
                <a:cubicBezTo>
                  <a:pt x="885" y="54"/>
                  <a:pt x="888" y="63"/>
                  <a:pt x="883" y="63"/>
                </a:cubicBezTo>
                <a:cubicBezTo>
                  <a:pt x="878" y="65"/>
                  <a:pt x="868" y="60"/>
                  <a:pt x="856" y="60"/>
                </a:cubicBezTo>
                <a:cubicBezTo>
                  <a:pt x="845" y="59"/>
                  <a:pt x="824" y="56"/>
                  <a:pt x="817" y="57"/>
                </a:cubicBezTo>
                <a:cubicBezTo>
                  <a:pt x="810" y="58"/>
                  <a:pt x="819" y="63"/>
                  <a:pt x="812" y="65"/>
                </a:cubicBezTo>
                <a:cubicBezTo>
                  <a:pt x="793" y="66"/>
                  <a:pt x="793" y="68"/>
                  <a:pt x="775" y="68"/>
                </a:cubicBezTo>
                <a:cubicBezTo>
                  <a:pt x="758" y="68"/>
                  <a:pt x="720" y="67"/>
                  <a:pt x="709" y="65"/>
                </a:cubicBezTo>
                <a:cubicBezTo>
                  <a:pt x="689" y="65"/>
                  <a:pt x="728" y="57"/>
                  <a:pt x="706" y="54"/>
                </a:cubicBezTo>
                <a:cubicBezTo>
                  <a:pt x="684" y="51"/>
                  <a:pt x="647" y="48"/>
                  <a:pt x="574" y="48"/>
                </a:cubicBezTo>
                <a:cubicBezTo>
                  <a:pt x="501" y="48"/>
                  <a:pt x="333" y="53"/>
                  <a:pt x="266" y="53"/>
                </a:cubicBezTo>
                <a:cubicBezTo>
                  <a:pt x="193" y="52"/>
                  <a:pt x="186" y="54"/>
                  <a:pt x="169" y="51"/>
                </a:cubicBezTo>
                <a:cubicBezTo>
                  <a:pt x="152" y="48"/>
                  <a:pt x="176" y="38"/>
                  <a:pt x="166" y="35"/>
                </a:cubicBezTo>
                <a:cubicBezTo>
                  <a:pt x="156" y="32"/>
                  <a:pt x="119" y="37"/>
                  <a:pt x="107" y="35"/>
                </a:cubicBezTo>
                <a:cubicBezTo>
                  <a:pt x="100" y="31"/>
                  <a:pt x="96" y="28"/>
                  <a:pt x="92" y="21"/>
                </a:cubicBezTo>
                <a:cubicBezTo>
                  <a:pt x="91" y="13"/>
                  <a:pt x="89" y="7"/>
                  <a:pt x="89" y="0"/>
                </a:cubicBezTo>
                <a:close/>
              </a:path>
            </a:pathLst>
          </a:custGeom>
          <a:solidFill>
            <a:srgbClr val="CCFFCC">
              <a:alpha val="39999"/>
            </a:srgbClr>
          </a:solidFill>
          <a:ln>
            <a:noFill/>
          </a:ln>
          <a:effectLst/>
          <a:extLst>
            <a:ext uri="{91240B29-F687-4F45-9708-019B960494DF}">
              <a14:hiddenLine xmlns:a14="http://schemas.microsoft.com/office/drawing/2010/main" w="38100" cap="flat" cmpd="sng">
                <a:solidFill>
                  <a:srgbClr val="0000FF"/>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807861" name="Oval 53"/>
          <p:cNvSpPr>
            <a:spLocks noChangeAspect="1" noChangeArrowheads="1"/>
          </p:cNvSpPr>
          <p:nvPr/>
        </p:nvSpPr>
        <p:spPr bwMode="auto">
          <a:xfrm>
            <a:off x="5317882" y="5768976"/>
            <a:ext cx="79131" cy="79375"/>
          </a:xfrm>
          <a:prstGeom prst="ellipse">
            <a:avLst/>
          </a:prstGeom>
          <a:solidFill>
            <a:srgbClr val="008000">
              <a:alpha val="80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807862" name="Freeform 54"/>
          <p:cNvSpPr>
            <a:spLocks noChangeAspect="1"/>
          </p:cNvSpPr>
          <p:nvPr/>
        </p:nvSpPr>
        <p:spPr bwMode="auto">
          <a:xfrm>
            <a:off x="6183924" y="5945188"/>
            <a:ext cx="313592" cy="119062"/>
          </a:xfrm>
          <a:custGeom>
            <a:avLst/>
            <a:gdLst>
              <a:gd name="T0" fmla="*/ 0 w 123"/>
              <a:gd name="T1" fmla="*/ 46 h 46"/>
              <a:gd name="T2" fmla="*/ 21 w 123"/>
              <a:gd name="T3" fmla="*/ 25 h 46"/>
              <a:gd name="T4" fmla="*/ 123 w 123"/>
              <a:gd name="T5" fmla="*/ 43 h 46"/>
            </a:gdLst>
            <a:ahLst/>
            <a:cxnLst>
              <a:cxn ang="0">
                <a:pos x="T0" y="T1"/>
              </a:cxn>
              <a:cxn ang="0">
                <a:pos x="T2" y="T3"/>
              </a:cxn>
              <a:cxn ang="0">
                <a:pos x="T4" y="T5"/>
              </a:cxn>
            </a:cxnLst>
            <a:rect l="0" t="0" r="r" b="b"/>
            <a:pathLst>
              <a:path w="123" h="46">
                <a:moveTo>
                  <a:pt x="0" y="46"/>
                </a:moveTo>
                <a:cubicBezTo>
                  <a:pt x="3" y="37"/>
                  <a:pt x="21" y="25"/>
                  <a:pt x="21" y="25"/>
                </a:cubicBezTo>
                <a:cubicBezTo>
                  <a:pt x="25" y="25"/>
                  <a:pt x="123" y="0"/>
                  <a:pt x="123" y="43"/>
                </a:cubicBezTo>
              </a:path>
            </a:pathLst>
          </a:custGeom>
          <a:noFill/>
          <a:ln w="19050" cap="flat" cmpd="sng">
            <a:solidFill>
              <a:srgbClr val="FF3300"/>
            </a:solidFill>
            <a:prstDash val="solid"/>
            <a:round/>
            <a:headEnd/>
            <a:tailEnd/>
          </a:ln>
          <a:effectLst/>
          <a:extLst>
            <a:ext uri="{909E8E84-426E-40DD-AFC4-6F175D3DCCD1}">
              <a14:hiddenFill xmlns:a14="http://schemas.microsoft.com/office/drawing/2010/main">
                <a:solidFill>
                  <a:srgbClr val="CCFFFF">
                    <a:alpha val="8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07863" name="Freeform 55"/>
          <p:cNvSpPr>
            <a:spLocks noChangeAspect="1"/>
          </p:cNvSpPr>
          <p:nvPr/>
        </p:nvSpPr>
        <p:spPr bwMode="auto">
          <a:xfrm>
            <a:off x="5688623" y="5946775"/>
            <a:ext cx="312127" cy="120650"/>
          </a:xfrm>
          <a:custGeom>
            <a:avLst/>
            <a:gdLst>
              <a:gd name="T0" fmla="*/ 0 w 123"/>
              <a:gd name="T1" fmla="*/ 46 h 46"/>
              <a:gd name="T2" fmla="*/ 21 w 123"/>
              <a:gd name="T3" fmla="*/ 25 h 46"/>
              <a:gd name="T4" fmla="*/ 123 w 123"/>
              <a:gd name="T5" fmla="*/ 43 h 46"/>
            </a:gdLst>
            <a:ahLst/>
            <a:cxnLst>
              <a:cxn ang="0">
                <a:pos x="T0" y="T1"/>
              </a:cxn>
              <a:cxn ang="0">
                <a:pos x="T2" y="T3"/>
              </a:cxn>
              <a:cxn ang="0">
                <a:pos x="T4" y="T5"/>
              </a:cxn>
            </a:cxnLst>
            <a:rect l="0" t="0" r="r" b="b"/>
            <a:pathLst>
              <a:path w="123" h="46">
                <a:moveTo>
                  <a:pt x="0" y="46"/>
                </a:moveTo>
                <a:cubicBezTo>
                  <a:pt x="3" y="37"/>
                  <a:pt x="21" y="25"/>
                  <a:pt x="21" y="25"/>
                </a:cubicBezTo>
                <a:cubicBezTo>
                  <a:pt x="25" y="25"/>
                  <a:pt x="123" y="0"/>
                  <a:pt x="123" y="43"/>
                </a:cubicBezTo>
              </a:path>
            </a:pathLst>
          </a:custGeom>
          <a:noFill/>
          <a:ln w="19050" cap="flat" cmpd="sng">
            <a:solidFill>
              <a:srgbClr val="FF3300"/>
            </a:solidFill>
            <a:prstDash val="solid"/>
            <a:round/>
            <a:headEnd/>
            <a:tailEnd/>
          </a:ln>
          <a:effectLst/>
          <a:extLst>
            <a:ext uri="{909E8E84-426E-40DD-AFC4-6F175D3DCCD1}">
              <a14:hiddenFill xmlns:a14="http://schemas.microsoft.com/office/drawing/2010/main">
                <a:solidFill>
                  <a:srgbClr val="CCFFFF">
                    <a:alpha val="8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07864" name="Freeform 56"/>
          <p:cNvSpPr>
            <a:spLocks noChangeAspect="1"/>
          </p:cNvSpPr>
          <p:nvPr/>
        </p:nvSpPr>
        <p:spPr bwMode="auto">
          <a:xfrm>
            <a:off x="6762750" y="5945189"/>
            <a:ext cx="246185" cy="122237"/>
          </a:xfrm>
          <a:custGeom>
            <a:avLst/>
            <a:gdLst>
              <a:gd name="T0" fmla="*/ 0 w 123"/>
              <a:gd name="T1" fmla="*/ 46 h 46"/>
              <a:gd name="T2" fmla="*/ 21 w 123"/>
              <a:gd name="T3" fmla="*/ 25 h 46"/>
              <a:gd name="T4" fmla="*/ 123 w 123"/>
              <a:gd name="T5" fmla="*/ 43 h 46"/>
            </a:gdLst>
            <a:ahLst/>
            <a:cxnLst>
              <a:cxn ang="0">
                <a:pos x="T0" y="T1"/>
              </a:cxn>
              <a:cxn ang="0">
                <a:pos x="T2" y="T3"/>
              </a:cxn>
              <a:cxn ang="0">
                <a:pos x="T4" y="T5"/>
              </a:cxn>
            </a:cxnLst>
            <a:rect l="0" t="0" r="r" b="b"/>
            <a:pathLst>
              <a:path w="123" h="46">
                <a:moveTo>
                  <a:pt x="0" y="46"/>
                </a:moveTo>
                <a:cubicBezTo>
                  <a:pt x="3" y="37"/>
                  <a:pt x="21" y="25"/>
                  <a:pt x="21" y="25"/>
                </a:cubicBezTo>
                <a:cubicBezTo>
                  <a:pt x="25" y="25"/>
                  <a:pt x="123" y="0"/>
                  <a:pt x="123" y="43"/>
                </a:cubicBezTo>
              </a:path>
            </a:pathLst>
          </a:custGeom>
          <a:noFill/>
          <a:ln w="19050" cap="flat" cmpd="sng">
            <a:solidFill>
              <a:srgbClr val="FF3300"/>
            </a:solidFill>
            <a:prstDash val="solid"/>
            <a:round/>
            <a:headEnd/>
            <a:tailEnd/>
          </a:ln>
          <a:effectLst/>
          <a:extLst>
            <a:ext uri="{909E8E84-426E-40DD-AFC4-6F175D3DCCD1}">
              <a14:hiddenFill xmlns:a14="http://schemas.microsoft.com/office/drawing/2010/main">
                <a:solidFill>
                  <a:srgbClr val="CCFFFF">
                    <a:alpha val="8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07865" name="Freeform 57"/>
          <p:cNvSpPr>
            <a:spLocks noChangeAspect="1"/>
          </p:cNvSpPr>
          <p:nvPr/>
        </p:nvSpPr>
        <p:spPr bwMode="auto">
          <a:xfrm>
            <a:off x="7077808" y="5907088"/>
            <a:ext cx="211015" cy="157162"/>
          </a:xfrm>
          <a:custGeom>
            <a:avLst/>
            <a:gdLst>
              <a:gd name="T0" fmla="*/ 0 w 123"/>
              <a:gd name="T1" fmla="*/ 46 h 46"/>
              <a:gd name="T2" fmla="*/ 21 w 123"/>
              <a:gd name="T3" fmla="*/ 25 h 46"/>
              <a:gd name="T4" fmla="*/ 123 w 123"/>
              <a:gd name="T5" fmla="*/ 43 h 46"/>
            </a:gdLst>
            <a:ahLst/>
            <a:cxnLst>
              <a:cxn ang="0">
                <a:pos x="T0" y="T1"/>
              </a:cxn>
              <a:cxn ang="0">
                <a:pos x="T2" y="T3"/>
              </a:cxn>
              <a:cxn ang="0">
                <a:pos x="T4" y="T5"/>
              </a:cxn>
            </a:cxnLst>
            <a:rect l="0" t="0" r="r" b="b"/>
            <a:pathLst>
              <a:path w="123" h="46">
                <a:moveTo>
                  <a:pt x="0" y="46"/>
                </a:moveTo>
                <a:cubicBezTo>
                  <a:pt x="3" y="37"/>
                  <a:pt x="21" y="25"/>
                  <a:pt x="21" y="25"/>
                </a:cubicBezTo>
                <a:cubicBezTo>
                  <a:pt x="25" y="25"/>
                  <a:pt x="123" y="0"/>
                  <a:pt x="123" y="43"/>
                </a:cubicBezTo>
              </a:path>
            </a:pathLst>
          </a:custGeom>
          <a:noFill/>
          <a:ln w="19050" cap="flat" cmpd="sng">
            <a:solidFill>
              <a:srgbClr val="FF3300"/>
            </a:solidFill>
            <a:prstDash val="solid"/>
            <a:round/>
            <a:headEnd/>
            <a:tailEnd/>
          </a:ln>
          <a:effectLst/>
          <a:extLst>
            <a:ext uri="{909E8E84-426E-40DD-AFC4-6F175D3DCCD1}">
              <a14:hiddenFill xmlns:a14="http://schemas.microsoft.com/office/drawing/2010/main">
                <a:solidFill>
                  <a:srgbClr val="CCFFFF">
                    <a:alpha val="8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07866" name="Line 58"/>
          <p:cNvSpPr>
            <a:spLocks noChangeAspect="1" noChangeShapeType="1"/>
          </p:cNvSpPr>
          <p:nvPr/>
        </p:nvSpPr>
        <p:spPr bwMode="auto">
          <a:xfrm>
            <a:off x="5288574" y="5894388"/>
            <a:ext cx="989134"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07867" name="Line 59"/>
          <p:cNvSpPr>
            <a:spLocks noChangeAspect="1" noChangeShapeType="1"/>
          </p:cNvSpPr>
          <p:nvPr/>
        </p:nvSpPr>
        <p:spPr bwMode="auto">
          <a:xfrm>
            <a:off x="5287108" y="5894388"/>
            <a:ext cx="1466" cy="41910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07868" name="Line 60"/>
          <p:cNvSpPr>
            <a:spLocks noChangeShapeType="1"/>
          </p:cNvSpPr>
          <p:nvPr/>
        </p:nvSpPr>
        <p:spPr bwMode="auto">
          <a:xfrm>
            <a:off x="6292362" y="5892800"/>
            <a:ext cx="1040423" cy="1588"/>
          </a:xfrm>
          <a:prstGeom prst="line">
            <a:avLst/>
          </a:prstGeom>
          <a:noFill/>
          <a:ln w="19050">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07869" name="Oval 61"/>
          <p:cNvSpPr>
            <a:spLocks noChangeAspect="1" noChangeArrowheads="1"/>
          </p:cNvSpPr>
          <p:nvPr/>
        </p:nvSpPr>
        <p:spPr bwMode="auto">
          <a:xfrm>
            <a:off x="5307624" y="5983289"/>
            <a:ext cx="86458" cy="84137"/>
          </a:xfrm>
          <a:prstGeom prst="ellipse">
            <a:avLst/>
          </a:prstGeom>
          <a:solidFill>
            <a:srgbClr val="008000">
              <a:alpha val="80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807870" name="Oval 62"/>
          <p:cNvSpPr>
            <a:spLocks noChangeAspect="1" noChangeArrowheads="1"/>
          </p:cNvSpPr>
          <p:nvPr/>
        </p:nvSpPr>
        <p:spPr bwMode="auto">
          <a:xfrm>
            <a:off x="5780943" y="6018214"/>
            <a:ext cx="82062" cy="84137"/>
          </a:xfrm>
          <a:prstGeom prst="ellipse">
            <a:avLst/>
          </a:prstGeom>
          <a:solidFill>
            <a:srgbClr val="008000">
              <a:alpha val="80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807871" name="Oval 63"/>
          <p:cNvSpPr>
            <a:spLocks noChangeAspect="1" noChangeArrowheads="1"/>
          </p:cNvSpPr>
          <p:nvPr/>
        </p:nvSpPr>
        <p:spPr bwMode="auto">
          <a:xfrm>
            <a:off x="6062296" y="5932489"/>
            <a:ext cx="82062" cy="79375"/>
          </a:xfrm>
          <a:prstGeom prst="ellipse">
            <a:avLst/>
          </a:prstGeom>
          <a:solidFill>
            <a:srgbClr val="008000">
              <a:alpha val="80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807872" name="Oval 64"/>
          <p:cNvSpPr>
            <a:spLocks noChangeAspect="1" noChangeArrowheads="1"/>
          </p:cNvSpPr>
          <p:nvPr/>
        </p:nvSpPr>
        <p:spPr bwMode="auto">
          <a:xfrm>
            <a:off x="6295292" y="6013450"/>
            <a:ext cx="87923" cy="88900"/>
          </a:xfrm>
          <a:prstGeom prst="ellipse">
            <a:avLst/>
          </a:prstGeom>
          <a:solidFill>
            <a:srgbClr val="008000">
              <a:alpha val="80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807873" name="Oval 65"/>
          <p:cNvSpPr>
            <a:spLocks noChangeAspect="1" noChangeArrowheads="1"/>
          </p:cNvSpPr>
          <p:nvPr/>
        </p:nvSpPr>
        <p:spPr bwMode="auto">
          <a:xfrm>
            <a:off x="6591300" y="5932488"/>
            <a:ext cx="79131" cy="82550"/>
          </a:xfrm>
          <a:prstGeom prst="ellipse">
            <a:avLst/>
          </a:prstGeom>
          <a:solidFill>
            <a:srgbClr val="008000">
              <a:alpha val="80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807874" name="Oval 66"/>
          <p:cNvSpPr>
            <a:spLocks noChangeAspect="1" noChangeArrowheads="1"/>
          </p:cNvSpPr>
          <p:nvPr/>
        </p:nvSpPr>
        <p:spPr bwMode="auto">
          <a:xfrm>
            <a:off x="7014797" y="5932488"/>
            <a:ext cx="84992" cy="82550"/>
          </a:xfrm>
          <a:prstGeom prst="ellipse">
            <a:avLst/>
          </a:prstGeom>
          <a:solidFill>
            <a:srgbClr val="008000">
              <a:alpha val="80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807875" name="Oval 67"/>
          <p:cNvSpPr>
            <a:spLocks noChangeAspect="1" noChangeArrowheads="1"/>
          </p:cNvSpPr>
          <p:nvPr/>
        </p:nvSpPr>
        <p:spPr bwMode="auto">
          <a:xfrm>
            <a:off x="7137889" y="6015039"/>
            <a:ext cx="82062" cy="79375"/>
          </a:xfrm>
          <a:prstGeom prst="ellipse">
            <a:avLst/>
          </a:prstGeom>
          <a:solidFill>
            <a:srgbClr val="008000">
              <a:alpha val="80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807876" name="Oval 68"/>
          <p:cNvSpPr>
            <a:spLocks noChangeAspect="1" noChangeArrowheads="1"/>
          </p:cNvSpPr>
          <p:nvPr/>
        </p:nvSpPr>
        <p:spPr bwMode="auto">
          <a:xfrm>
            <a:off x="6846278" y="6016626"/>
            <a:ext cx="84992" cy="79375"/>
          </a:xfrm>
          <a:prstGeom prst="ellipse">
            <a:avLst/>
          </a:prstGeom>
          <a:solidFill>
            <a:srgbClr val="008000">
              <a:alpha val="80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807877" name="Freeform 69"/>
          <p:cNvSpPr>
            <a:spLocks/>
          </p:cNvSpPr>
          <p:nvPr/>
        </p:nvSpPr>
        <p:spPr bwMode="auto">
          <a:xfrm>
            <a:off x="3537438" y="3616326"/>
            <a:ext cx="3834912" cy="2701925"/>
          </a:xfrm>
          <a:custGeom>
            <a:avLst/>
            <a:gdLst>
              <a:gd name="T0" fmla="*/ 48 w 2415"/>
              <a:gd name="T1" fmla="*/ 1477 h 1702"/>
              <a:gd name="T2" fmla="*/ 148 w 2415"/>
              <a:gd name="T3" fmla="*/ 1649 h 1702"/>
              <a:gd name="T4" fmla="*/ 268 w 2415"/>
              <a:gd name="T5" fmla="*/ 1693 h 1702"/>
              <a:gd name="T6" fmla="*/ 1060 w 2415"/>
              <a:gd name="T7" fmla="*/ 1653 h 1702"/>
              <a:gd name="T8" fmla="*/ 1056 w 2415"/>
              <a:gd name="T9" fmla="*/ 1409 h 1702"/>
              <a:gd name="T10" fmla="*/ 1124 w 2415"/>
              <a:gd name="T11" fmla="*/ 1317 h 1702"/>
              <a:gd name="T12" fmla="*/ 1272 w 2415"/>
              <a:gd name="T13" fmla="*/ 1233 h 1702"/>
              <a:gd name="T14" fmla="*/ 2393 w 2415"/>
              <a:gd name="T15" fmla="*/ 1216 h 1702"/>
              <a:gd name="T16" fmla="*/ 2402 w 2415"/>
              <a:gd name="T17" fmla="*/ 1210 h 1702"/>
              <a:gd name="T18" fmla="*/ 2414 w 2415"/>
              <a:gd name="T19" fmla="*/ 1204 h 1702"/>
              <a:gd name="T20" fmla="*/ 2408 w 2415"/>
              <a:gd name="T21" fmla="*/ 1183 h 1702"/>
              <a:gd name="T22" fmla="*/ 2414 w 2415"/>
              <a:gd name="T23" fmla="*/ 1201 h 1702"/>
              <a:gd name="T24" fmla="*/ 2408 w 2415"/>
              <a:gd name="T25" fmla="*/ 1159 h 1702"/>
              <a:gd name="T26" fmla="*/ 2376 w 2415"/>
              <a:gd name="T27" fmla="*/ 1105 h 1702"/>
              <a:gd name="T28" fmla="*/ 2321 w 2415"/>
              <a:gd name="T29" fmla="*/ 1036 h 1702"/>
              <a:gd name="T30" fmla="*/ 2207 w 2415"/>
              <a:gd name="T31" fmla="*/ 940 h 1702"/>
              <a:gd name="T32" fmla="*/ 2160 w 2415"/>
              <a:gd name="T33" fmla="*/ 877 h 1702"/>
              <a:gd name="T34" fmla="*/ 2140 w 2415"/>
              <a:gd name="T35" fmla="*/ 853 h 1702"/>
              <a:gd name="T36" fmla="*/ 2052 w 2415"/>
              <a:gd name="T37" fmla="*/ 741 h 1702"/>
              <a:gd name="T38" fmla="*/ 1952 w 2415"/>
              <a:gd name="T39" fmla="*/ 597 h 1702"/>
              <a:gd name="T40" fmla="*/ 1900 w 2415"/>
              <a:gd name="T41" fmla="*/ 537 h 1702"/>
              <a:gd name="T42" fmla="*/ 1768 w 2415"/>
              <a:gd name="T43" fmla="*/ 361 h 1702"/>
              <a:gd name="T44" fmla="*/ 1728 w 2415"/>
              <a:gd name="T45" fmla="*/ 313 h 1702"/>
              <a:gd name="T46" fmla="*/ 1700 w 2415"/>
              <a:gd name="T47" fmla="*/ 268 h 1702"/>
              <a:gd name="T48" fmla="*/ 1656 w 2415"/>
              <a:gd name="T49" fmla="*/ 185 h 1702"/>
              <a:gd name="T50" fmla="*/ 1532 w 2415"/>
              <a:gd name="T51" fmla="*/ 101 h 1702"/>
              <a:gd name="T52" fmla="*/ 1440 w 2415"/>
              <a:gd name="T53" fmla="*/ 53 h 1702"/>
              <a:gd name="T54" fmla="*/ 1336 w 2415"/>
              <a:gd name="T55" fmla="*/ 5 h 1702"/>
              <a:gd name="T56" fmla="*/ 1284 w 2415"/>
              <a:gd name="T57" fmla="*/ 129 h 1702"/>
              <a:gd name="T58" fmla="*/ 1260 w 2415"/>
              <a:gd name="T59" fmla="*/ 201 h 1702"/>
              <a:gd name="T60" fmla="*/ 1276 w 2415"/>
              <a:gd name="T61" fmla="*/ 241 h 1702"/>
              <a:gd name="T62" fmla="*/ 1320 w 2415"/>
              <a:gd name="T63" fmla="*/ 281 h 1702"/>
              <a:gd name="T64" fmla="*/ 1352 w 2415"/>
              <a:gd name="T65" fmla="*/ 301 h 1702"/>
              <a:gd name="T66" fmla="*/ 1360 w 2415"/>
              <a:gd name="T67" fmla="*/ 381 h 1702"/>
              <a:gd name="T68" fmla="*/ 1300 w 2415"/>
              <a:gd name="T69" fmla="*/ 481 h 1702"/>
              <a:gd name="T70" fmla="*/ 1228 w 2415"/>
              <a:gd name="T71" fmla="*/ 561 h 1702"/>
              <a:gd name="T72" fmla="*/ 1148 w 2415"/>
              <a:gd name="T73" fmla="*/ 621 h 1702"/>
              <a:gd name="T74" fmla="*/ 1116 w 2415"/>
              <a:gd name="T75" fmla="*/ 677 h 1702"/>
              <a:gd name="T76" fmla="*/ 1080 w 2415"/>
              <a:gd name="T77" fmla="*/ 721 h 1702"/>
              <a:gd name="T78" fmla="*/ 1024 w 2415"/>
              <a:gd name="T79" fmla="*/ 789 h 1702"/>
              <a:gd name="T80" fmla="*/ 940 w 2415"/>
              <a:gd name="T81" fmla="*/ 869 h 1702"/>
              <a:gd name="T82" fmla="*/ 864 w 2415"/>
              <a:gd name="T83" fmla="*/ 957 h 1702"/>
              <a:gd name="T84" fmla="*/ 776 w 2415"/>
              <a:gd name="T85" fmla="*/ 1049 h 1702"/>
              <a:gd name="T86" fmla="*/ 680 w 2415"/>
              <a:gd name="T87" fmla="*/ 1161 h 1702"/>
              <a:gd name="T88" fmla="*/ 628 w 2415"/>
              <a:gd name="T89" fmla="*/ 1209 h 1702"/>
              <a:gd name="T90" fmla="*/ 612 w 2415"/>
              <a:gd name="T91" fmla="*/ 1237 h 1702"/>
              <a:gd name="T92" fmla="*/ 569 w 2415"/>
              <a:gd name="T93" fmla="*/ 1291 h 1702"/>
              <a:gd name="T94" fmla="*/ 374 w 2415"/>
              <a:gd name="T95" fmla="*/ 1357 h 1702"/>
              <a:gd name="T96" fmla="*/ 314 w 2415"/>
              <a:gd name="T97" fmla="*/ 1378 h 1702"/>
              <a:gd name="T98" fmla="*/ 84 w 2415"/>
              <a:gd name="T99" fmla="*/ 1417 h 1702"/>
              <a:gd name="T100" fmla="*/ 8 w 2415"/>
              <a:gd name="T101" fmla="*/ 1437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15" h="1702">
                <a:moveTo>
                  <a:pt x="16" y="1433"/>
                </a:moveTo>
                <a:cubicBezTo>
                  <a:pt x="37" y="1440"/>
                  <a:pt x="39" y="1458"/>
                  <a:pt x="48" y="1477"/>
                </a:cubicBezTo>
                <a:cubicBezTo>
                  <a:pt x="48" y="1488"/>
                  <a:pt x="65" y="1600"/>
                  <a:pt x="28" y="1625"/>
                </a:cubicBezTo>
                <a:cubicBezTo>
                  <a:pt x="69" y="1630"/>
                  <a:pt x="107" y="1644"/>
                  <a:pt x="148" y="1649"/>
                </a:cubicBezTo>
                <a:cubicBezTo>
                  <a:pt x="180" y="1660"/>
                  <a:pt x="192" y="1665"/>
                  <a:pt x="227" y="1669"/>
                </a:cubicBezTo>
                <a:cubicBezTo>
                  <a:pt x="242" y="1678"/>
                  <a:pt x="250" y="1687"/>
                  <a:pt x="268" y="1693"/>
                </a:cubicBezTo>
                <a:cubicBezTo>
                  <a:pt x="531" y="1692"/>
                  <a:pt x="794" y="1702"/>
                  <a:pt x="1056" y="1689"/>
                </a:cubicBezTo>
                <a:cubicBezTo>
                  <a:pt x="1068" y="1688"/>
                  <a:pt x="1056" y="1664"/>
                  <a:pt x="1060" y="1653"/>
                </a:cubicBezTo>
                <a:cubicBezTo>
                  <a:pt x="1062" y="1649"/>
                  <a:pt x="1068" y="1650"/>
                  <a:pt x="1072" y="1649"/>
                </a:cubicBezTo>
                <a:cubicBezTo>
                  <a:pt x="1071" y="1591"/>
                  <a:pt x="1079" y="1479"/>
                  <a:pt x="1056" y="1409"/>
                </a:cubicBezTo>
                <a:cubicBezTo>
                  <a:pt x="1060" y="1344"/>
                  <a:pt x="1041" y="1332"/>
                  <a:pt x="1100" y="1325"/>
                </a:cubicBezTo>
                <a:cubicBezTo>
                  <a:pt x="1108" y="1322"/>
                  <a:pt x="1116" y="1320"/>
                  <a:pt x="1124" y="1317"/>
                </a:cubicBezTo>
                <a:cubicBezTo>
                  <a:pt x="1128" y="1316"/>
                  <a:pt x="1136" y="1313"/>
                  <a:pt x="1136" y="1313"/>
                </a:cubicBezTo>
                <a:cubicBezTo>
                  <a:pt x="1149" y="1260"/>
                  <a:pt x="1220" y="1234"/>
                  <a:pt x="1272" y="1233"/>
                </a:cubicBezTo>
                <a:cubicBezTo>
                  <a:pt x="1649" y="1229"/>
                  <a:pt x="2013" y="1234"/>
                  <a:pt x="2390" y="1231"/>
                </a:cubicBezTo>
                <a:cubicBezTo>
                  <a:pt x="2393" y="1225"/>
                  <a:pt x="2392" y="1212"/>
                  <a:pt x="2393" y="1216"/>
                </a:cubicBezTo>
                <a:cubicBezTo>
                  <a:pt x="2391" y="1215"/>
                  <a:pt x="2377" y="1226"/>
                  <a:pt x="2378" y="1225"/>
                </a:cubicBezTo>
                <a:cubicBezTo>
                  <a:pt x="2379" y="1224"/>
                  <a:pt x="2398" y="1213"/>
                  <a:pt x="2402" y="1210"/>
                </a:cubicBezTo>
                <a:cubicBezTo>
                  <a:pt x="2406" y="1207"/>
                  <a:pt x="2403" y="1208"/>
                  <a:pt x="2405" y="1207"/>
                </a:cubicBezTo>
                <a:cubicBezTo>
                  <a:pt x="2407" y="1206"/>
                  <a:pt x="2413" y="1206"/>
                  <a:pt x="2414" y="1204"/>
                </a:cubicBezTo>
                <a:cubicBezTo>
                  <a:pt x="2415" y="1202"/>
                  <a:pt x="2415" y="1196"/>
                  <a:pt x="2414" y="1192"/>
                </a:cubicBezTo>
                <a:cubicBezTo>
                  <a:pt x="2413" y="1188"/>
                  <a:pt x="2409" y="1183"/>
                  <a:pt x="2408" y="1183"/>
                </a:cubicBezTo>
                <a:cubicBezTo>
                  <a:pt x="2407" y="1183"/>
                  <a:pt x="2407" y="1189"/>
                  <a:pt x="2408" y="1192"/>
                </a:cubicBezTo>
                <a:cubicBezTo>
                  <a:pt x="2409" y="1195"/>
                  <a:pt x="2414" y="1201"/>
                  <a:pt x="2414" y="1201"/>
                </a:cubicBezTo>
                <a:cubicBezTo>
                  <a:pt x="2414" y="1201"/>
                  <a:pt x="2409" y="1202"/>
                  <a:pt x="2408" y="1195"/>
                </a:cubicBezTo>
                <a:cubicBezTo>
                  <a:pt x="2407" y="1188"/>
                  <a:pt x="2411" y="1172"/>
                  <a:pt x="2408" y="1159"/>
                </a:cubicBezTo>
                <a:cubicBezTo>
                  <a:pt x="2405" y="1146"/>
                  <a:pt x="2395" y="1123"/>
                  <a:pt x="2390" y="1114"/>
                </a:cubicBezTo>
                <a:cubicBezTo>
                  <a:pt x="2385" y="1105"/>
                  <a:pt x="2385" y="1114"/>
                  <a:pt x="2376" y="1105"/>
                </a:cubicBezTo>
                <a:cubicBezTo>
                  <a:pt x="2368" y="1093"/>
                  <a:pt x="2348" y="1069"/>
                  <a:pt x="2336" y="1061"/>
                </a:cubicBezTo>
                <a:cubicBezTo>
                  <a:pt x="2304" y="1013"/>
                  <a:pt x="2358" y="1079"/>
                  <a:pt x="2321" y="1036"/>
                </a:cubicBezTo>
                <a:cubicBezTo>
                  <a:pt x="2290" y="1001"/>
                  <a:pt x="2310" y="1011"/>
                  <a:pt x="2252" y="1005"/>
                </a:cubicBezTo>
                <a:cubicBezTo>
                  <a:pt x="2231" y="988"/>
                  <a:pt x="2221" y="955"/>
                  <a:pt x="2207" y="940"/>
                </a:cubicBezTo>
                <a:cubicBezTo>
                  <a:pt x="2195" y="924"/>
                  <a:pt x="2185" y="921"/>
                  <a:pt x="2177" y="910"/>
                </a:cubicBezTo>
                <a:cubicBezTo>
                  <a:pt x="2177" y="909"/>
                  <a:pt x="2162" y="880"/>
                  <a:pt x="2160" y="877"/>
                </a:cubicBezTo>
                <a:cubicBezTo>
                  <a:pt x="2157" y="872"/>
                  <a:pt x="2152" y="869"/>
                  <a:pt x="2148" y="865"/>
                </a:cubicBezTo>
                <a:cubicBezTo>
                  <a:pt x="2145" y="861"/>
                  <a:pt x="2142" y="857"/>
                  <a:pt x="2140" y="853"/>
                </a:cubicBezTo>
                <a:cubicBezTo>
                  <a:pt x="2127" y="827"/>
                  <a:pt x="2106" y="795"/>
                  <a:pt x="2084" y="777"/>
                </a:cubicBezTo>
                <a:cubicBezTo>
                  <a:pt x="2070" y="765"/>
                  <a:pt x="2067" y="751"/>
                  <a:pt x="2052" y="741"/>
                </a:cubicBezTo>
                <a:cubicBezTo>
                  <a:pt x="2034" y="715"/>
                  <a:pt x="2015" y="691"/>
                  <a:pt x="1988" y="673"/>
                </a:cubicBezTo>
                <a:cubicBezTo>
                  <a:pt x="1972" y="649"/>
                  <a:pt x="1961" y="625"/>
                  <a:pt x="1952" y="597"/>
                </a:cubicBezTo>
                <a:cubicBezTo>
                  <a:pt x="1950" y="592"/>
                  <a:pt x="1944" y="589"/>
                  <a:pt x="1940" y="585"/>
                </a:cubicBezTo>
                <a:cubicBezTo>
                  <a:pt x="1924" y="566"/>
                  <a:pt x="1921" y="554"/>
                  <a:pt x="1900" y="537"/>
                </a:cubicBezTo>
                <a:cubicBezTo>
                  <a:pt x="1878" y="519"/>
                  <a:pt x="1858" y="487"/>
                  <a:pt x="1840" y="465"/>
                </a:cubicBezTo>
                <a:cubicBezTo>
                  <a:pt x="1817" y="438"/>
                  <a:pt x="1796" y="380"/>
                  <a:pt x="1768" y="361"/>
                </a:cubicBezTo>
                <a:cubicBezTo>
                  <a:pt x="1763" y="353"/>
                  <a:pt x="1759" y="344"/>
                  <a:pt x="1752" y="337"/>
                </a:cubicBezTo>
                <a:cubicBezTo>
                  <a:pt x="1744" y="329"/>
                  <a:pt x="1728" y="313"/>
                  <a:pt x="1728" y="313"/>
                </a:cubicBezTo>
                <a:cubicBezTo>
                  <a:pt x="1721" y="292"/>
                  <a:pt x="1705" y="281"/>
                  <a:pt x="1688" y="269"/>
                </a:cubicBezTo>
                <a:cubicBezTo>
                  <a:pt x="1685" y="261"/>
                  <a:pt x="1702" y="277"/>
                  <a:pt x="1700" y="268"/>
                </a:cubicBezTo>
                <a:cubicBezTo>
                  <a:pt x="1701" y="264"/>
                  <a:pt x="1692" y="261"/>
                  <a:pt x="1685" y="247"/>
                </a:cubicBezTo>
                <a:cubicBezTo>
                  <a:pt x="1678" y="233"/>
                  <a:pt x="1673" y="204"/>
                  <a:pt x="1656" y="185"/>
                </a:cubicBezTo>
                <a:cubicBezTo>
                  <a:pt x="1640" y="154"/>
                  <a:pt x="1616" y="141"/>
                  <a:pt x="1584" y="133"/>
                </a:cubicBezTo>
                <a:cubicBezTo>
                  <a:pt x="1570" y="119"/>
                  <a:pt x="1551" y="106"/>
                  <a:pt x="1532" y="101"/>
                </a:cubicBezTo>
                <a:cubicBezTo>
                  <a:pt x="1520" y="93"/>
                  <a:pt x="1510" y="82"/>
                  <a:pt x="1496" y="77"/>
                </a:cubicBezTo>
                <a:cubicBezTo>
                  <a:pt x="1477" y="71"/>
                  <a:pt x="1456" y="67"/>
                  <a:pt x="1440" y="53"/>
                </a:cubicBezTo>
                <a:cubicBezTo>
                  <a:pt x="1421" y="36"/>
                  <a:pt x="1405" y="9"/>
                  <a:pt x="1380" y="1"/>
                </a:cubicBezTo>
                <a:cubicBezTo>
                  <a:pt x="1365" y="2"/>
                  <a:pt x="1350" y="0"/>
                  <a:pt x="1336" y="5"/>
                </a:cubicBezTo>
                <a:cubicBezTo>
                  <a:pt x="1327" y="8"/>
                  <a:pt x="1332" y="24"/>
                  <a:pt x="1328" y="33"/>
                </a:cubicBezTo>
                <a:cubicBezTo>
                  <a:pt x="1314" y="65"/>
                  <a:pt x="1298" y="97"/>
                  <a:pt x="1284" y="129"/>
                </a:cubicBezTo>
                <a:cubicBezTo>
                  <a:pt x="1277" y="144"/>
                  <a:pt x="1273" y="161"/>
                  <a:pt x="1268" y="177"/>
                </a:cubicBezTo>
                <a:cubicBezTo>
                  <a:pt x="1265" y="185"/>
                  <a:pt x="1260" y="201"/>
                  <a:pt x="1260" y="201"/>
                </a:cubicBezTo>
                <a:cubicBezTo>
                  <a:pt x="1261" y="213"/>
                  <a:pt x="1260" y="226"/>
                  <a:pt x="1264" y="237"/>
                </a:cubicBezTo>
                <a:cubicBezTo>
                  <a:pt x="1266" y="241"/>
                  <a:pt x="1274" y="237"/>
                  <a:pt x="1276" y="241"/>
                </a:cubicBezTo>
                <a:cubicBezTo>
                  <a:pt x="1295" y="274"/>
                  <a:pt x="1263" y="261"/>
                  <a:pt x="1296" y="269"/>
                </a:cubicBezTo>
                <a:cubicBezTo>
                  <a:pt x="1303" y="274"/>
                  <a:pt x="1313" y="275"/>
                  <a:pt x="1320" y="281"/>
                </a:cubicBezTo>
                <a:cubicBezTo>
                  <a:pt x="1324" y="284"/>
                  <a:pt x="1324" y="290"/>
                  <a:pt x="1328" y="293"/>
                </a:cubicBezTo>
                <a:cubicBezTo>
                  <a:pt x="1335" y="297"/>
                  <a:pt x="1352" y="301"/>
                  <a:pt x="1352" y="301"/>
                </a:cubicBezTo>
                <a:cubicBezTo>
                  <a:pt x="1376" y="337"/>
                  <a:pt x="1349" y="334"/>
                  <a:pt x="1392" y="341"/>
                </a:cubicBezTo>
                <a:cubicBezTo>
                  <a:pt x="1367" y="349"/>
                  <a:pt x="1383" y="366"/>
                  <a:pt x="1360" y="381"/>
                </a:cubicBezTo>
                <a:cubicBezTo>
                  <a:pt x="1349" y="414"/>
                  <a:pt x="1343" y="415"/>
                  <a:pt x="1316" y="433"/>
                </a:cubicBezTo>
                <a:cubicBezTo>
                  <a:pt x="1311" y="449"/>
                  <a:pt x="1305" y="465"/>
                  <a:pt x="1300" y="481"/>
                </a:cubicBezTo>
                <a:cubicBezTo>
                  <a:pt x="1296" y="492"/>
                  <a:pt x="1276" y="505"/>
                  <a:pt x="1276" y="505"/>
                </a:cubicBezTo>
                <a:cubicBezTo>
                  <a:pt x="1272" y="516"/>
                  <a:pt x="1239" y="553"/>
                  <a:pt x="1228" y="561"/>
                </a:cubicBezTo>
                <a:cubicBezTo>
                  <a:pt x="1205" y="577"/>
                  <a:pt x="1195" y="584"/>
                  <a:pt x="1175" y="604"/>
                </a:cubicBezTo>
                <a:cubicBezTo>
                  <a:pt x="1166" y="641"/>
                  <a:pt x="1168" y="596"/>
                  <a:pt x="1148" y="621"/>
                </a:cubicBezTo>
                <a:cubicBezTo>
                  <a:pt x="1157" y="628"/>
                  <a:pt x="1140" y="657"/>
                  <a:pt x="1140" y="657"/>
                </a:cubicBezTo>
                <a:cubicBezTo>
                  <a:pt x="1137" y="664"/>
                  <a:pt x="1122" y="673"/>
                  <a:pt x="1116" y="677"/>
                </a:cubicBezTo>
                <a:cubicBezTo>
                  <a:pt x="1110" y="685"/>
                  <a:pt x="1111" y="697"/>
                  <a:pt x="1104" y="705"/>
                </a:cubicBezTo>
                <a:cubicBezTo>
                  <a:pt x="1098" y="712"/>
                  <a:pt x="1087" y="714"/>
                  <a:pt x="1080" y="721"/>
                </a:cubicBezTo>
                <a:cubicBezTo>
                  <a:pt x="1076" y="725"/>
                  <a:pt x="1072" y="729"/>
                  <a:pt x="1068" y="733"/>
                </a:cubicBezTo>
                <a:cubicBezTo>
                  <a:pt x="1051" y="753"/>
                  <a:pt x="1048" y="773"/>
                  <a:pt x="1024" y="789"/>
                </a:cubicBezTo>
                <a:cubicBezTo>
                  <a:pt x="1015" y="803"/>
                  <a:pt x="1006" y="812"/>
                  <a:pt x="992" y="821"/>
                </a:cubicBezTo>
                <a:cubicBezTo>
                  <a:pt x="983" y="848"/>
                  <a:pt x="958" y="851"/>
                  <a:pt x="940" y="869"/>
                </a:cubicBezTo>
                <a:cubicBezTo>
                  <a:pt x="925" y="884"/>
                  <a:pt x="922" y="903"/>
                  <a:pt x="908" y="917"/>
                </a:cubicBezTo>
                <a:cubicBezTo>
                  <a:pt x="895" y="930"/>
                  <a:pt x="879" y="947"/>
                  <a:pt x="864" y="957"/>
                </a:cubicBezTo>
                <a:cubicBezTo>
                  <a:pt x="837" y="997"/>
                  <a:pt x="853" y="980"/>
                  <a:pt x="808" y="1021"/>
                </a:cubicBezTo>
                <a:cubicBezTo>
                  <a:pt x="798" y="1031"/>
                  <a:pt x="776" y="1049"/>
                  <a:pt x="776" y="1049"/>
                </a:cubicBezTo>
                <a:cubicBezTo>
                  <a:pt x="768" y="1061"/>
                  <a:pt x="744" y="1077"/>
                  <a:pt x="744" y="1077"/>
                </a:cubicBezTo>
                <a:cubicBezTo>
                  <a:pt x="722" y="1110"/>
                  <a:pt x="723" y="1147"/>
                  <a:pt x="680" y="1161"/>
                </a:cubicBezTo>
                <a:cubicBezTo>
                  <a:pt x="668" y="1173"/>
                  <a:pt x="670" y="1174"/>
                  <a:pt x="656" y="1183"/>
                </a:cubicBezTo>
                <a:cubicBezTo>
                  <a:pt x="651" y="1191"/>
                  <a:pt x="630" y="1200"/>
                  <a:pt x="628" y="1209"/>
                </a:cubicBezTo>
                <a:cubicBezTo>
                  <a:pt x="627" y="1217"/>
                  <a:pt x="628" y="1226"/>
                  <a:pt x="624" y="1233"/>
                </a:cubicBezTo>
                <a:cubicBezTo>
                  <a:pt x="622" y="1237"/>
                  <a:pt x="616" y="1235"/>
                  <a:pt x="612" y="1237"/>
                </a:cubicBezTo>
                <a:cubicBezTo>
                  <a:pt x="604" y="1242"/>
                  <a:pt x="604" y="1256"/>
                  <a:pt x="596" y="1261"/>
                </a:cubicBezTo>
                <a:cubicBezTo>
                  <a:pt x="578" y="1273"/>
                  <a:pt x="587" y="1279"/>
                  <a:pt x="569" y="1291"/>
                </a:cubicBezTo>
                <a:cubicBezTo>
                  <a:pt x="560" y="1305"/>
                  <a:pt x="525" y="1333"/>
                  <a:pt x="508" y="1341"/>
                </a:cubicBezTo>
                <a:cubicBezTo>
                  <a:pt x="472" y="1357"/>
                  <a:pt x="412" y="1355"/>
                  <a:pt x="374" y="1357"/>
                </a:cubicBezTo>
                <a:cubicBezTo>
                  <a:pt x="359" y="1367"/>
                  <a:pt x="356" y="1360"/>
                  <a:pt x="344" y="1369"/>
                </a:cubicBezTo>
                <a:cubicBezTo>
                  <a:pt x="336" y="1376"/>
                  <a:pt x="333" y="1373"/>
                  <a:pt x="314" y="1378"/>
                </a:cubicBezTo>
                <a:cubicBezTo>
                  <a:pt x="295" y="1381"/>
                  <a:pt x="268" y="1384"/>
                  <a:pt x="230" y="1390"/>
                </a:cubicBezTo>
                <a:cubicBezTo>
                  <a:pt x="184" y="1405"/>
                  <a:pt x="132" y="1413"/>
                  <a:pt x="84" y="1417"/>
                </a:cubicBezTo>
                <a:cubicBezTo>
                  <a:pt x="58" y="1423"/>
                  <a:pt x="30" y="1418"/>
                  <a:pt x="4" y="1425"/>
                </a:cubicBezTo>
                <a:cubicBezTo>
                  <a:pt x="0" y="1426"/>
                  <a:pt x="4" y="1435"/>
                  <a:pt x="8" y="1437"/>
                </a:cubicBezTo>
                <a:cubicBezTo>
                  <a:pt x="10" y="1439"/>
                  <a:pt x="13" y="1434"/>
                  <a:pt x="16" y="1433"/>
                </a:cubicBezTo>
                <a:close/>
              </a:path>
            </a:pathLst>
          </a:custGeom>
          <a:solidFill>
            <a:srgbClr val="FFFF99">
              <a:alpha val="39999"/>
            </a:srgbClr>
          </a:solidFill>
          <a:ln>
            <a:noFill/>
          </a:ln>
          <a:effectLst/>
          <a:extLst>
            <a:ext uri="{91240B29-F687-4F45-9708-019B960494DF}">
              <a14:hiddenLine xmlns:a14="http://schemas.microsoft.com/office/drawing/2010/main" w="38100" cap="flat" cmpd="sng">
                <a:solidFill>
                  <a:srgbClr val="0000FF"/>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807878" name="Oval 70"/>
          <p:cNvSpPr>
            <a:spLocks noChangeAspect="1" noChangeArrowheads="1"/>
          </p:cNvSpPr>
          <p:nvPr/>
        </p:nvSpPr>
        <p:spPr bwMode="auto">
          <a:xfrm>
            <a:off x="5524500" y="3629025"/>
            <a:ext cx="499697" cy="496888"/>
          </a:xfrm>
          <a:prstGeom prst="ellipse">
            <a:avLst/>
          </a:prstGeom>
          <a:noFill/>
          <a:ln w="19050">
            <a:solidFill>
              <a:srgbClr val="FF0000"/>
            </a:solidFill>
            <a:prstDash val="dash"/>
            <a:round/>
            <a:headEnd/>
            <a:tailEnd/>
          </a:ln>
          <a:effectLst/>
          <a:extLst>
            <a:ext uri="{909E8E84-426E-40DD-AFC4-6F175D3DCCD1}">
              <a14:hiddenFill xmlns:a14="http://schemas.microsoft.com/office/drawing/2010/main">
                <a:solidFill>
                  <a:srgbClr val="CCFFFF">
                    <a:alpha val="8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807879" name="Oval 71"/>
          <p:cNvSpPr>
            <a:spLocks noChangeAspect="1" noChangeArrowheads="1"/>
          </p:cNvSpPr>
          <p:nvPr/>
        </p:nvSpPr>
        <p:spPr bwMode="auto">
          <a:xfrm>
            <a:off x="5725258" y="3822701"/>
            <a:ext cx="104042" cy="98425"/>
          </a:xfrm>
          <a:prstGeom prst="ellipse">
            <a:avLst/>
          </a:prstGeom>
          <a:solidFill>
            <a:srgbClr val="00CCFF">
              <a:alpha val="80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807880" name="Oval 72"/>
          <p:cNvSpPr>
            <a:spLocks noChangeAspect="1" noChangeArrowheads="1"/>
          </p:cNvSpPr>
          <p:nvPr/>
        </p:nvSpPr>
        <p:spPr bwMode="auto">
          <a:xfrm>
            <a:off x="4774224" y="6119813"/>
            <a:ext cx="98181" cy="95250"/>
          </a:xfrm>
          <a:prstGeom prst="ellipse">
            <a:avLst/>
          </a:prstGeom>
          <a:solidFill>
            <a:srgbClr val="FFFF99">
              <a:alpha val="80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807881" name="Oval 73"/>
          <p:cNvSpPr>
            <a:spLocks noChangeAspect="1" noChangeArrowheads="1"/>
          </p:cNvSpPr>
          <p:nvPr/>
        </p:nvSpPr>
        <p:spPr bwMode="auto">
          <a:xfrm>
            <a:off x="5832231" y="4587875"/>
            <a:ext cx="98181" cy="95250"/>
          </a:xfrm>
          <a:prstGeom prst="ellipse">
            <a:avLst/>
          </a:prstGeom>
          <a:solidFill>
            <a:srgbClr val="FFFF99">
              <a:alpha val="80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807883" name="Freeform 75"/>
          <p:cNvSpPr>
            <a:spLocks noChangeAspect="1"/>
          </p:cNvSpPr>
          <p:nvPr/>
        </p:nvSpPr>
        <p:spPr bwMode="auto">
          <a:xfrm>
            <a:off x="4242289" y="5359400"/>
            <a:ext cx="537796" cy="234950"/>
          </a:xfrm>
          <a:custGeom>
            <a:avLst/>
            <a:gdLst>
              <a:gd name="T0" fmla="*/ 0 w 456"/>
              <a:gd name="T1" fmla="*/ 0 h 184"/>
              <a:gd name="T2" fmla="*/ 456 w 456"/>
              <a:gd name="T3" fmla="*/ 184 h 184"/>
            </a:gdLst>
            <a:ahLst/>
            <a:cxnLst>
              <a:cxn ang="0">
                <a:pos x="T0" y="T1"/>
              </a:cxn>
              <a:cxn ang="0">
                <a:pos x="T2" y="T3"/>
              </a:cxn>
            </a:cxnLst>
            <a:rect l="0" t="0" r="r" b="b"/>
            <a:pathLst>
              <a:path w="456" h="184">
                <a:moveTo>
                  <a:pt x="0" y="0"/>
                </a:moveTo>
                <a:lnTo>
                  <a:pt x="456" y="184"/>
                </a:lnTo>
              </a:path>
            </a:pathLst>
          </a:custGeom>
          <a:noFill/>
          <a:ln w="9525">
            <a:solidFill>
              <a:schemeClr val="tx1"/>
            </a:solidFill>
            <a:prstDash val="dash"/>
            <a:round/>
            <a:headEnd/>
            <a:tailEnd type="triangl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07884" name="Line 76"/>
          <p:cNvSpPr>
            <a:spLocks noChangeShapeType="1"/>
          </p:cNvSpPr>
          <p:nvPr/>
        </p:nvSpPr>
        <p:spPr bwMode="auto">
          <a:xfrm flipV="1">
            <a:off x="4712677" y="6183314"/>
            <a:ext cx="80597" cy="204787"/>
          </a:xfrm>
          <a:prstGeom prst="line">
            <a:avLst/>
          </a:prstGeom>
          <a:noFill/>
          <a:ln w="12700">
            <a:solidFill>
              <a:schemeClr val="tx1"/>
            </a:solidFill>
            <a:prstDash val="dash"/>
            <a:round/>
            <a:headEnd/>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07886" name="Freeform 78"/>
          <p:cNvSpPr>
            <a:spLocks/>
          </p:cNvSpPr>
          <p:nvPr/>
        </p:nvSpPr>
        <p:spPr bwMode="auto">
          <a:xfrm>
            <a:off x="4627685" y="4589463"/>
            <a:ext cx="700454" cy="1181100"/>
          </a:xfrm>
          <a:custGeom>
            <a:avLst/>
            <a:gdLst>
              <a:gd name="T0" fmla="*/ 0 w 510"/>
              <a:gd name="T1" fmla="*/ 0 h 762"/>
              <a:gd name="T2" fmla="*/ 510 w 510"/>
              <a:gd name="T3" fmla="*/ 762 h 762"/>
            </a:gdLst>
            <a:ahLst/>
            <a:cxnLst>
              <a:cxn ang="0">
                <a:pos x="T0" y="T1"/>
              </a:cxn>
              <a:cxn ang="0">
                <a:pos x="T2" y="T3"/>
              </a:cxn>
            </a:cxnLst>
            <a:rect l="0" t="0" r="r" b="b"/>
            <a:pathLst>
              <a:path w="510" h="762">
                <a:moveTo>
                  <a:pt x="0" y="0"/>
                </a:moveTo>
                <a:lnTo>
                  <a:pt x="510" y="762"/>
                </a:lnTo>
              </a:path>
            </a:pathLst>
          </a:custGeom>
          <a:noFill/>
          <a:ln w="12700">
            <a:solidFill>
              <a:schemeClr val="tx1"/>
            </a:solidFill>
            <a:prstDash val="dash"/>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07887" name="Line 79"/>
          <p:cNvSpPr>
            <a:spLocks noChangeShapeType="1"/>
          </p:cNvSpPr>
          <p:nvPr/>
        </p:nvSpPr>
        <p:spPr bwMode="auto">
          <a:xfrm flipH="1">
            <a:off x="5358912" y="5362576"/>
            <a:ext cx="375138" cy="625475"/>
          </a:xfrm>
          <a:prstGeom prst="line">
            <a:avLst/>
          </a:prstGeom>
          <a:noFill/>
          <a:ln w="127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07888" name="Freeform 80"/>
          <p:cNvSpPr>
            <a:spLocks noChangeAspect="1"/>
          </p:cNvSpPr>
          <p:nvPr/>
        </p:nvSpPr>
        <p:spPr bwMode="auto">
          <a:xfrm>
            <a:off x="3535973" y="5891213"/>
            <a:ext cx="105508" cy="304800"/>
          </a:xfrm>
          <a:custGeom>
            <a:avLst/>
            <a:gdLst>
              <a:gd name="T0" fmla="*/ 0 w 42"/>
              <a:gd name="T1" fmla="*/ 0 h 105"/>
              <a:gd name="T2" fmla="*/ 27 w 42"/>
              <a:gd name="T3" fmla="*/ 15 h 105"/>
              <a:gd name="T4" fmla="*/ 12 w 42"/>
              <a:gd name="T5" fmla="*/ 105 h 105"/>
            </a:gdLst>
            <a:ahLst/>
            <a:cxnLst>
              <a:cxn ang="0">
                <a:pos x="T0" y="T1"/>
              </a:cxn>
              <a:cxn ang="0">
                <a:pos x="T2" y="T3"/>
              </a:cxn>
              <a:cxn ang="0">
                <a:pos x="T4" y="T5"/>
              </a:cxn>
            </a:cxnLst>
            <a:rect l="0" t="0" r="r" b="b"/>
            <a:pathLst>
              <a:path w="42" h="105">
                <a:moveTo>
                  <a:pt x="0" y="0"/>
                </a:moveTo>
                <a:cubicBezTo>
                  <a:pt x="14" y="3"/>
                  <a:pt x="19" y="3"/>
                  <a:pt x="27" y="15"/>
                </a:cubicBezTo>
                <a:cubicBezTo>
                  <a:pt x="26" y="45"/>
                  <a:pt x="42" y="105"/>
                  <a:pt x="12" y="105"/>
                </a:cubicBezTo>
              </a:path>
            </a:pathLst>
          </a:custGeom>
          <a:noFill/>
          <a:ln w="19050" cap="flat" cmpd="sng">
            <a:solidFill>
              <a:srgbClr val="FF3300"/>
            </a:solidFill>
            <a:prstDash val="solid"/>
            <a:round/>
            <a:headEnd/>
            <a:tailEnd/>
          </a:ln>
          <a:effectLst/>
          <a:extLst>
            <a:ext uri="{909E8E84-426E-40DD-AFC4-6F175D3DCCD1}">
              <a14:hiddenFill xmlns:a14="http://schemas.microsoft.com/office/drawing/2010/main">
                <a:solidFill>
                  <a:srgbClr val="CCFFFF">
                    <a:alpha val="8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07889" name="Freeform 81"/>
          <p:cNvSpPr>
            <a:spLocks noChangeAspect="1"/>
          </p:cNvSpPr>
          <p:nvPr/>
        </p:nvSpPr>
        <p:spPr bwMode="auto">
          <a:xfrm>
            <a:off x="5103935" y="5683250"/>
            <a:ext cx="238857" cy="636588"/>
          </a:xfrm>
          <a:custGeom>
            <a:avLst/>
            <a:gdLst>
              <a:gd name="T0" fmla="*/ 82 w 82"/>
              <a:gd name="T1" fmla="*/ 0 h 246"/>
              <a:gd name="T2" fmla="*/ 48 w 82"/>
              <a:gd name="T3" fmla="*/ 180 h 246"/>
              <a:gd name="T4" fmla="*/ 34 w 82"/>
              <a:gd name="T5" fmla="*/ 246 h 246"/>
            </a:gdLst>
            <a:ahLst/>
            <a:cxnLst>
              <a:cxn ang="0">
                <a:pos x="T0" y="T1"/>
              </a:cxn>
              <a:cxn ang="0">
                <a:pos x="T2" y="T3"/>
              </a:cxn>
              <a:cxn ang="0">
                <a:pos x="T4" y="T5"/>
              </a:cxn>
            </a:cxnLst>
            <a:rect l="0" t="0" r="r" b="b"/>
            <a:pathLst>
              <a:path w="82" h="246">
                <a:moveTo>
                  <a:pt x="82" y="0"/>
                </a:moveTo>
                <a:cubicBezTo>
                  <a:pt x="0" y="7"/>
                  <a:pt x="65" y="111"/>
                  <a:pt x="48" y="180"/>
                </a:cubicBezTo>
                <a:cubicBezTo>
                  <a:pt x="46" y="204"/>
                  <a:pt x="45" y="225"/>
                  <a:pt x="34" y="246"/>
                </a:cubicBezTo>
              </a:path>
            </a:pathLst>
          </a:custGeom>
          <a:noFill/>
          <a:ln w="15875" cap="flat" cmpd="sng">
            <a:solidFill>
              <a:srgbClr val="FF3300"/>
            </a:solidFill>
            <a:prstDash val="solid"/>
            <a:round/>
            <a:headEnd/>
            <a:tailEnd/>
          </a:ln>
          <a:effectLst/>
          <a:extLst>
            <a:ext uri="{909E8E84-426E-40DD-AFC4-6F175D3DCCD1}">
              <a14:hiddenFill xmlns:a14="http://schemas.microsoft.com/office/drawing/2010/main">
                <a:solidFill>
                  <a:srgbClr val="CCFFFF">
                    <a:alpha val="8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07890" name="Line 82"/>
          <p:cNvSpPr>
            <a:spLocks noChangeAspect="1" noChangeShapeType="1"/>
          </p:cNvSpPr>
          <p:nvPr/>
        </p:nvSpPr>
        <p:spPr bwMode="auto">
          <a:xfrm>
            <a:off x="4996961" y="5900739"/>
            <a:ext cx="294543" cy="147637"/>
          </a:xfrm>
          <a:prstGeom prst="line">
            <a:avLst/>
          </a:prstGeom>
          <a:noFill/>
          <a:ln w="3175">
            <a:solidFill>
              <a:srgbClr val="0000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07891" name="Oval 83"/>
          <p:cNvSpPr>
            <a:spLocks noChangeAspect="1" noChangeArrowheads="1"/>
          </p:cNvSpPr>
          <p:nvPr/>
        </p:nvSpPr>
        <p:spPr bwMode="auto">
          <a:xfrm>
            <a:off x="4780085" y="5600700"/>
            <a:ext cx="96715" cy="101600"/>
          </a:xfrm>
          <a:prstGeom prst="ellipse">
            <a:avLst/>
          </a:prstGeom>
          <a:solidFill>
            <a:srgbClr val="FFFF99">
              <a:alpha val="80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807892" name="Text Box 84"/>
          <p:cNvSpPr txBox="1">
            <a:spLocks noChangeAspect="1" noChangeArrowheads="1"/>
          </p:cNvSpPr>
          <p:nvPr/>
        </p:nvSpPr>
        <p:spPr bwMode="auto">
          <a:xfrm>
            <a:off x="3201866" y="4781926"/>
            <a:ext cx="1351085" cy="770774"/>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5306" tIns="72000" rIns="65306" bIns="36000" anchor="ctr">
            <a:spAutoFit/>
          </a:bodyPr>
          <a:lstStyle>
            <a:lvl1pPr defTabSz="652463">
              <a:defRPr kumimoji="1">
                <a:solidFill>
                  <a:schemeClr val="tx1"/>
                </a:solidFill>
                <a:latin typeface="Arial" pitchFamily="34" charset="0"/>
                <a:ea typeface="ＭＳ Ｐゴシック" pitchFamily="50" charset="-128"/>
              </a:defRPr>
            </a:lvl1pPr>
            <a:lvl2pPr marL="327025" defTabSz="652463">
              <a:defRPr kumimoji="1">
                <a:solidFill>
                  <a:schemeClr val="tx1"/>
                </a:solidFill>
                <a:latin typeface="Arial" pitchFamily="34" charset="0"/>
                <a:ea typeface="ＭＳ Ｐゴシック" pitchFamily="50" charset="-128"/>
              </a:defRPr>
            </a:lvl2pPr>
            <a:lvl3pPr marL="652463" defTabSz="652463">
              <a:defRPr kumimoji="1">
                <a:solidFill>
                  <a:schemeClr val="tx1"/>
                </a:solidFill>
                <a:latin typeface="Arial" pitchFamily="34" charset="0"/>
                <a:ea typeface="ＭＳ Ｐゴシック" pitchFamily="50" charset="-128"/>
              </a:defRPr>
            </a:lvl3pPr>
            <a:lvl4pPr marL="979488" defTabSz="652463">
              <a:defRPr kumimoji="1">
                <a:solidFill>
                  <a:schemeClr val="tx1"/>
                </a:solidFill>
                <a:latin typeface="Arial" pitchFamily="34" charset="0"/>
                <a:ea typeface="ＭＳ Ｐゴシック" pitchFamily="50" charset="-128"/>
              </a:defRPr>
            </a:lvl4pPr>
            <a:lvl5pPr marL="1306513" defTabSz="652463">
              <a:defRPr kumimoji="1">
                <a:solidFill>
                  <a:schemeClr val="tx1"/>
                </a:solidFill>
                <a:latin typeface="Arial" pitchFamily="34" charset="0"/>
                <a:ea typeface="ＭＳ Ｐゴシック" pitchFamily="50" charset="-128"/>
              </a:defRPr>
            </a:lvl5pPr>
            <a:lvl6pPr marL="1763713" defTabSz="652463" fontAlgn="base">
              <a:spcBef>
                <a:spcPct val="0"/>
              </a:spcBef>
              <a:spcAft>
                <a:spcPct val="0"/>
              </a:spcAft>
              <a:defRPr kumimoji="1">
                <a:solidFill>
                  <a:schemeClr val="tx1"/>
                </a:solidFill>
                <a:latin typeface="Arial" pitchFamily="34" charset="0"/>
                <a:ea typeface="ＭＳ Ｐゴシック" pitchFamily="50" charset="-128"/>
              </a:defRPr>
            </a:lvl6pPr>
            <a:lvl7pPr marL="2220913" defTabSz="652463" fontAlgn="base">
              <a:spcBef>
                <a:spcPct val="0"/>
              </a:spcBef>
              <a:spcAft>
                <a:spcPct val="0"/>
              </a:spcAft>
              <a:defRPr kumimoji="1">
                <a:solidFill>
                  <a:schemeClr val="tx1"/>
                </a:solidFill>
                <a:latin typeface="Arial" pitchFamily="34" charset="0"/>
                <a:ea typeface="ＭＳ Ｐゴシック" pitchFamily="50" charset="-128"/>
              </a:defRPr>
            </a:lvl7pPr>
            <a:lvl8pPr marL="2678113" defTabSz="652463" fontAlgn="base">
              <a:spcBef>
                <a:spcPct val="0"/>
              </a:spcBef>
              <a:spcAft>
                <a:spcPct val="0"/>
              </a:spcAft>
              <a:defRPr kumimoji="1">
                <a:solidFill>
                  <a:schemeClr val="tx1"/>
                </a:solidFill>
                <a:latin typeface="Arial" pitchFamily="34" charset="0"/>
                <a:ea typeface="ＭＳ Ｐゴシック" pitchFamily="50" charset="-128"/>
              </a:defRPr>
            </a:lvl8pPr>
            <a:lvl9pPr marL="3135313" defTabSz="652463" fontAlgn="base">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lnSpc>
                <a:spcPts val="500"/>
              </a:lnSpc>
              <a:spcBef>
                <a:spcPct val="50000"/>
              </a:spcBef>
            </a:pPr>
            <a:r>
              <a:rPr lang="en-US" altLang="ja-JP" sz="1200"/>
              <a:t>Cesium-134 </a:t>
            </a:r>
            <a:r>
              <a:rPr lang="ja-JP" altLang="en-US" sz="1200"/>
              <a:t>：１．７</a:t>
            </a:r>
          </a:p>
          <a:p>
            <a:pPr eaLnBrk="1" hangingPunct="1">
              <a:lnSpc>
                <a:spcPts val="500"/>
              </a:lnSpc>
              <a:spcBef>
                <a:spcPct val="50000"/>
              </a:spcBef>
            </a:pPr>
            <a:r>
              <a:rPr lang="en-US" altLang="ja-JP" sz="1200"/>
              <a:t>Cesium-13</a:t>
            </a:r>
            <a:r>
              <a:rPr lang="ja-JP" altLang="en-US" sz="1200"/>
              <a:t>７ ：２．５</a:t>
            </a:r>
          </a:p>
          <a:p>
            <a:pPr eaLnBrk="1" hangingPunct="1">
              <a:lnSpc>
                <a:spcPts val="500"/>
              </a:lnSpc>
              <a:spcBef>
                <a:spcPct val="50000"/>
              </a:spcBef>
            </a:pPr>
            <a:r>
              <a:rPr lang="en-US" altLang="ja-JP" sz="1200"/>
              <a:t>All-β </a:t>
            </a:r>
            <a:r>
              <a:rPr lang="ja-JP" altLang="en-US" sz="1200"/>
              <a:t>：ＮＤ</a:t>
            </a:r>
          </a:p>
          <a:p>
            <a:pPr eaLnBrk="1" hangingPunct="1">
              <a:lnSpc>
                <a:spcPts val="500"/>
              </a:lnSpc>
              <a:spcBef>
                <a:spcPct val="50000"/>
              </a:spcBef>
            </a:pPr>
            <a:r>
              <a:rPr lang="en-US" altLang="ja-JP" sz="1200"/>
              <a:t>Tritium </a:t>
            </a:r>
            <a:r>
              <a:rPr lang="ja-JP" altLang="en-US" sz="1200"/>
              <a:t>：５．４</a:t>
            </a:r>
          </a:p>
        </p:txBody>
      </p:sp>
      <p:sp>
        <p:nvSpPr>
          <p:cNvPr id="2807893" name="Text Box 85"/>
          <p:cNvSpPr txBox="1">
            <a:spLocks noChangeAspect="1" noChangeArrowheads="1"/>
          </p:cNvSpPr>
          <p:nvPr/>
        </p:nvSpPr>
        <p:spPr bwMode="auto">
          <a:xfrm>
            <a:off x="5407269" y="4897438"/>
            <a:ext cx="1635369" cy="647700"/>
          </a:xfrm>
          <a:prstGeom prst="rect">
            <a:avLst/>
          </a:prstGeom>
          <a:solidFill>
            <a:srgbClr val="00FF00">
              <a:alpha val="50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5306" tIns="72000" rIns="65306" bIns="36000" anchor="ctr">
            <a:spAutoFit/>
          </a:bodyPr>
          <a:lstStyle>
            <a:lvl1pPr defTabSz="652463">
              <a:defRPr kumimoji="1">
                <a:solidFill>
                  <a:schemeClr val="tx1"/>
                </a:solidFill>
                <a:latin typeface="Arial" pitchFamily="34" charset="0"/>
                <a:ea typeface="ＭＳ Ｐゴシック" pitchFamily="50" charset="-128"/>
              </a:defRPr>
            </a:lvl1pPr>
            <a:lvl2pPr marL="327025" defTabSz="652463">
              <a:defRPr kumimoji="1">
                <a:solidFill>
                  <a:schemeClr val="tx1"/>
                </a:solidFill>
                <a:latin typeface="Arial" pitchFamily="34" charset="0"/>
                <a:ea typeface="ＭＳ Ｐゴシック" pitchFamily="50" charset="-128"/>
              </a:defRPr>
            </a:lvl2pPr>
            <a:lvl3pPr marL="652463" defTabSz="652463">
              <a:defRPr kumimoji="1">
                <a:solidFill>
                  <a:schemeClr val="tx1"/>
                </a:solidFill>
                <a:latin typeface="Arial" pitchFamily="34" charset="0"/>
                <a:ea typeface="ＭＳ Ｐゴシック" pitchFamily="50" charset="-128"/>
              </a:defRPr>
            </a:lvl3pPr>
            <a:lvl4pPr marL="979488" defTabSz="652463">
              <a:defRPr kumimoji="1">
                <a:solidFill>
                  <a:schemeClr val="tx1"/>
                </a:solidFill>
                <a:latin typeface="Arial" pitchFamily="34" charset="0"/>
                <a:ea typeface="ＭＳ Ｐゴシック" pitchFamily="50" charset="-128"/>
              </a:defRPr>
            </a:lvl4pPr>
            <a:lvl5pPr marL="1306513" defTabSz="652463">
              <a:defRPr kumimoji="1">
                <a:solidFill>
                  <a:schemeClr val="tx1"/>
                </a:solidFill>
                <a:latin typeface="Arial" pitchFamily="34" charset="0"/>
                <a:ea typeface="ＭＳ Ｐゴシック" pitchFamily="50" charset="-128"/>
              </a:defRPr>
            </a:lvl5pPr>
            <a:lvl6pPr marL="1763713" defTabSz="652463" fontAlgn="base">
              <a:spcBef>
                <a:spcPct val="0"/>
              </a:spcBef>
              <a:spcAft>
                <a:spcPct val="0"/>
              </a:spcAft>
              <a:defRPr kumimoji="1">
                <a:solidFill>
                  <a:schemeClr val="tx1"/>
                </a:solidFill>
                <a:latin typeface="Arial" pitchFamily="34" charset="0"/>
                <a:ea typeface="ＭＳ Ｐゴシック" pitchFamily="50" charset="-128"/>
              </a:defRPr>
            </a:lvl6pPr>
            <a:lvl7pPr marL="2220913" defTabSz="652463" fontAlgn="base">
              <a:spcBef>
                <a:spcPct val="0"/>
              </a:spcBef>
              <a:spcAft>
                <a:spcPct val="0"/>
              </a:spcAft>
              <a:defRPr kumimoji="1">
                <a:solidFill>
                  <a:schemeClr val="tx1"/>
                </a:solidFill>
                <a:latin typeface="Arial" pitchFamily="34" charset="0"/>
                <a:ea typeface="ＭＳ Ｐゴシック" pitchFamily="50" charset="-128"/>
              </a:defRPr>
            </a:lvl7pPr>
            <a:lvl8pPr marL="2678113" defTabSz="652463" fontAlgn="base">
              <a:spcBef>
                <a:spcPct val="0"/>
              </a:spcBef>
              <a:spcAft>
                <a:spcPct val="0"/>
              </a:spcAft>
              <a:defRPr kumimoji="1">
                <a:solidFill>
                  <a:schemeClr val="tx1"/>
                </a:solidFill>
                <a:latin typeface="Arial" pitchFamily="34" charset="0"/>
                <a:ea typeface="ＭＳ Ｐゴシック" pitchFamily="50" charset="-128"/>
              </a:defRPr>
            </a:lvl8pPr>
            <a:lvl9pPr marL="3135313" defTabSz="652463" fontAlgn="base">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lnSpc>
                <a:spcPts val="500"/>
              </a:lnSpc>
              <a:spcBef>
                <a:spcPct val="50000"/>
              </a:spcBef>
            </a:pPr>
            <a:r>
              <a:rPr lang="en-US" altLang="ja-JP" sz="1200"/>
              <a:t>Cesium-134 </a:t>
            </a:r>
            <a:r>
              <a:rPr lang="ja-JP" altLang="en-US" sz="1200"/>
              <a:t>：       １６</a:t>
            </a:r>
          </a:p>
          <a:p>
            <a:pPr eaLnBrk="1" hangingPunct="1">
              <a:lnSpc>
                <a:spcPts val="500"/>
              </a:lnSpc>
              <a:spcBef>
                <a:spcPct val="50000"/>
              </a:spcBef>
            </a:pPr>
            <a:r>
              <a:rPr lang="en-US" altLang="ja-JP" sz="1200"/>
              <a:t>Cesium-13</a:t>
            </a:r>
            <a:r>
              <a:rPr lang="ja-JP" altLang="en-US" sz="1200"/>
              <a:t>７ ：     　４１</a:t>
            </a:r>
          </a:p>
          <a:p>
            <a:pPr eaLnBrk="1" hangingPunct="1">
              <a:lnSpc>
                <a:spcPts val="500"/>
              </a:lnSpc>
              <a:spcBef>
                <a:spcPct val="50000"/>
              </a:spcBef>
            </a:pPr>
            <a:r>
              <a:rPr lang="en-US" altLang="ja-JP" sz="1200"/>
              <a:t>All-β   </a:t>
            </a:r>
            <a:r>
              <a:rPr lang="ja-JP" altLang="en-US" sz="1200"/>
              <a:t>　　    ：     ２８０</a:t>
            </a:r>
          </a:p>
          <a:p>
            <a:pPr eaLnBrk="1" hangingPunct="1">
              <a:lnSpc>
                <a:spcPts val="500"/>
              </a:lnSpc>
              <a:spcBef>
                <a:spcPct val="50000"/>
              </a:spcBef>
            </a:pPr>
            <a:r>
              <a:rPr lang="en-US" altLang="ja-JP" sz="1200"/>
              <a:t>Tritium  </a:t>
            </a:r>
            <a:r>
              <a:rPr lang="ja-JP" altLang="en-US" sz="1200"/>
              <a:t>　　   ：３，０００</a:t>
            </a:r>
          </a:p>
        </p:txBody>
      </p:sp>
      <p:sp>
        <p:nvSpPr>
          <p:cNvPr id="2807895" name="Rectangle 87"/>
          <p:cNvSpPr>
            <a:spLocks noGrp="1" noChangeArrowheads="1"/>
          </p:cNvSpPr>
          <p:nvPr>
            <p:ph type="title"/>
          </p:nvPr>
        </p:nvSpPr>
        <p:spPr>
          <a:xfrm>
            <a:off x="64477" y="-135713"/>
            <a:ext cx="9067800" cy="81253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41275" cap="flat" cmpd="sng" algn="ctr">
                <a:solidFill>
                  <a:schemeClr val="tx1"/>
                </a:solidFill>
                <a:prstDash val="solid"/>
                <a:miter lim="800000"/>
                <a:headEnd/>
                <a:tailEnd/>
              </a14:hiddenLine>
            </a:ext>
          </a:extLst>
        </p:spPr>
        <p:txBody>
          <a:bodyPr wrap="square" lIns="18000" tIns="45720" rIns="18000" bIns="45720" anchor="ctr">
            <a:spAutoFit/>
          </a:bodyPr>
          <a:lstStyle/>
          <a:p>
            <a:pPr>
              <a:lnSpc>
                <a:spcPct val="90000"/>
              </a:lnSpc>
              <a:spcBef>
                <a:spcPct val="25000"/>
              </a:spcBef>
            </a:pPr>
            <a:r>
              <a:rPr lang="en-US" altLang="ja-JP" b="0" dirty="0">
                <a:latin typeface="Arial" pitchFamily="34" charset="0"/>
                <a:ea typeface="HGS創英角ｺﾞｼｯｸUB" pitchFamily="50" charset="-128"/>
              </a:rPr>
              <a:t>   </a:t>
            </a:r>
            <a:r>
              <a:rPr lang="en-US" altLang="ja-JP" sz="800" b="0" dirty="0">
                <a:latin typeface="Arial" pitchFamily="34" charset="0"/>
                <a:ea typeface="HGS創英角ｺﾞｼｯｸUB" pitchFamily="50" charset="-128"/>
              </a:rPr>
              <a:t>Current radioactivity density measurement results inside and 									outside the port</a:t>
            </a:r>
          </a:p>
        </p:txBody>
      </p:sp>
      <p:sp>
        <p:nvSpPr>
          <p:cNvPr id="2807896" name="Text Box 88"/>
          <p:cNvSpPr txBox="1">
            <a:spLocks noChangeArrowheads="1"/>
          </p:cNvSpPr>
          <p:nvPr/>
        </p:nvSpPr>
        <p:spPr bwMode="auto">
          <a:xfrm>
            <a:off x="5942135" y="2709864"/>
            <a:ext cx="3190142" cy="860425"/>
          </a:xfrm>
          <a:prstGeom prst="rect">
            <a:avLst/>
          </a:prstGeom>
          <a:solidFill>
            <a:srgbClr val="FFFFFF"/>
          </a:solidFill>
          <a:ln w="38100" cmpd="dbl">
            <a:solidFill>
              <a:srgbClr val="0000FF"/>
            </a:solidFill>
            <a:miter lim="800000"/>
            <a:headEnd/>
            <a:tailEnd/>
          </a:ln>
        </p:spPr>
        <p:txBody>
          <a:bodyPr>
            <a:spAutoFit/>
          </a:bodyPr>
          <a:lstStyle/>
          <a:p>
            <a:pPr eaLnBrk="1" hangingPunct="1"/>
            <a:r>
              <a:rPr kumimoji="1" lang="en-US" altLang="ja-JP" sz="1200">
                <a:solidFill>
                  <a:srgbClr val="0000CC"/>
                </a:solidFill>
              </a:rPr>
              <a:t>Note:</a:t>
            </a:r>
            <a:r>
              <a:rPr kumimoji="1" lang="en-US" altLang="ja-JP" sz="1200"/>
              <a:t> Cesium</a:t>
            </a:r>
            <a:r>
              <a:rPr kumimoji="1" lang="en-US" altLang="ja-JP" sz="1200">
                <a:solidFill>
                  <a:srgbClr val="0000CC"/>
                </a:solidFill>
              </a:rPr>
              <a:t> </a:t>
            </a:r>
            <a:r>
              <a:rPr kumimoji="1" lang="en-US" altLang="ja-JP" sz="1200"/>
              <a:t>134 designated concentration: 60</a:t>
            </a:r>
          </a:p>
          <a:p>
            <a:pPr eaLnBrk="1" hangingPunct="1"/>
            <a:r>
              <a:rPr kumimoji="1" lang="ja-JP" altLang="en-US" sz="1200"/>
              <a:t>　　</a:t>
            </a:r>
            <a:r>
              <a:rPr kumimoji="1" lang="en-US" altLang="ja-JP" sz="1200"/>
              <a:t>Cesium137 designated concentration: 90</a:t>
            </a:r>
          </a:p>
          <a:p>
            <a:pPr eaLnBrk="1" hangingPunct="1"/>
            <a:r>
              <a:rPr kumimoji="1" lang="ja-JP" altLang="en-US" sz="1200"/>
              <a:t>　　</a:t>
            </a:r>
            <a:r>
              <a:rPr kumimoji="1" lang="en-US" altLang="ja-JP" sz="1200"/>
              <a:t>Strontium 90 designated concentration: 30</a:t>
            </a:r>
          </a:p>
          <a:p>
            <a:pPr eaLnBrk="1" hangingPunct="1"/>
            <a:r>
              <a:rPr kumimoji="1" lang="ja-JP" altLang="en-US" sz="1200"/>
              <a:t>　　</a:t>
            </a:r>
            <a:r>
              <a:rPr kumimoji="1" lang="en-US" altLang="ja-JP" sz="1200"/>
              <a:t>Tritium designated concentration: 60,000</a:t>
            </a:r>
          </a:p>
        </p:txBody>
      </p:sp>
      <p:pic>
        <p:nvPicPr>
          <p:cNvPr id="2807897" name="Picture 89" descr="MC900343707[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5400000">
            <a:off x="3166575" y="4289426"/>
            <a:ext cx="536575" cy="495300"/>
          </a:xfrm>
          <a:prstGeom prst="rect">
            <a:avLst/>
          </a:prstGeom>
          <a:noFill/>
          <a:extLst>
            <a:ext uri="{909E8E84-426E-40DD-AFC4-6F175D3DCCD1}">
              <a14:hiddenFill xmlns:a14="http://schemas.microsoft.com/office/drawing/2010/main">
                <a:solidFill>
                  <a:srgbClr val="FFFFFF"/>
                </a:solidFill>
              </a14:hiddenFill>
            </a:ext>
          </a:extLst>
        </p:spPr>
      </p:pic>
      <p:sp>
        <p:nvSpPr>
          <p:cNvPr id="2807899" name="Freeform 91"/>
          <p:cNvSpPr>
            <a:spLocks noChangeAspect="1"/>
          </p:cNvSpPr>
          <p:nvPr/>
        </p:nvSpPr>
        <p:spPr bwMode="auto">
          <a:xfrm>
            <a:off x="5052647" y="5661026"/>
            <a:ext cx="291612" cy="669925"/>
          </a:xfrm>
          <a:custGeom>
            <a:avLst/>
            <a:gdLst>
              <a:gd name="T0" fmla="*/ 82 w 82"/>
              <a:gd name="T1" fmla="*/ 0 h 246"/>
              <a:gd name="T2" fmla="*/ 48 w 82"/>
              <a:gd name="T3" fmla="*/ 180 h 246"/>
              <a:gd name="T4" fmla="*/ 34 w 82"/>
              <a:gd name="T5" fmla="*/ 246 h 246"/>
            </a:gdLst>
            <a:ahLst/>
            <a:cxnLst>
              <a:cxn ang="0">
                <a:pos x="T0" y="T1"/>
              </a:cxn>
              <a:cxn ang="0">
                <a:pos x="T2" y="T3"/>
              </a:cxn>
              <a:cxn ang="0">
                <a:pos x="T4" y="T5"/>
              </a:cxn>
            </a:cxnLst>
            <a:rect l="0" t="0" r="r" b="b"/>
            <a:pathLst>
              <a:path w="82" h="246">
                <a:moveTo>
                  <a:pt x="82" y="0"/>
                </a:moveTo>
                <a:cubicBezTo>
                  <a:pt x="0" y="7"/>
                  <a:pt x="65" y="111"/>
                  <a:pt x="48" y="180"/>
                </a:cubicBezTo>
                <a:cubicBezTo>
                  <a:pt x="46" y="204"/>
                  <a:pt x="45" y="225"/>
                  <a:pt x="34" y="246"/>
                </a:cubicBezTo>
              </a:path>
            </a:pathLst>
          </a:custGeom>
          <a:noFill/>
          <a:ln w="15875" cap="flat" cmpd="sng">
            <a:solidFill>
              <a:srgbClr val="FF3300"/>
            </a:solidFill>
            <a:prstDash val="solid"/>
            <a:round/>
            <a:headEnd/>
            <a:tailEnd/>
          </a:ln>
          <a:effectLst/>
          <a:extLst>
            <a:ext uri="{909E8E84-426E-40DD-AFC4-6F175D3DCCD1}">
              <a14:hiddenFill xmlns:a14="http://schemas.microsoft.com/office/drawing/2010/main">
                <a:solidFill>
                  <a:srgbClr val="CCFFFF">
                    <a:alpha val="8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2807900" name="Group 92"/>
          <p:cNvGrpSpPr>
            <a:grpSpLocks/>
          </p:cNvGrpSpPr>
          <p:nvPr/>
        </p:nvGrpSpPr>
        <p:grpSpPr bwMode="auto">
          <a:xfrm>
            <a:off x="7986347" y="6005514"/>
            <a:ext cx="126023" cy="523875"/>
            <a:chOff x="1916" y="402"/>
            <a:chExt cx="539" cy="2069"/>
          </a:xfrm>
        </p:grpSpPr>
        <p:sp>
          <p:nvSpPr>
            <p:cNvPr id="2807901" name="Freeform 93"/>
            <p:cNvSpPr>
              <a:spLocks/>
            </p:cNvSpPr>
            <p:nvPr/>
          </p:nvSpPr>
          <p:spPr bwMode="auto">
            <a:xfrm>
              <a:off x="1916" y="402"/>
              <a:ext cx="369" cy="2069"/>
            </a:xfrm>
            <a:custGeom>
              <a:avLst/>
              <a:gdLst>
                <a:gd name="T0" fmla="*/ 1333 w 2873"/>
                <a:gd name="T1" fmla="*/ 0 h 3657"/>
                <a:gd name="T2" fmla="*/ 454 w 2873"/>
                <a:gd name="T3" fmla="*/ 453 h 3657"/>
                <a:gd name="T4" fmla="*/ 0 w 2873"/>
                <a:gd name="T5" fmla="*/ 878 h 3657"/>
                <a:gd name="T6" fmla="*/ 454 w 2873"/>
                <a:gd name="T7" fmla="*/ 1360 h 3657"/>
                <a:gd name="T8" fmla="*/ 1361 w 2873"/>
                <a:gd name="T9" fmla="*/ 1814 h 3657"/>
                <a:gd name="T10" fmla="*/ 2268 w 2873"/>
                <a:gd name="T11" fmla="*/ 2268 h 3657"/>
                <a:gd name="T12" fmla="*/ 2722 w 2873"/>
                <a:gd name="T13" fmla="*/ 2721 h 3657"/>
                <a:gd name="T14" fmla="*/ 1361 w 2873"/>
                <a:gd name="T15" fmla="*/ 3657 h 36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73" h="3657">
                  <a:moveTo>
                    <a:pt x="1333" y="0"/>
                  </a:moveTo>
                  <a:cubicBezTo>
                    <a:pt x="1004" y="153"/>
                    <a:pt x="676" y="307"/>
                    <a:pt x="454" y="453"/>
                  </a:cubicBezTo>
                  <a:cubicBezTo>
                    <a:pt x="232" y="599"/>
                    <a:pt x="0" y="727"/>
                    <a:pt x="0" y="878"/>
                  </a:cubicBezTo>
                  <a:cubicBezTo>
                    <a:pt x="0" y="1029"/>
                    <a:pt x="227" y="1204"/>
                    <a:pt x="454" y="1360"/>
                  </a:cubicBezTo>
                  <a:cubicBezTo>
                    <a:pt x="681" y="1516"/>
                    <a:pt x="1059" y="1663"/>
                    <a:pt x="1361" y="1814"/>
                  </a:cubicBezTo>
                  <a:cubicBezTo>
                    <a:pt x="1663" y="1965"/>
                    <a:pt x="2041" y="2117"/>
                    <a:pt x="2268" y="2268"/>
                  </a:cubicBezTo>
                  <a:cubicBezTo>
                    <a:pt x="2495" y="2419"/>
                    <a:pt x="2873" y="2490"/>
                    <a:pt x="2722" y="2721"/>
                  </a:cubicBezTo>
                  <a:cubicBezTo>
                    <a:pt x="2571" y="2952"/>
                    <a:pt x="1588" y="3501"/>
                    <a:pt x="1361" y="3657"/>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07902" name="Freeform 94"/>
            <p:cNvSpPr>
              <a:spLocks/>
            </p:cNvSpPr>
            <p:nvPr/>
          </p:nvSpPr>
          <p:spPr bwMode="auto">
            <a:xfrm>
              <a:off x="2086" y="402"/>
              <a:ext cx="369" cy="2069"/>
            </a:xfrm>
            <a:custGeom>
              <a:avLst/>
              <a:gdLst>
                <a:gd name="T0" fmla="*/ 1333 w 2873"/>
                <a:gd name="T1" fmla="*/ 0 h 3657"/>
                <a:gd name="T2" fmla="*/ 454 w 2873"/>
                <a:gd name="T3" fmla="*/ 453 h 3657"/>
                <a:gd name="T4" fmla="*/ 0 w 2873"/>
                <a:gd name="T5" fmla="*/ 878 h 3657"/>
                <a:gd name="T6" fmla="*/ 454 w 2873"/>
                <a:gd name="T7" fmla="*/ 1360 h 3657"/>
                <a:gd name="T8" fmla="*/ 1361 w 2873"/>
                <a:gd name="T9" fmla="*/ 1814 h 3657"/>
                <a:gd name="T10" fmla="*/ 2268 w 2873"/>
                <a:gd name="T11" fmla="*/ 2268 h 3657"/>
                <a:gd name="T12" fmla="*/ 2722 w 2873"/>
                <a:gd name="T13" fmla="*/ 2721 h 3657"/>
                <a:gd name="T14" fmla="*/ 1361 w 2873"/>
                <a:gd name="T15" fmla="*/ 3657 h 36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73" h="3657">
                  <a:moveTo>
                    <a:pt x="1333" y="0"/>
                  </a:moveTo>
                  <a:cubicBezTo>
                    <a:pt x="1004" y="153"/>
                    <a:pt x="676" y="307"/>
                    <a:pt x="454" y="453"/>
                  </a:cubicBezTo>
                  <a:cubicBezTo>
                    <a:pt x="232" y="599"/>
                    <a:pt x="0" y="727"/>
                    <a:pt x="0" y="878"/>
                  </a:cubicBezTo>
                  <a:cubicBezTo>
                    <a:pt x="0" y="1029"/>
                    <a:pt x="227" y="1204"/>
                    <a:pt x="454" y="1360"/>
                  </a:cubicBezTo>
                  <a:cubicBezTo>
                    <a:pt x="681" y="1516"/>
                    <a:pt x="1059" y="1663"/>
                    <a:pt x="1361" y="1814"/>
                  </a:cubicBezTo>
                  <a:cubicBezTo>
                    <a:pt x="1663" y="1965"/>
                    <a:pt x="2041" y="2117"/>
                    <a:pt x="2268" y="2268"/>
                  </a:cubicBezTo>
                  <a:cubicBezTo>
                    <a:pt x="2495" y="2419"/>
                    <a:pt x="2873" y="2490"/>
                    <a:pt x="2722" y="2721"/>
                  </a:cubicBezTo>
                  <a:cubicBezTo>
                    <a:pt x="2571" y="2952"/>
                    <a:pt x="1588" y="3501"/>
                    <a:pt x="1361" y="3657"/>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2807903" name="Freeform 95"/>
          <p:cNvSpPr>
            <a:spLocks noChangeAspect="1"/>
          </p:cNvSpPr>
          <p:nvPr/>
        </p:nvSpPr>
        <p:spPr bwMode="auto">
          <a:xfrm>
            <a:off x="5690090" y="5919788"/>
            <a:ext cx="312126" cy="120650"/>
          </a:xfrm>
          <a:custGeom>
            <a:avLst/>
            <a:gdLst>
              <a:gd name="T0" fmla="*/ 0 w 123"/>
              <a:gd name="T1" fmla="*/ 46 h 46"/>
              <a:gd name="T2" fmla="*/ 21 w 123"/>
              <a:gd name="T3" fmla="*/ 25 h 46"/>
              <a:gd name="T4" fmla="*/ 123 w 123"/>
              <a:gd name="T5" fmla="*/ 43 h 46"/>
            </a:gdLst>
            <a:ahLst/>
            <a:cxnLst>
              <a:cxn ang="0">
                <a:pos x="T0" y="T1"/>
              </a:cxn>
              <a:cxn ang="0">
                <a:pos x="T2" y="T3"/>
              </a:cxn>
              <a:cxn ang="0">
                <a:pos x="T4" y="T5"/>
              </a:cxn>
            </a:cxnLst>
            <a:rect l="0" t="0" r="r" b="b"/>
            <a:pathLst>
              <a:path w="123" h="46">
                <a:moveTo>
                  <a:pt x="0" y="46"/>
                </a:moveTo>
                <a:cubicBezTo>
                  <a:pt x="3" y="37"/>
                  <a:pt x="21" y="25"/>
                  <a:pt x="21" y="25"/>
                </a:cubicBezTo>
                <a:cubicBezTo>
                  <a:pt x="25" y="25"/>
                  <a:pt x="123" y="0"/>
                  <a:pt x="123" y="43"/>
                </a:cubicBezTo>
              </a:path>
            </a:pathLst>
          </a:custGeom>
          <a:noFill/>
          <a:ln w="19050" cap="flat" cmpd="sng">
            <a:solidFill>
              <a:srgbClr val="FF3300"/>
            </a:solidFill>
            <a:prstDash val="solid"/>
            <a:round/>
            <a:headEnd/>
            <a:tailEnd/>
          </a:ln>
          <a:effectLst/>
          <a:extLst>
            <a:ext uri="{909E8E84-426E-40DD-AFC4-6F175D3DCCD1}">
              <a14:hiddenFill xmlns:a14="http://schemas.microsoft.com/office/drawing/2010/main">
                <a:solidFill>
                  <a:srgbClr val="CCFFFF">
                    <a:alpha val="8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07904" name="Freeform 96"/>
          <p:cNvSpPr>
            <a:spLocks noChangeAspect="1"/>
          </p:cNvSpPr>
          <p:nvPr/>
        </p:nvSpPr>
        <p:spPr bwMode="auto">
          <a:xfrm>
            <a:off x="6180993" y="5918201"/>
            <a:ext cx="313592" cy="119063"/>
          </a:xfrm>
          <a:custGeom>
            <a:avLst/>
            <a:gdLst>
              <a:gd name="T0" fmla="*/ 0 w 123"/>
              <a:gd name="T1" fmla="*/ 46 h 46"/>
              <a:gd name="T2" fmla="*/ 21 w 123"/>
              <a:gd name="T3" fmla="*/ 25 h 46"/>
              <a:gd name="T4" fmla="*/ 123 w 123"/>
              <a:gd name="T5" fmla="*/ 43 h 46"/>
            </a:gdLst>
            <a:ahLst/>
            <a:cxnLst>
              <a:cxn ang="0">
                <a:pos x="T0" y="T1"/>
              </a:cxn>
              <a:cxn ang="0">
                <a:pos x="T2" y="T3"/>
              </a:cxn>
              <a:cxn ang="0">
                <a:pos x="T4" y="T5"/>
              </a:cxn>
            </a:cxnLst>
            <a:rect l="0" t="0" r="r" b="b"/>
            <a:pathLst>
              <a:path w="123" h="46">
                <a:moveTo>
                  <a:pt x="0" y="46"/>
                </a:moveTo>
                <a:cubicBezTo>
                  <a:pt x="3" y="37"/>
                  <a:pt x="21" y="25"/>
                  <a:pt x="21" y="25"/>
                </a:cubicBezTo>
                <a:cubicBezTo>
                  <a:pt x="25" y="25"/>
                  <a:pt x="123" y="0"/>
                  <a:pt x="123" y="43"/>
                </a:cubicBezTo>
              </a:path>
            </a:pathLst>
          </a:custGeom>
          <a:noFill/>
          <a:ln w="19050" cap="flat" cmpd="sng">
            <a:solidFill>
              <a:srgbClr val="FF3300"/>
            </a:solidFill>
            <a:prstDash val="solid"/>
            <a:round/>
            <a:headEnd/>
            <a:tailEnd/>
          </a:ln>
          <a:effectLst/>
          <a:extLst>
            <a:ext uri="{909E8E84-426E-40DD-AFC4-6F175D3DCCD1}">
              <a14:hiddenFill xmlns:a14="http://schemas.microsoft.com/office/drawing/2010/main">
                <a:solidFill>
                  <a:srgbClr val="CCFFFF">
                    <a:alpha val="8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07905" name="Freeform 97"/>
          <p:cNvSpPr>
            <a:spLocks noChangeAspect="1"/>
          </p:cNvSpPr>
          <p:nvPr/>
        </p:nvSpPr>
        <p:spPr bwMode="auto">
          <a:xfrm>
            <a:off x="6759820" y="5913439"/>
            <a:ext cx="246185" cy="122237"/>
          </a:xfrm>
          <a:custGeom>
            <a:avLst/>
            <a:gdLst>
              <a:gd name="T0" fmla="*/ 0 w 123"/>
              <a:gd name="T1" fmla="*/ 46 h 46"/>
              <a:gd name="T2" fmla="*/ 21 w 123"/>
              <a:gd name="T3" fmla="*/ 25 h 46"/>
              <a:gd name="T4" fmla="*/ 123 w 123"/>
              <a:gd name="T5" fmla="*/ 43 h 46"/>
            </a:gdLst>
            <a:ahLst/>
            <a:cxnLst>
              <a:cxn ang="0">
                <a:pos x="T0" y="T1"/>
              </a:cxn>
              <a:cxn ang="0">
                <a:pos x="T2" y="T3"/>
              </a:cxn>
              <a:cxn ang="0">
                <a:pos x="T4" y="T5"/>
              </a:cxn>
            </a:cxnLst>
            <a:rect l="0" t="0" r="r" b="b"/>
            <a:pathLst>
              <a:path w="123" h="46">
                <a:moveTo>
                  <a:pt x="0" y="46"/>
                </a:moveTo>
                <a:cubicBezTo>
                  <a:pt x="3" y="37"/>
                  <a:pt x="21" y="25"/>
                  <a:pt x="21" y="25"/>
                </a:cubicBezTo>
                <a:cubicBezTo>
                  <a:pt x="25" y="25"/>
                  <a:pt x="123" y="0"/>
                  <a:pt x="123" y="43"/>
                </a:cubicBezTo>
              </a:path>
            </a:pathLst>
          </a:custGeom>
          <a:noFill/>
          <a:ln w="19050" cap="flat" cmpd="sng">
            <a:solidFill>
              <a:srgbClr val="FF3300"/>
            </a:solidFill>
            <a:prstDash val="solid"/>
            <a:round/>
            <a:headEnd/>
            <a:tailEnd/>
          </a:ln>
          <a:effectLst/>
          <a:extLst>
            <a:ext uri="{909E8E84-426E-40DD-AFC4-6F175D3DCCD1}">
              <a14:hiddenFill xmlns:a14="http://schemas.microsoft.com/office/drawing/2010/main">
                <a:solidFill>
                  <a:srgbClr val="CCFFFF">
                    <a:alpha val="8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07906" name="Freeform 98"/>
          <p:cNvSpPr>
            <a:spLocks noChangeAspect="1"/>
          </p:cNvSpPr>
          <p:nvPr/>
        </p:nvSpPr>
        <p:spPr bwMode="auto">
          <a:xfrm>
            <a:off x="7079274" y="5880101"/>
            <a:ext cx="211015" cy="157163"/>
          </a:xfrm>
          <a:custGeom>
            <a:avLst/>
            <a:gdLst>
              <a:gd name="T0" fmla="*/ 0 w 123"/>
              <a:gd name="T1" fmla="*/ 46 h 46"/>
              <a:gd name="T2" fmla="*/ 21 w 123"/>
              <a:gd name="T3" fmla="*/ 25 h 46"/>
              <a:gd name="T4" fmla="*/ 123 w 123"/>
              <a:gd name="T5" fmla="*/ 43 h 46"/>
            </a:gdLst>
            <a:ahLst/>
            <a:cxnLst>
              <a:cxn ang="0">
                <a:pos x="T0" y="T1"/>
              </a:cxn>
              <a:cxn ang="0">
                <a:pos x="T2" y="T3"/>
              </a:cxn>
              <a:cxn ang="0">
                <a:pos x="T4" y="T5"/>
              </a:cxn>
            </a:cxnLst>
            <a:rect l="0" t="0" r="r" b="b"/>
            <a:pathLst>
              <a:path w="123" h="46">
                <a:moveTo>
                  <a:pt x="0" y="46"/>
                </a:moveTo>
                <a:cubicBezTo>
                  <a:pt x="3" y="37"/>
                  <a:pt x="21" y="25"/>
                  <a:pt x="21" y="25"/>
                </a:cubicBezTo>
                <a:cubicBezTo>
                  <a:pt x="25" y="25"/>
                  <a:pt x="123" y="0"/>
                  <a:pt x="123" y="43"/>
                </a:cubicBezTo>
              </a:path>
            </a:pathLst>
          </a:custGeom>
          <a:noFill/>
          <a:ln w="19050" cap="flat" cmpd="sng">
            <a:solidFill>
              <a:srgbClr val="FF3300"/>
            </a:solidFill>
            <a:prstDash val="solid"/>
            <a:round/>
            <a:headEnd/>
            <a:tailEnd/>
          </a:ln>
          <a:effectLst/>
          <a:extLst>
            <a:ext uri="{909E8E84-426E-40DD-AFC4-6F175D3DCCD1}">
              <a14:hiddenFill xmlns:a14="http://schemas.microsoft.com/office/drawing/2010/main">
                <a:solidFill>
                  <a:srgbClr val="CCFFFF">
                    <a:alpha val="8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2807909" name="Group 101"/>
          <p:cNvGrpSpPr>
            <a:grpSpLocks/>
          </p:cNvGrpSpPr>
          <p:nvPr/>
        </p:nvGrpSpPr>
        <p:grpSpPr bwMode="auto">
          <a:xfrm rot="-5400000">
            <a:off x="5621460" y="2725127"/>
            <a:ext cx="146050" cy="709246"/>
            <a:chOff x="2976" y="1878"/>
            <a:chExt cx="70" cy="208"/>
          </a:xfrm>
        </p:grpSpPr>
        <p:sp>
          <p:nvSpPr>
            <p:cNvPr id="2807910" name="Freeform 102"/>
            <p:cNvSpPr>
              <a:spLocks/>
            </p:cNvSpPr>
            <p:nvPr/>
          </p:nvSpPr>
          <p:spPr bwMode="auto">
            <a:xfrm>
              <a:off x="2990" y="1878"/>
              <a:ext cx="56" cy="208"/>
            </a:xfrm>
            <a:custGeom>
              <a:avLst/>
              <a:gdLst>
                <a:gd name="T0" fmla="*/ 50 w 56"/>
                <a:gd name="T1" fmla="*/ 0 h 208"/>
                <a:gd name="T2" fmla="*/ 28 w 56"/>
                <a:gd name="T3" fmla="*/ 14 h 208"/>
                <a:gd name="T4" fmla="*/ 14 w 56"/>
                <a:gd name="T5" fmla="*/ 30 h 208"/>
                <a:gd name="T6" fmla="*/ 10 w 56"/>
                <a:gd name="T7" fmla="*/ 42 h 208"/>
                <a:gd name="T8" fmla="*/ 24 w 56"/>
                <a:gd name="T9" fmla="*/ 108 h 208"/>
                <a:gd name="T10" fmla="*/ 28 w 56"/>
                <a:gd name="T11" fmla="*/ 114 h 208"/>
                <a:gd name="T12" fmla="*/ 34 w 56"/>
                <a:gd name="T13" fmla="*/ 118 h 208"/>
                <a:gd name="T14" fmla="*/ 42 w 56"/>
                <a:gd name="T15" fmla="*/ 130 h 208"/>
                <a:gd name="T16" fmla="*/ 22 w 56"/>
                <a:gd name="T17" fmla="*/ 208 h 208"/>
                <a:gd name="T18" fmla="*/ 0 w 56"/>
                <a:gd name="T19" fmla="*/ 20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208">
                  <a:moveTo>
                    <a:pt x="50" y="0"/>
                  </a:moveTo>
                  <a:cubicBezTo>
                    <a:pt x="36" y="5"/>
                    <a:pt x="39" y="7"/>
                    <a:pt x="28" y="14"/>
                  </a:cubicBezTo>
                  <a:cubicBezTo>
                    <a:pt x="24" y="20"/>
                    <a:pt x="17" y="23"/>
                    <a:pt x="14" y="30"/>
                  </a:cubicBezTo>
                  <a:cubicBezTo>
                    <a:pt x="12" y="34"/>
                    <a:pt x="10" y="42"/>
                    <a:pt x="10" y="42"/>
                  </a:cubicBezTo>
                  <a:cubicBezTo>
                    <a:pt x="12" y="62"/>
                    <a:pt x="5" y="96"/>
                    <a:pt x="24" y="108"/>
                  </a:cubicBezTo>
                  <a:cubicBezTo>
                    <a:pt x="25" y="110"/>
                    <a:pt x="26" y="112"/>
                    <a:pt x="28" y="114"/>
                  </a:cubicBezTo>
                  <a:cubicBezTo>
                    <a:pt x="30" y="116"/>
                    <a:pt x="32" y="116"/>
                    <a:pt x="34" y="118"/>
                  </a:cubicBezTo>
                  <a:cubicBezTo>
                    <a:pt x="37" y="122"/>
                    <a:pt x="42" y="130"/>
                    <a:pt x="42" y="130"/>
                  </a:cubicBezTo>
                  <a:cubicBezTo>
                    <a:pt x="41" y="167"/>
                    <a:pt x="56" y="197"/>
                    <a:pt x="22" y="208"/>
                  </a:cubicBezTo>
                  <a:cubicBezTo>
                    <a:pt x="17" y="207"/>
                    <a:pt x="6" y="204"/>
                    <a:pt x="0" y="204"/>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rgbClr val="CCFFFF">
                      <a:alpha val="8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807911" name="Freeform 103"/>
            <p:cNvSpPr>
              <a:spLocks/>
            </p:cNvSpPr>
            <p:nvPr/>
          </p:nvSpPr>
          <p:spPr bwMode="auto">
            <a:xfrm>
              <a:off x="2976" y="1878"/>
              <a:ext cx="56" cy="208"/>
            </a:xfrm>
            <a:custGeom>
              <a:avLst/>
              <a:gdLst>
                <a:gd name="T0" fmla="*/ 50 w 56"/>
                <a:gd name="T1" fmla="*/ 0 h 208"/>
                <a:gd name="T2" fmla="*/ 28 w 56"/>
                <a:gd name="T3" fmla="*/ 14 h 208"/>
                <a:gd name="T4" fmla="*/ 14 w 56"/>
                <a:gd name="T5" fmla="*/ 30 h 208"/>
                <a:gd name="T6" fmla="*/ 10 w 56"/>
                <a:gd name="T7" fmla="*/ 42 h 208"/>
                <a:gd name="T8" fmla="*/ 24 w 56"/>
                <a:gd name="T9" fmla="*/ 108 h 208"/>
                <a:gd name="T10" fmla="*/ 28 w 56"/>
                <a:gd name="T11" fmla="*/ 114 h 208"/>
                <a:gd name="T12" fmla="*/ 34 w 56"/>
                <a:gd name="T13" fmla="*/ 118 h 208"/>
                <a:gd name="T14" fmla="*/ 42 w 56"/>
                <a:gd name="T15" fmla="*/ 130 h 208"/>
                <a:gd name="T16" fmla="*/ 22 w 56"/>
                <a:gd name="T17" fmla="*/ 208 h 208"/>
                <a:gd name="T18" fmla="*/ 0 w 56"/>
                <a:gd name="T19" fmla="*/ 20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208">
                  <a:moveTo>
                    <a:pt x="50" y="0"/>
                  </a:moveTo>
                  <a:cubicBezTo>
                    <a:pt x="36" y="5"/>
                    <a:pt x="39" y="7"/>
                    <a:pt x="28" y="14"/>
                  </a:cubicBezTo>
                  <a:cubicBezTo>
                    <a:pt x="24" y="20"/>
                    <a:pt x="17" y="23"/>
                    <a:pt x="14" y="30"/>
                  </a:cubicBezTo>
                  <a:cubicBezTo>
                    <a:pt x="12" y="34"/>
                    <a:pt x="10" y="42"/>
                    <a:pt x="10" y="42"/>
                  </a:cubicBezTo>
                  <a:cubicBezTo>
                    <a:pt x="12" y="62"/>
                    <a:pt x="5" y="96"/>
                    <a:pt x="24" y="108"/>
                  </a:cubicBezTo>
                  <a:cubicBezTo>
                    <a:pt x="25" y="110"/>
                    <a:pt x="26" y="112"/>
                    <a:pt x="28" y="114"/>
                  </a:cubicBezTo>
                  <a:cubicBezTo>
                    <a:pt x="30" y="116"/>
                    <a:pt x="32" y="116"/>
                    <a:pt x="34" y="118"/>
                  </a:cubicBezTo>
                  <a:cubicBezTo>
                    <a:pt x="37" y="122"/>
                    <a:pt x="42" y="130"/>
                    <a:pt x="42" y="130"/>
                  </a:cubicBezTo>
                  <a:cubicBezTo>
                    <a:pt x="41" y="167"/>
                    <a:pt x="56" y="197"/>
                    <a:pt x="22" y="208"/>
                  </a:cubicBezTo>
                  <a:cubicBezTo>
                    <a:pt x="17" y="207"/>
                    <a:pt x="6" y="204"/>
                    <a:pt x="0" y="204"/>
                  </a:cubicBez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rgbClr val="CCFFFF">
                      <a:alpha val="8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2807912" name="Oval 104"/>
          <p:cNvSpPr>
            <a:spLocks noChangeAspect="1" noChangeArrowheads="1"/>
          </p:cNvSpPr>
          <p:nvPr/>
        </p:nvSpPr>
        <p:spPr bwMode="auto">
          <a:xfrm>
            <a:off x="5643197" y="2870201"/>
            <a:ext cx="104042" cy="98425"/>
          </a:xfrm>
          <a:prstGeom prst="ellipse">
            <a:avLst/>
          </a:prstGeom>
          <a:solidFill>
            <a:srgbClr val="00CCFF">
              <a:alpha val="80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807913" name="Oval 105"/>
          <p:cNvSpPr>
            <a:spLocks noChangeAspect="1" noChangeArrowheads="1"/>
          </p:cNvSpPr>
          <p:nvPr/>
        </p:nvSpPr>
        <p:spPr bwMode="auto">
          <a:xfrm>
            <a:off x="5438043" y="2660650"/>
            <a:ext cx="499696" cy="496888"/>
          </a:xfrm>
          <a:prstGeom prst="ellipse">
            <a:avLst/>
          </a:prstGeom>
          <a:noFill/>
          <a:ln w="19050">
            <a:solidFill>
              <a:srgbClr val="FF0000"/>
            </a:solidFill>
            <a:prstDash val="dash"/>
            <a:round/>
            <a:headEnd/>
            <a:tailEnd/>
          </a:ln>
          <a:effectLst/>
          <a:extLst>
            <a:ext uri="{909E8E84-426E-40DD-AFC4-6F175D3DCCD1}">
              <a14:hiddenFill xmlns:a14="http://schemas.microsoft.com/office/drawing/2010/main">
                <a:solidFill>
                  <a:srgbClr val="CCFFFF">
                    <a:alpha val="80000"/>
                  </a:srgb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807908" name="Text Box 100"/>
          <p:cNvSpPr txBox="1">
            <a:spLocks noChangeAspect="1" noChangeArrowheads="1"/>
          </p:cNvSpPr>
          <p:nvPr/>
        </p:nvSpPr>
        <p:spPr bwMode="auto">
          <a:xfrm>
            <a:off x="7288824" y="3786188"/>
            <a:ext cx="1581150" cy="647700"/>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5306" tIns="72000" rIns="65306" bIns="36000" anchor="ctr">
            <a:spAutoFit/>
          </a:bodyPr>
          <a:lstStyle>
            <a:lvl1pPr defTabSz="652463">
              <a:defRPr kumimoji="1">
                <a:solidFill>
                  <a:schemeClr val="tx1"/>
                </a:solidFill>
                <a:latin typeface="Arial" pitchFamily="34" charset="0"/>
                <a:ea typeface="ＭＳ Ｐゴシック" pitchFamily="50" charset="-128"/>
              </a:defRPr>
            </a:lvl1pPr>
            <a:lvl2pPr marL="327025" defTabSz="652463">
              <a:defRPr kumimoji="1">
                <a:solidFill>
                  <a:schemeClr val="tx1"/>
                </a:solidFill>
                <a:latin typeface="Arial" pitchFamily="34" charset="0"/>
                <a:ea typeface="ＭＳ Ｐゴシック" pitchFamily="50" charset="-128"/>
              </a:defRPr>
            </a:lvl2pPr>
            <a:lvl3pPr marL="652463" defTabSz="652463">
              <a:defRPr kumimoji="1">
                <a:solidFill>
                  <a:schemeClr val="tx1"/>
                </a:solidFill>
                <a:latin typeface="Arial" pitchFamily="34" charset="0"/>
                <a:ea typeface="ＭＳ Ｐゴシック" pitchFamily="50" charset="-128"/>
              </a:defRPr>
            </a:lvl3pPr>
            <a:lvl4pPr marL="979488" defTabSz="652463">
              <a:defRPr kumimoji="1">
                <a:solidFill>
                  <a:schemeClr val="tx1"/>
                </a:solidFill>
                <a:latin typeface="Arial" pitchFamily="34" charset="0"/>
                <a:ea typeface="ＭＳ Ｐゴシック" pitchFamily="50" charset="-128"/>
              </a:defRPr>
            </a:lvl4pPr>
            <a:lvl5pPr marL="1306513" defTabSz="652463">
              <a:defRPr kumimoji="1">
                <a:solidFill>
                  <a:schemeClr val="tx1"/>
                </a:solidFill>
                <a:latin typeface="Arial" pitchFamily="34" charset="0"/>
                <a:ea typeface="ＭＳ Ｐゴシック" pitchFamily="50" charset="-128"/>
              </a:defRPr>
            </a:lvl5pPr>
            <a:lvl6pPr marL="1763713" defTabSz="652463" fontAlgn="base">
              <a:spcBef>
                <a:spcPct val="0"/>
              </a:spcBef>
              <a:spcAft>
                <a:spcPct val="0"/>
              </a:spcAft>
              <a:defRPr kumimoji="1">
                <a:solidFill>
                  <a:schemeClr val="tx1"/>
                </a:solidFill>
                <a:latin typeface="Arial" pitchFamily="34" charset="0"/>
                <a:ea typeface="ＭＳ Ｐゴシック" pitchFamily="50" charset="-128"/>
              </a:defRPr>
            </a:lvl6pPr>
            <a:lvl7pPr marL="2220913" defTabSz="652463" fontAlgn="base">
              <a:spcBef>
                <a:spcPct val="0"/>
              </a:spcBef>
              <a:spcAft>
                <a:spcPct val="0"/>
              </a:spcAft>
              <a:defRPr kumimoji="1">
                <a:solidFill>
                  <a:schemeClr val="tx1"/>
                </a:solidFill>
                <a:latin typeface="Arial" pitchFamily="34" charset="0"/>
                <a:ea typeface="ＭＳ Ｐゴシック" pitchFamily="50" charset="-128"/>
              </a:defRPr>
            </a:lvl7pPr>
            <a:lvl8pPr marL="2678113" defTabSz="652463" fontAlgn="base">
              <a:spcBef>
                <a:spcPct val="0"/>
              </a:spcBef>
              <a:spcAft>
                <a:spcPct val="0"/>
              </a:spcAft>
              <a:defRPr kumimoji="1">
                <a:solidFill>
                  <a:schemeClr val="tx1"/>
                </a:solidFill>
                <a:latin typeface="Arial" pitchFamily="34" charset="0"/>
                <a:ea typeface="ＭＳ Ｐゴシック" pitchFamily="50" charset="-128"/>
              </a:defRPr>
            </a:lvl8pPr>
            <a:lvl9pPr marL="3135313" defTabSz="652463" fontAlgn="base">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lnSpc>
                <a:spcPts val="500"/>
              </a:lnSpc>
              <a:spcBef>
                <a:spcPct val="50000"/>
              </a:spcBef>
            </a:pPr>
            <a:r>
              <a:rPr lang="en-US" altLang="ja-JP" sz="1200"/>
              <a:t>Cesium-134 </a:t>
            </a:r>
            <a:r>
              <a:rPr lang="ja-JP" altLang="en-US" sz="1200"/>
              <a:t>：ＮＤ</a:t>
            </a:r>
          </a:p>
          <a:p>
            <a:pPr eaLnBrk="1" hangingPunct="1">
              <a:lnSpc>
                <a:spcPts val="500"/>
              </a:lnSpc>
              <a:spcBef>
                <a:spcPct val="50000"/>
              </a:spcBef>
            </a:pPr>
            <a:r>
              <a:rPr lang="en-US" altLang="ja-JP" sz="1200"/>
              <a:t>Cesium-13</a:t>
            </a:r>
            <a:r>
              <a:rPr lang="ja-JP" altLang="en-US" sz="1200"/>
              <a:t>７ ：ＮＤ</a:t>
            </a:r>
            <a:endParaRPr lang="ja-JP" altLang="en-US" sz="1200">
              <a:latin typeface="ＭＳ Ｐゴシック" pitchFamily="50" charset="-128"/>
            </a:endParaRPr>
          </a:p>
          <a:p>
            <a:pPr eaLnBrk="1" hangingPunct="1">
              <a:lnSpc>
                <a:spcPts val="500"/>
              </a:lnSpc>
              <a:spcBef>
                <a:spcPct val="50000"/>
              </a:spcBef>
            </a:pPr>
            <a:r>
              <a:rPr lang="en-US" altLang="ja-JP" sz="1200"/>
              <a:t>All-β </a:t>
            </a:r>
            <a:r>
              <a:rPr lang="ja-JP" altLang="en-US" sz="1200"/>
              <a:t>：ＮＤ</a:t>
            </a:r>
          </a:p>
          <a:p>
            <a:pPr eaLnBrk="1" hangingPunct="1">
              <a:lnSpc>
                <a:spcPts val="500"/>
              </a:lnSpc>
              <a:spcBef>
                <a:spcPct val="50000"/>
              </a:spcBef>
            </a:pPr>
            <a:r>
              <a:rPr lang="en-US" altLang="ja-JP" sz="1200"/>
              <a:t>Tritium </a:t>
            </a:r>
            <a:r>
              <a:rPr lang="ja-JP" altLang="en-US" sz="1200"/>
              <a:t>：</a:t>
            </a:r>
            <a:r>
              <a:rPr lang="en-US" altLang="ja-JP" sz="1200"/>
              <a:t>0.41</a:t>
            </a:r>
          </a:p>
        </p:txBody>
      </p:sp>
      <p:sp>
        <p:nvSpPr>
          <p:cNvPr id="2807917" name="Text Box 109"/>
          <p:cNvSpPr txBox="1">
            <a:spLocks noChangeArrowheads="1"/>
          </p:cNvSpPr>
          <p:nvPr/>
        </p:nvSpPr>
        <p:spPr bwMode="auto">
          <a:xfrm>
            <a:off x="164124" y="3530600"/>
            <a:ext cx="3619500" cy="635000"/>
          </a:xfrm>
          <a:prstGeom prst="rect">
            <a:avLst/>
          </a:prstGeom>
          <a:solidFill>
            <a:schemeClr val="bg1"/>
          </a:solidFill>
          <a:ln w="19050" cap="rnd">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65306" tIns="32653" rIns="65306" bIns="32653">
            <a:spAutoFit/>
          </a:bodyPr>
          <a:lstStyle>
            <a:lvl1pPr defTabSz="652463">
              <a:defRPr kumimoji="1">
                <a:solidFill>
                  <a:schemeClr val="tx1"/>
                </a:solidFill>
                <a:latin typeface="Arial" pitchFamily="34" charset="0"/>
                <a:ea typeface="ＭＳ Ｐゴシック" pitchFamily="50" charset="-128"/>
              </a:defRPr>
            </a:lvl1pPr>
            <a:lvl2pPr marL="327025" defTabSz="652463">
              <a:defRPr kumimoji="1">
                <a:solidFill>
                  <a:schemeClr val="tx1"/>
                </a:solidFill>
                <a:latin typeface="Arial" pitchFamily="34" charset="0"/>
                <a:ea typeface="ＭＳ Ｐゴシック" pitchFamily="50" charset="-128"/>
              </a:defRPr>
            </a:lvl2pPr>
            <a:lvl3pPr marL="652463" defTabSz="652463">
              <a:defRPr kumimoji="1">
                <a:solidFill>
                  <a:schemeClr val="tx1"/>
                </a:solidFill>
                <a:latin typeface="Arial" pitchFamily="34" charset="0"/>
                <a:ea typeface="ＭＳ Ｐゴシック" pitchFamily="50" charset="-128"/>
              </a:defRPr>
            </a:lvl3pPr>
            <a:lvl4pPr marL="979488" defTabSz="652463">
              <a:defRPr kumimoji="1">
                <a:solidFill>
                  <a:schemeClr val="tx1"/>
                </a:solidFill>
                <a:latin typeface="Arial" pitchFamily="34" charset="0"/>
                <a:ea typeface="ＭＳ Ｐゴシック" pitchFamily="50" charset="-128"/>
              </a:defRPr>
            </a:lvl4pPr>
            <a:lvl5pPr marL="1306513" defTabSz="652463">
              <a:defRPr kumimoji="1">
                <a:solidFill>
                  <a:schemeClr val="tx1"/>
                </a:solidFill>
                <a:latin typeface="Arial" pitchFamily="34" charset="0"/>
                <a:ea typeface="ＭＳ Ｐゴシック" pitchFamily="50" charset="-128"/>
              </a:defRPr>
            </a:lvl5pPr>
            <a:lvl6pPr marL="1763713" defTabSz="652463" fontAlgn="base">
              <a:spcBef>
                <a:spcPct val="0"/>
              </a:spcBef>
              <a:spcAft>
                <a:spcPct val="0"/>
              </a:spcAft>
              <a:defRPr kumimoji="1">
                <a:solidFill>
                  <a:schemeClr val="tx1"/>
                </a:solidFill>
                <a:latin typeface="Arial" pitchFamily="34" charset="0"/>
                <a:ea typeface="ＭＳ Ｐゴシック" pitchFamily="50" charset="-128"/>
              </a:defRPr>
            </a:lvl6pPr>
            <a:lvl7pPr marL="2220913" defTabSz="652463" fontAlgn="base">
              <a:spcBef>
                <a:spcPct val="0"/>
              </a:spcBef>
              <a:spcAft>
                <a:spcPct val="0"/>
              </a:spcAft>
              <a:defRPr kumimoji="1">
                <a:solidFill>
                  <a:schemeClr val="tx1"/>
                </a:solidFill>
                <a:latin typeface="Arial" pitchFamily="34" charset="0"/>
                <a:ea typeface="ＭＳ Ｐゴシック" pitchFamily="50" charset="-128"/>
              </a:defRPr>
            </a:lvl7pPr>
            <a:lvl8pPr marL="2678113" defTabSz="652463" fontAlgn="base">
              <a:spcBef>
                <a:spcPct val="0"/>
              </a:spcBef>
              <a:spcAft>
                <a:spcPct val="0"/>
              </a:spcAft>
              <a:defRPr kumimoji="1">
                <a:solidFill>
                  <a:schemeClr val="tx1"/>
                </a:solidFill>
                <a:latin typeface="Arial" pitchFamily="34" charset="0"/>
                <a:ea typeface="ＭＳ Ｐゴシック" pitchFamily="50" charset="-128"/>
              </a:defRPr>
            </a:lvl8pPr>
            <a:lvl9pPr marL="3135313" defTabSz="652463" fontAlgn="base">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lnSpc>
                <a:spcPct val="80000"/>
              </a:lnSpc>
              <a:spcBef>
                <a:spcPct val="30000"/>
              </a:spcBef>
            </a:pPr>
            <a:r>
              <a:rPr lang="en-US" altLang="ja-JP" sz="1200"/>
              <a:t>Analysis items and measurement frequencies</a:t>
            </a:r>
          </a:p>
          <a:p>
            <a:pPr eaLnBrk="1" hangingPunct="1">
              <a:lnSpc>
                <a:spcPct val="80000"/>
              </a:lnSpc>
              <a:spcBef>
                <a:spcPct val="30000"/>
              </a:spcBef>
            </a:pPr>
            <a:r>
              <a:rPr lang="ja-JP" altLang="en-US" sz="1200"/>
              <a:t>・</a:t>
            </a:r>
            <a:r>
              <a:rPr lang="en-US" altLang="ja-JP" sz="1200"/>
              <a:t>Tritium, Cesium and All-β: Once a week</a:t>
            </a:r>
          </a:p>
          <a:p>
            <a:pPr eaLnBrk="1" hangingPunct="1">
              <a:lnSpc>
                <a:spcPct val="80000"/>
              </a:lnSpc>
              <a:spcBef>
                <a:spcPct val="30000"/>
              </a:spcBef>
            </a:pPr>
            <a:r>
              <a:rPr lang="ja-JP" altLang="en-US" sz="1200"/>
              <a:t>・</a:t>
            </a:r>
            <a:r>
              <a:rPr lang="en-US" altLang="ja-JP" sz="1200"/>
              <a:t>Strontium: Once a month</a:t>
            </a:r>
          </a:p>
        </p:txBody>
      </p:sp>
      <p:sp>
        <p:nvSpPr>
          <p:cNvPr id="2807918" name="Text Box 110"/>
          <p:cNvSpPr txBox="1">
            <a:spLocks noChangeArrowheads="1"/>
          </p:cNvSpPr>
          <p:nvPr/>
        </p:nvSpPr>
        <p:spPr bwMode="auto">
          <a:xfrm>
            <a:off x="-11723" y="3008314"/>
            <a:ext cx="3798277" cy="384175"/>
          </a:xfrm>
          <a:prstGeom prst="rect">
            <a:avLst/>
          </a:prstGeom>
          <a:solidFill>
            <a:schemeClr val="bg1">
              <a:alpha val="80000"/>
            </a:schemeClr>
          </a:solidFill>
          <a:ln>
            <a:noFill/>
          </a:ln>
          <a:effectLst/>
          <a:extLs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306" tIns="0" rIns="65306" bIns="0">
            <a:spAutoFit/>
          </a:bodyPr>
          <a:lstStyle>
            <a:lvl1pPr defTabSz="652463">
              <a:defRPr kumimoji="1">
                <a:solidFill>
                  <a:schemeClr val="tx1"/>
                </a:solidFill>
                <a:latin typeface="Arial" pitchFamily="34" charset="0"/>
                <a:ea typeface="ＭＳ Ｐゴシック" pitchFamily="50" charset="-128"/>
              </a:defRPr>
            </a:lvl1pPr>
            <a:lvl2pPr marL="327025" defTabSz="652463">
              <a:defRPr kumimoji="1">
                <a:solidFill>
                  <a:schemeClr val="tx1"/>
                </a:solidFill>
                <a:latin typeface="Arial" pitchFamily="34" charset="0"/>
                <a:ea typeface="ＭＳ Ｐゴシック" pitchFamily="50" charset="-128"/>
              </a:defRPr>
            </a:lvl2pPr>
            <a:lvl3pPr marL="652463" defTabSz="652463">
              <a:defRPr kumimoji="1">
                <a:solidFill>
                  <a:schemeClr val="tx1"/>
                </a:solidFill>
                <a:latin typeface="Arial" pitchFamily="34" charset="0"/>
                <a:ea typeface="ＭＳ Ｐゴシック" pitchFamily="50" charset="-128"/>
              </a:defRPr>
            </a:lvl3pPr>
            <a:lvl4pPr marL="979488" defTabSz="652463">
              <a:defRPr kumimoji="1">
                <a:solidFill>
                  <a:schemeClr val="tx1"/>
                </a:solidFill>
                <a:latin typeface="Arial" pitchFamily="34" charset="0"/>
                <a:ea typeface="ＭＳ Ｐゴシック" pitchFamily="50" charset="-128"/>
              </a:defRPr>
            </a:lvl4pPr>
            <a:lvl5pPr marL="1306513" defTabSz="652463">
              <a:defRPr kumimoji="1">
                <a:solidFill>
                  <a:schemeClr val="tx1"/>
                </a:solidFill>
                <a:latin typeface="Arial" pitchFamily="34" charset="0"/>
                <a:ea typeface="ＭＳ Ｐゴシック" pitchFamily="50" charset="-128"/>
              </a:defRPr>
            </a:lvl5pPr>
            <a:lvl6pPr marL="1763713" defTabSz="652463" fontAlgn="base">
              <a:spcBef>
                <a:spcPct val="0"/>
              </a:spcBef>
              <a:spcAft>
                <a:spcPct val="0"/>
              </a:spcAft>
              <a:defRPr kumimoji="1">
                <a:solidFill>
                  <a:schemeClr val="tx1"/>
                </a:solidFill>
                <a:latin typeface="Arial" pitchFamily="34" charset="0"/>
                <a:ea typeface="ＭＳ Ｐゴシック" pitchFamily="50" charset="-128"/>
              </a:defRPr>
            </a:lvl6pPr>
            <a:lvl7pPr marL="2220913" defTabSz="652463" fontAlgn="base">
              <a:spcBef>
                <a:spcPct val="0"/>
              </a:spcBef>
              <a:spcAft>
                <a:spcPct val="0"/>
              </a:spcAft>
              <a:defRPr kumimoji="1">
                <a:solidFill>
                  <a:schemeClr val="tx1"/>
                </a:solidFill>
                <a:latin typeface="Arial" pitchFamily="34" charset="0"/>
                <a:ea typeface="ＭＳ Ｐゴシック" pitchFamily="50" charset="-128"/>
              </a:defRPr>
            </a:lvl7pPr>
            <a:lvl8pPr marL="2678113" defTabSz="652463" fontAlgn="base">
              <a:spcBef>
                <a:spcPct val="0"/>
              </a:spcBef>
              <a:spcAft>
                <a:spcPct val="0"/>
              </a:spcAft>
              <a:defRPr kumimoji="1">
                <a:solidFill>
                  <a:schemeClr val="tx1"/>
                </a:solidFill>
                <a:latin typeface="Arial" pitchFamily="34" charset="0"/>
                <a:ea typeface="ＭＳ Ｐゴシック" pitchFamily="50" charset="-128"/>
              </a:defRPr>
            </a:lvl8pPr>
            <a:lvl9pPr marL="3135313" defTabSz="652463" fontAlgn="base">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lnSpc>
                <a:spcPct val="80000"/>
              </a:lnSpc>
              <a:spcBef>
                <a:spcPct val="50000"/>
              </a:spcBef>
            </a:pPr>
            <a:r>
              <a:rPr lang="en-US" altLang="ja-JP" sz="1200">
                <a:ea typeface="ＭＳ ゴシック" pitchFamily="49" charset="-128"/>
              </a:rPr>
              <a:t>&lt;Water quality measurement results (excerpts);</a:t>
            </a:r>
          </a:p>
          <a:p>
            <a:pPr algn="ctr" eaLnBrk="1" hangingPunct="1">
              <a:lnSpc>
                <a:spcPct val="80000"/>
              </a:lnSpc>
              <a:spcBef>
                <a:spcPct val="50000"/>
              </a:spcBef>
            </a:pPr>
            <a:r>
              <a:rPr lang="en-US" altLang="ja-JP" sz="1200">
                <a:ea typeface="ＭＳ ゴシック" pitchFamily="49" charset="-128"/>
              </a:rPr>
              <a:t> sampling dates are in parentheses&gt; (Units: Bq/L)</a:t>
            </a:r>
          </a:p>
        </p:txBody>
      </p:sp>
      <p:sp>
        <p:nvSpPr>
          <p:cNvPr id="2807920" name="Rectangle 112"/>
          <p:cNvSpPr>
            <a:spLocks noChangeArrowheads="1"/>
          </p:cNvSpPr>
          <p:nvPr/>
        </p:nvSpPr>
        <p:spPr bwMode="auto">
          <a:xfrm>
            <a:off x="602274" y="4278313"/>
            <a:ext cx="2587869" cy="8953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defTabSz="652463">
              <a:defRPr kumimoji="1">
                <a:solidFill>
                  <a:schemeClr val="tx1"/>
                </a:solidFill>
                <a:latin typeface="Arial" pitchFamily="34" charset="0"/>
                <a:ea typeface="ＭＳ Ｐゴシック" pitchFamily="50" charset="-128"/>
              </a:defRPr>
            </a:lvl1pPr>
            <a:lvl2pPr marL="327025" defTabSz="652463">
              <a:defRPr kumimoji="1">
                <a:solidFill>
                  <a:schemeClr val="tx1"/>
                </a:solidFill>
                <a:latin typeface="Arial" pitchFamily="34" charset="0"/>
                <a:ea typeface="ＭＳ Ｐゴシック" pitchFamily="50" charset="-128"/>
              </a:defRPr>
            </a:lvl2pPr>
            <a:lvl3pPr marL="652463" defTabSz="652463">
              <a:defRPr kumimoji="1">
                <a:solidFill>
                  <a:schemeClr val="tx1"/>
                </a:solidFill>
                <a:latin typeface="Arial" pitchFamily="34" charset="0"/>
                <a:ea typeface="ＭＳ Ｐゴシック" pitchFamily="50" charset="-128"/>
              </a:defRPr>
            </a:lvl3pPr>
            <a:lvl4pPr marL="979488" defTabSz="652463">
              <a:defRPr kumimoji="1">
                <a:solidFill>
                  <a:schemeClr val="tx1"/>
                </a:solidFill>
                <a:latin typeface="Arial" pitchFamily="34" charset="0"/>
                <a:ea typeface="ＭＳ Ｐゴシック" pitchFamily="50" charset="-128"/>
              </a:defRPr>
            </a:lvl4pPr>
            <a:lvl5pPr marL="1306513" defTabSz="652463">
              <a:defRPr kumimoji="1">
                <a:solidFill>
                  <a:schemeClr val="tx1"/>
                </a:solidFill>
                <a:latin typeface="Arial" pitchFamily="34" charset="0"/>
                <a:ea typeface="ＭＳ Ｐゴシック" pitchFamily="50" charset="-128"/>
              </a:defRPr>
            </a:lvl5pPr>
            <a:lvl6pPr marL="1763713" defTabSz="652463" fontAlgn="base">
              <a:spcBef>
                <a:spcPct val="0"/>
              </a:spcBef>
              <a:spcAft>
                <a:spcPct val="0"/>
              </a:spcAft>
              <a:defRPr kumimoji="1">
                <a:solidFill>
                  <a:schemeClr val="tx1"/>
                </a:solidFill>
                <a:latin typeface="Arial" pitchFamily="34" charset="0"/>
                <a:ea typeface="ＭＳ Ｐゴシック" pitchFamily="50" charset="-128"/>
              </a:defRPr>
            </a:lvl6pPr>
            <a:lvl7pPr marL="2220913" defTabSz="652463" fontAlgn="base">
              <a:spcBef>
                <a:spcPct val="0"/>
              </a:spcBef>
              <a:spcAft>
                <a:spcPct val="0"/>
              </a:spcAft>
              <a:defRPr kumimoji="1">
                <a:solidFill>
                  <a:schemeClr val="tx1"/>
                </a:solidFill>
                <a:latin typeface="Arial" pitchFamily="34" charset="0"/>
                <a:ea typeface="ＭＳ Ｐゴシック" pitchFamily="50" charset="-128"/>
              </a:defRPr>
            </a:lvl7pPr>
            <a:lvl8pPr marL="2678113" defTabSz="652463" fontAlgn="base">
              <a:spcBef>
                <a:spcPct val="0"/>
              </a:spcBef>
              <a:spcAft>
                <a:spcPct val="0"/>
              </a:spcAft>
              <a:defRPr kumimoji="1">
                <a:solidFill>
                  <a:schemeClr val="tx1"/>
                </a:solidFill>
                <a:latin typeface="Arial" pitchFamily="34" charset="0"/>
                <a:ea typeface="ＭＳ Ｐゴシック" pitchFamily="50" charset="-128"/>
              </a:defRPr>
            </a:lvl8pPr>
            <a:lvl9pPr marL="3135313" defTabSz="652463" fontAlgn="base">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lnSpc>
                <a:spcPts val="1200"/>
              </a:lnSpc>
            </a:pPr>
            <a:r>
              <a:rPr lang="en-US" altLang="ja-JP" sz="1200"/>
              <a:t>Monitoring of effect on the ocean</a:t>
            </a:r>
          </a:p>
          <a:p>
            <a:pPr eaLnBrk="1" hangingPunct="1">
              <a:lnSpc>
                <a:spcPts val="1200"/>
              </a:lnSpc>
            </a:pPr>
            <a:r>
              <a:rPr lang="en-US" altLang="ja-JP" sz="1200"/>
              <a:t>Monitoring of distribution of radioactivity densities inside the port</a:t>
            </a:r>
          </a:p>
          <a:p>
            <a:pPr eaLnBrk="1" hangingPunct="1">
              <a:lnSpc>
                <a:spcPts val="1200"/>
              </a:lnSpc>
            </a:pPr>
            <a:r>
              <a:rPr lang="en-US" altLang="ja-JP" sz="1200"/>
              <a:t>Monitoring of effect inside the port</a:t>
            </a:r>
          </a:p>
          <a:p>
            <a:pPr eaLnBrk="1" hangingPunct="1">
              <a:lnSpc>
                <a:spcPts val="1200"/>
              </a:lnSpc>
            </a:pPr>
            <a:r>
              <a:rPr lang="en-US" altLang="ja-JP" sz="1200"/>
              <a:t>Newly added points outside the port </a:t>
            </a:r>
          </a:p>
        </p:txBody>
      </p:sp>
      <p:sp>
        <p:nvSpPr>
          <p:cNvPr id="2807921" name="Oval 113"/>
          <p:cNvSpPr>
            <a:spLocks noChangeAspect="1" noChangeArrowheads="1"/>
          </p:cNvSpPr>
          <p:nvPr/>
        </p:nvSpPr>
        <p:spPr bwMode="auto">
          <a:xfrm>
            <a:off x="3817327" y="4749800"/>
            <a:ext cx="64477" cy="63500"/>
          </a:xfrm>
          <a:prstGeom prst="ellipse">
            <a:avLst/>
          </a:prstGeom>
          <a:solidFill>
            <a:srgbClr val="00CCFF">
              <a:alpha val="8000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807924" name="Text Box 116"/>
          <p:cNvSpPr txBox="1">
            <a:spLocks noChangeArrowheads="1"/>
          </p:cNvSpPr>
          <p:nvPr/>
        </p:nvSpPr>
        <p:spPr bwMode="auto">
          <a:xfrm>
            <a:off x="4536831" y="3775075"/>
            <a:ext cx="1053615" cy="250610"/>
          </a:xfrm>
          <a:prstGeom prst="rect">
            <a:avLst/>
          </a:prstGeom>
          <a:noFill/>
          <a:ln>
            <a:noFill/>
          </a:ln>
          <a:effectLst/>
          <a:extLst>
            <a:ext uri="{909E8E84-426E-40DD-AFC4-6F175D3DCCD1}">
              <a14:hiddenFill xmlns:a14="http://schemas.microsoft.com/office/drawing/2010/main">
                <a:solidFill>
                  <a:srgbClr val="CCFFFF">
                    <a:alpha val="80000"/>
                  </a:srgbClr>
                </a:solidFill>
              </a14:hiddenFill>
            </a:ex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306" tIns="32653" rIns="65306" bIns="32653">
            <a:spAutoFit/>
          </a:bodyPr>
          <a:lstStyle>
            <a:lvl1pPr defTabSz="652463">
              <a:defRPr kumimoji="1">
                <a:solidFill>
                  <a:schemeClr val="tx1"/>
                </a:solidFill>
                <a:latin typeface="Arial" pitchFamily="34" charset="0"/>
                <a:ea typeface="ＭＳ Ｐゴシック" pitchFamily="50" charset="-128"/>
              </a:defRPr>
            </a:lvl1pPr>
            <a:lvl2pPr marL="327025" defTabSz="652463">
              <a:defRPr kumimoji="1">
                <a:solidFill>
                  <a:schemeClr val="tx1"/>
                </a:solidFill>
                <a:latin typeface="Arial" pitchFamily="34" charset="0"/>
                <a:ea typeface="ＭＳ Ｐゴシック" pitchFamily="50" charset="-128"/>
              </a:defRPr>
            </a:lvl2pPr>
            <a:lvl3pPr marL="652463" defTabSz="652463">
              <a:defRPr kumimoji="1">
                <a:solidFill>
                  <a:schemeClr val="tx1"/>
                </a:solidFill>
                <a:latin typeface="Arial" pitchFamily="34" charset="0"/>
                <a:ea typeface="ＭＳ Ｐゴシック" pitchFamily="50" charset="-128"/>
              </a:defRPr>
            </a:lvl3pPr>
            <a:lvl4pPr marL="979488" defTabSz="652463">
              <a:defRPr kumimoji="1">
                <a:solidFill>
                  <a:schemeClr val="tx1"/>
                </a:solidFill>
                <a:latin typeface="Arial" pitchFamily="34" charset="0"/>
                <a:ea typeface="ＭＳ Ｐゴシック" pitchFamily="50" charset="-128"/>
              </a:defRPr>
            </a:lvl4pPr>
            <a:lvl5pPr marL="1306513" defTabSz="652463">
              <a:defRPr kumimoji="1">
                <a:solidFill>
                  <a:schemeClr val="tx1"/>
                </a:solidFill>
                <a:latin typeface="Arial" pitchFamily="34" charset="0"/>
                <a:ea typeface="ＭＳ Ｐゴシック" pitchFamily="50" charset="-128"/>
              </a:defRPr>
            </a:lvl5pPr>
            <a:lvl6pPr marL="1763713" defTabSz="652463" fontAlgn="base">
              <a:spcBef>
                <a:spcPct val="0"/>
              </a:spcBef>
              <a:spcAft>
                <a:spcPct val="0"/>
              </a:spcAft>
              <a:defRPr kumimoji="1">
                <a:solidFill>
                  <a:schemeClr val="tx1"/>
                </a:solidFill>
                <a:latin typeface="Arial" pitchFamily="34" charset="0"/>
                <a:ea typeface="ＭＳ Ｐゴシック" pitchFamily="50" charset="-128"/>
              </a:defRPr>
            </a:lvl6pPr>
            <a:lvl7pPr marL="2220913" defTabSz="652463" fontAlgn="base">
              <a:spcBef>
                <a:spcPct val="0"/>
              </a:spcBef>
              <a:spcAft>
                <a:spcPct val="0"/>
              </a:spcAft>
              <a:defRPr kumimoji="1">
                <a:solidFill>
                  <a:schemeClr val="tx1"/>
                </a:solidFill>
                <a:latin typeface="Arial" pitchFamily="34" charset="0"/>
                <a:ea typeface="ＭＳ Ｐゴシック" pitchFamily="50" charset="-128"/>
              </a:defRPr>
            </a:lvl7pPr>
            <a:lvl8pPr marL="2678113" defTabSz="652463" fontAlgn="base">
              <a:spcBef>
                <a:spcPct val="0"/>
              </a:spcBef>
              <a:spcAft>
                <a:spcPct val="0"/>
              </a:spcAft>
              <a:defRPr kumimoji="1">
                <a:solidFill>
                  <a:schemeClr val="tx1"/>
                </a:solidFill>
                <a:latin typeface="Arial" pitchFamily="34" charset="0"/>
                <a:ea typeface="ＭＳ Ｐゴシック" pitchFamily="50" charset="-128"/>
              </a:defRPr>
            </a:lvl8pPr>
            <a:lvl9pPr marL="3135313" defTabSz="652463" fontAlgn="base">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200">
                <a:solidFill>
                  <a:srgbClr val="FF3300"/>
                </a:solidFill>
              </a:rPr>
              <a:t>Port entrance</a:t>
            </a:r>
          </a:p>
        </p:txBody>
      </p:sp>
      <p:sp>
        <p:nvSpPr>
          <p:cNvPr id="2807925" name="Text Box 117"/>
          <p:cNvSpPr txBox="1">
            <a:spLocks noChangeArrowheads="1"/>
          </p:cNvSpPr>
          <p:nvPr/>
        </p:nvSpPr>
        <p:spPr bwMode="auto">
          <a:xfrm>
            <a:off x="3880339" y="2779714"/>
            <a:ext cx="18156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200">
                <a:solidFill>
                  <a:srgbClr val="FF0000"/>
                </a:solidFill>
              </a:rPr>
              <a:t>3km off Fukushima Daiichi</a:t>
            </a:r>
          </a:p>
        </p:txBody>
      </p:sp>
      <p:sp>
        <p:nvSpPr>
          <p:cNvPr id="2807926" name="Text Box 118"/>
          <p:cNvSpPr txBox="1">
            <a:spLocks noChangeArrowheads="1"/>
          </p:cNvSpPr>
          <p:nvPr/>
        </p:nvSpPr>
        <p:spPr bwMode="auto">
          <a:xfrm>
            <a:off x="832339" y="6042026"/>
            <a:ext cx="874835" cy="804608"/>
          </a:xfrm>
          <a:prstGeom prst="rect">
            <a:avLst/>
          </a:prstGeom>
          <a:noFill/>
          <a:ln>
            <a:noFill/>
          </a:ln>
          <a:effectLst/>
          <a:extLst>
            <a:ext uri="{909E8E84-426E-40DD-AFC4-6F175D3DCCD1}">
              <a14:hiddenFill xmlns:a14="http://schemas.microsoft.com/office/drawing/2010/main">
                <a:solidFill>
                  <a:srgbClr val="CCFFFF">
                    <a:alpha val="80000"/>
                  </a:srgbClr>
                </a:solidFill>
              </a14:hiddenFill>
            </a:ex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306" tIns="32653" rIns="65306" bIns="32653">
            <a:spAutoFit/>
          </a:bodyPr>
          <a:lstStyle>
            <a:lvl1pPr defTabSz="652463">
              <a:defRPr kumimoji="1">
                <a:solidFill>
                  <a:schemeClr val="tx1"/>
                </a:solidFill>
                <a:latin typeface="Arial" pitchFamily="34" charset="0"/>
                <a:ea typeface="ＭＳ Ｐゴシック" pitchFamily="50" charset="-128"/>
              </a:defRPr>
            </a:lvl1pPr>
            <a:lvl2pPr marL="327025" defTabSz="652463">
              <a:defRPr kumimoji="1">
                <a:solidFill>
                  <a:schemeClr val="tx1"/>
                </a:solidFill>
                <a:latin typeface="Arial" pitchFamily="34" charset="0"/>
                <a:ea typeface="ＭＳ Ｐゴシック" pitchFamily="50" charset="-128"/>
              </a:defRPr>
            </a:lvl2pPr>
            <a:lvl3pPr marL="652463" defTabSz="652463">
              <a:defRPr kumimoji="1">
                <a:solidFill>
                  <a:schemeClr val="tx1"/>
                </a:solidFill>
                <a:latin typeface="Arial" pitchFamily="34" charset="0"/>
                <a:ea typeface="ＭＳ Ｐゴシック" pitchFamily="50" charset="-128"/>
              </a:defRPr>
            </a:lvl3pPr>
            <a:lvl4pPr marL="979488" defTabSz="652463">
              <a:defRPr kumimoji="1">
                <a:solidFill>
                  <a:schemeClr val="tx1"/>
                </a:solidFill>
                <a:latin typeface="Arial" pitchFamily="34" charset="0"/>
                <a:ea typeface="ＭＳ Ｐゴシック" pitchFamily="50" charset="-128"/>
              </a:defRPr>
            </a:lvl4pPr>
            <a:lvl5pPr marL="1306513" defTabSz="652463">
              <a:defRPr kumimoji="1">
                <a:solidFill>
                  <a:schemeClr val="tx1"/>
                </a:solidFill>
                <a:latin typeface="Arial" pitchFamily="34" charset="0"/>
                <a:ea typeface="ＭＳ Ｐゴシック" pitchFamily="50" charset="-128"/>
              </a:defRPr>
            </a:lvl5pPr>
            <a:lvl6pPr marL="1763713" defTabSz="652463" fontAlgn="base">
              <a:spcBef>
                <a:spcPct val="0"/>
              </a:spcBef>
              <a:spcAft>
                <a:spcPct val="0"/>
              </a:spcAft>
              <a:defRPr kumimoji="1">
                <a:solidFill>
                  <a:schemeClr val="tx1"/>
                </a:solidFill>
                <a:latin typeface="Arial" pitchFamily="34" charset="0"/>
                <a:ea typeface="ＭＳ Ｐゴシック" pitchFamily="50" charset="-128"/>
              </a:defRPr>
            </a:lvl6pPr>
            <a:lvl7pPr marL="2220913" defTabSz="652463" fontAlgn="base">
              <a:spcBef>
                <a:spcPct val="0"/>
              </a:spcBef>
              <a:spcAft>
                <a:spcPct val="0"/>
              </a:spcAft>
              <a:defRPr kumimoji="1">
                <a:solidFill>
                  <a:schemeClr val="tx1"/>
                </a:solidFill>
                <a:latin typeface="Arial" pitchFamily="34" charset="0"/>
                <a:ea typeface="ＭＳ Ｐゴシック" pitchFamily="50" charset="-128"/>
              </a:defRPr>
            </a:lvl7pPr>
            <a:lvl8pPr marL="2678113" defTabSz="652463" fontAlgn="base">
              <a:spcBef>
                <a:spcPct val="0"/>
              </a:spcBef>
              <a:spcAft>
                <a:spcPct val="0"/>
              </a:spcAft>
              <a:defRPr kumimoji="1">
                <a:solidFill>
                  <a:schemeClr val="tx1"/>
                </a:solidFill>
                <a:latin typeface="Arial" pitchFamily="34" charset="0"/>
                <a:ea typeface="ＭＳ Ｐゴシック" pitchFamily="50" charset="-128"/>
              </a:defRPr>
            </a:lvl8pPr>
            <a:lvl9pPr marL="3135313" defTabSz="652463" fontAlgn="base">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en-US" altLang="ja-JP" sz="1200">
                <a:solidFill>
                  <a:srgbClr val="FF3300"/>
                </a:solidFill>
              </a:rPr>
              <a:t>North of Units’ 5-6 water outlet</a:t>
            </a:r>
          </a:p>
        </p:txBody>
      </p:sp>
      <p:sp>
        <p:nvSpPr>
          <p:cNvPr id="2807927" name="Text Box 119"/>
          <p:cNvSpPr txBox="1">
            <a:spLocks noChangeArrowheads="1"/>
          </p:cNvSpPr>
          <p:nvPr/>
        </p:nvSpPr>
        <p:spPr bwMode="auto">
          <a:xfrm>
            <a:off x="7986346" y="5781676"/>
            <a:ext cx="914400" cy="804608"/>
          </a:xfrm>
          <a:prstGeom prst="rect">
            <a:avLst/>
          </a:prstGeom>
          <a:noFill/>
          <a:ln>
            <a:noFill/>
          </a:ln>
          <a:effectLst/>
          <a:extLst>
            <a:ext uri="{909E8E84-426E-40DD-AFC4-6F175D3DCCD1}">
              <a14:hiddenFill xmlns:a14="http://schemas.microsoft.com/office/drawing/2010/main">
                <a:solidFill>
                  <a:srgbClr val="CCFFFF">
                    <a:alpha val="80000"/>
                  </a:srgbClr>
                </a:solidFill>
              </a14:hiddenFill>
            </a:ex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306" tIns="32653" rIns="65306" bIns="32653">
            <a:spAutoFit/>
          </a:bodyPr>
          <a:lstStyle>
            <a:lvl1pPr defTabSz="652463">
              <a:defRPr kumimoji="1">
                <a:solidFill>
                  <a:schemeClr val="tx1"/>
                </a:solidFill>
                <a:latin typeface="Arial" pitchFamily="34" charset="0"/>
                <a:ea typeface="ＭＳ Ｐゴシック" pitchFamily="50" charset="-128"/>
              </a:defRPr>
            </a:lvl1pPr>
            <a:lvl2pPr marL="327025" defTabSz="652463">
              <a:defRPr kumimoji="1">
                <a:solidFill>
                  <a:schemeClr val="tx1"/>
                </a:solidFill>
                <a:latin typeface="Arial" pitchFamily="34" charset="0"/>
                <a:ea typeface="ＭＳ Ｐゴシック" pitchFamily="50" charset="-128"/>
              </a:defRPr>
            </a:lvl2pPr>
            <a:lvl3pPr marL="652463" defTabSz="652463">
              <a:defRPr kumimoji="1">
                <a:solidFill>
                  <a:schemeClr val="tx1"/>
                </a:solidFill>
                <a:latin typeface="Arial" pitchFamily="34" charset="0"/>
                <a:ea typeface="ＭＳ Ｐゴシック" pitchFamily="50" charset="-128"/>
              </a:defRPr>
            </a:lvl3pPr>
            <a:lvl4pPr marL="979488" defTabSz="652463">
              <a:defRPr kumimoji="1">
                <a:solidFill>
                  <a:schemeClr val="tx1"/>
                </a:solidFill>
                <a:latin typeface="Arial" pitchFamily="34" charset="0"/>
                <a:ea typeface="ＭＳ Ｐゴシック" pitchFamily="50" charset="-128"/>
              </a:defRPr>
            </a:lvl4pPr>
            <a:lvl5pPr marL="1306513" defTabSz="652463">
              <a:defRPr kumimoji="1">
                <a:solidFill>
                  <a:schemeClr val="tx1"/>
                </a:solidFill>
                <a:latin typeface="Arial" pitchFamily="34" charset="0"/>
                <a:ea typeface="ＭＳ Ｐゴシック" pitchFamily="50" charset="-128"/>
              </a:defRPr>
            </a:lvl5pPr>
            <a:lvl6pPr marL="1763713" defTabSz="652463" fontAlgn="base">
              <a:spcBef>
                <a:spcPct val="0"/>
              </a:spcBef>
              <a:spcAft>
                <a:spcPct val="0"/>
              </a:spcAft>
              <a:defRPr kumimoji="1">
                <a:solidFill>
                  <a:schemeClr val="tx1"/>
                </a:solidFill>
                <a:latin typeface="Arial" pitchFamily="34" charset="0"/>
                <a:ea typeface="ＭＳ Ｐゴシック" pitchFamily="50" charset="-128"/>
              </a:defRPr>
            </a:lvl6pPr>
            <a:lvl7pPr marL="2220913" defTabSz="652463" fontAlgn="base">
              <a:spcBef>
                <a:spcPct val="0"/>
              </a:spcBef>
              <a:spcAft>
                <a:spcPct val="0"/>
              </a:spcAft>
              <a:defRPr kumimoji="1">
                <a:solidFill>
                  <a:schemeClr val="tx1"/>
                </a:solidFill>
                <a:latin typeface="Arial" pitchFamily="34" charset="0"/>
                <a:ea typeface="ＭＳ Ｐゴシック" pitchFamily="50" charset="-128"/>
              </a:defRPr>
            </a:lvl7pPr>
            <a:lvl8pPr marL="2678113" defTabSz="652463" fontAlgn="base">
              <a:spcBef>
                <a:spcPct val="0"/>
              </a:spcBef>
              <a:spcAft>
                <a:spcPct val="0"/>
              </a:spcAft>
              <a:defRPr kumimoji="1">
                <a:solidFill>
                  <a:schemeClr val="tx1"/>
                </a:solidFill>
                <a:latin typeface="Arial" pitchFamily="34" charset="0"/>
                <a:ea typeface="ＭＳ Ｐゴシック" pitchFamily="50" charset="-128"/>
              </a:defRPr>
            </a:lvl8pPr>
            <a:lvl9pPr marL="3135313" defTabSz="652463" fontAlgn="base">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200" dirty="0">
                <a:solidFill>
                  <a:srgbClr val="FF3300"/>
                </a:solidFill>
              </a:rPr>
              <a:t>Near the south water outlet</a:t>
            </a:r>
          </a:p>
        </p:txBody>
      </p:sp>
      <p:sp>
        <p:nvSpPr>
          <p:cNvPr id="2807930" name="Text Box 122"/>
          <p:cNvSpPr txBox="1">
            <a:spLocks noChangeArrowheads="1"/>
          </p:cNvSpPr>
          <p:nvPr/>
        </p:nvSpPr>
        <p:spPr bwMode="auto">
          <a:xfrm>
            <a:off x="4145574" y="5813426"/>
            <a:ext cx="1055077" cy="796925"/>
          </a:xfrm>
          <a:prstGeom prst="rect">
            <a:avLst/>
          </a:prstGeom>
          <a:solidFill>
            <a:schemeClr val="bg1">
              <a:alpha val="80000"/>
            </a:schemeClr>
          </a:solidFill>
          <a:ln>
            <a:noFill/>
          </a:ln>
          <a:effectLst/>
          <a:extLs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306" tIns="32653" rIns="65306" bIns="32653">
            <a:spAutoFit/>
          </a:bodyPr>
          <a:lstStyle>
            <a:lvl1pPr defTabSz="652463">
              <a:defRPr kumimoji="1">
                <a:solidFill>
                  <a:schemeClr val="tx1"/>
                </a:solidFill>
                <a:latin typeface="Arial" pitchFamily="34" charset="0"/>
                <a:ea typeface="ＭＳ Ｐゴシック" pitchFamily="50" charset="-128"/>
              </a:defRPr>
            </a:lvl1pPr>
            <a:lvl2pPr marL="327025" defTabSz="652463">
              <a:defRPr kumimoji="1">
                <a:solidFill>
                  <a:schemeClr val="tx1"/>
                </a:solidFill>
                <a:latin typeface="Arial" pitchFamily="34" charset="0"/>
                <a:ea typeface="ＭＳ Ｐゴシック" pitchFamily="50" charset="-128"/>
              </a:defRPr>
            </a:lvl2pPr>
            <a:lvl3pPr marL="652463" defTabSz="652463">
              <a:defRPr kumimoji="1">
                <a:solidFill>
                  <a:schemeClr val="tx1"/>
                </a:solidFill>
                <a:latin typeface="Arial" pitchFamily="34" charset="0"/>
                <a:ea typeface="ＭＳ Ｐゴシック" pitchFamily="50" charset="-128"/>
              </a:defRPr>
            </a:lvl3pPr>
            <a:lvl4pPr marL="979488" defTabSz="652463">
              <a:defRPr kumimoji="1">
                <a:solidFill>
                  <a:schemeClr val="tx1"/>
                </a:solidFill>
                <a:latin typeface="Arial" pitchFamily="34" charset="0"/>
                <a:ea typeface="ＭＳ Ｐゴシック" pitchFamily="50" charset="-128"/>
              </a:defRPr>
            </a:lvl4pPr>
            <a:lvl5pPr marL="1306513" defTabSz="652463">
              <a:defRPr kumimoji="1">
                <a:solidFill>
                  <a:schemeClr val="tx1"/>
                </a:solidFill>
                <a:latin typeface="Arial" pitchFamily="34" charset="0"/>
                <a:ea typeface="ＭＳ Ｐゴシック" pitchFamily="50" charset="-128"/>
              </a:defRPr>
            </a:lvl5pPr>
            <a:lvl6pPr marL="1763713" defTabSz="652463" fontAlgn="base">
              <a:spcBef>
                <a:spcPct val="0"/>
              </a:spcBef>
              <a:spcAft>
                <a:spcPct val="0"/>
              </a:spcAft>
              <a:defRPr kumimoji="1">
                <a:solidFill>
                  <a:schemeClr val="tx1"/>
                </a:solidFill>
                <a:latin typeface="Arial" pitchFamily="34" charset="0"/>
                <a:ea typeface="ＭＳ Ｐゴシック" pitchFamily="50" charset="-128"/>
              </a:defRPr>
            </a:lvl6pPr>
            <a:lvl7pPr marL="2220913" defTabSz="652463" fontAlgn="base">
              <a:spcBef>
                <a:spcPct val="0"/>
              </a:spcBef>
              <a:spcAft>
                <a:spcPct val="0"/>
              </a:spcAft>
              <a:defRPr kumimoji="1">
                <a:solidFill>
                  <a:schemeClr val="tx1"/>
                </a:solidFill>
                <a:latin typeface="Arial" pitchFamily="34" charset="0"/>
                <a:ea typeface="ＭＳ Ｐゴシック" pitchFamily="50" charset="-128"/>
              </a:defRPr>
            </a:lvl7pPr>
            <a:lvl8pPr marL="2678113" defTabSz="652463" fontAlgn="base">
              <a:spcBef>
                <a:spcPct val="0"/>
              </a:spcBef>
              <a:spcAft>
                <a:spcPct val="0"/>
              </a:spcAft>
              <a:defRPr kumimoji="1">
                <a:solidFill>
                  <a:schemeClr val="tx1"/>
                </a:solidFill>
                <a:latin typeface="Arial" pitchFamily="34" charset="0"/>
                <a:ea typeface="ＭＳ Ｐゴシック" pitchFamily="50" charset="-128"/>
              </a:defRPr>
            </a:lvl8pPr>
            <a:lvl9pPr marL="3135313" defTabSz="652463" fontAlgn="base">
              <a:spcBef>
                <a:spcPct val="0"/>
              </a:spcBef>
              <a:spcAft>
                <a:spcPct val="0"/>
              </a:spcAft>
              <a:defRPr kumimoji="1">
                <a:solidFill>
                  <a:schemeClr val="tx1"/>
                </a:solidFill>
                <a:latin typeface="Arial" pitchFamily="34" charset="0"/>
                <a:ea typeface="ＭＳ Ｐゴシック" pitchFamily="50" charset="-128"/>
              </a:defRPr>
            </a:lvl9pPr>
          </a:lstStyle>
          <a:p>
            <a:pPr algn="ctr" eaLnBrk="1" hangingPunct="1"/>
            <a:r>
              <a:rPr lang="en-US" altLang="ja-JP" sz="1200">
                <a:solidFill>
                  <a:srgbClr val="0000FF"/>
                </a:solidFill>
              </a:rPr>
              <a:t>Sea-side impervious wall (under construction)</a:t>
            </a:r>
          </a:p>
        </p:txBody>
      </p:sp>
      <p:sp>
        <p:nvSpPr>
          <p:cNvPr id="2807931" name="Rectangle 123"/>
          <p:cNvSpPr>
            <a:spLocks noChangeArrowheads="1"/>
          </p:cNvSpPr>
          <p:nvPr/>
        </p:nvSpPr>
        <p:spPr bwMode="auto">
          <a:xfrm>
            <a:off x="0" y="38600"/>
            <a:ext cx="3537438" cy="206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21600" tIns="10800" rIns="21600" bIns="10800" anchor="ctr" anchorCtr="1">
            <a:spAutoFit/>
          </a:bodyPr>
          <a:lstStyle/>
          <a:p>
            <a:r>
              <a:rPr kumimoji="1" lang="en-US" altLang="ja-JP" sz="1200" dirty="0">
                <a:solidFill>
                  <a:schemeClr val="tx2"/>
                </a:solidFill>
              </a:rPr>
              <a:t>2. Outflow of Contaminated Water into the Port</a:t>
            </a:r>
          </a:p>
        </p:txBody>
      </p:sp>
      <p:sp>
        <p:nvSpPr>
          <p:cNvPr id="2807932" name="Line 124"/>
          <p:cNvSpPr>
            <a:spLocks noChangeShapeType="1"/>
          </p:cNvSpPr>
          <p:nvPr/>
        </p:nvSpPr>
        <p:spPr bwMode="auto">
          <a:xfrm>
            <a:off x="5920154" y="4660900"/>
            <a:ext cx="1535723" cy="1905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ja-JP" altLang="en-US"/>
          </a:p>
        </p:txBody>
      </p:sp>
      <p:sp>
        <p:nvSpPr>
          <p:cNvPr id="2807933" name="Line 125"/>
          <p:cNvSpPr>
            <a:spLocks noChangeShapeType="1"/>
          </p:cNvSpPr>
          <p:nvPr/>
        </p:nvSpPr>
        <p:spPr bwMode="auto">
          <a:xfrm>
            <a:off x="5654920" y="2938463"/>
            <a:ext cx="1629508" cy="14859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endParaRPr lang="ja-JP" altLang="en-US"/>
          </a:p>
        </p:txBody>
      </p:sp>
      <p:sp>
        <p:nvSpPr>
          <p:cNvPr id="2" name="スライド番号プレースホルダー 1"/>
          <p:cNvSpPr>
            <a:spLocks noGrp="1"/>
          </p:cNvSpPr>
          <p:nvPr>
            <p:ph type="sldNum" sz="quarter" idx="12"/>
          </p:nvPr>
        </p:nvSpPr>
        <p:spPr/>
        <p:txBody>
          <a:bodyPr/>
          <a:lstStyle/>
          <a:p>
            <a:fld id="{8F8DB30B-1D34-4093-98A4-10C286E1F4EC}" type="slidenum">
              <a:rPr kumimoji="1" lang="ja-JP" altLang="en-US" smtClean="0"/>
              <a:t>62</a:t>
            </a:fld>
            <a:endParaRPr kumimoji="1" lang="ja-JP" altLang="en-US"/>
          </a:p>
        </p:txBody>
      </p:sp>
    </p:spTree>
    <p:extLst>
      <p:ext uri="{BB962C8B-B14F-4D97-AF65-F5344CB8AC3E}">
        <p14:creationId xmlns:p14="http://schemas.microsoft.com/office/powerpoint/2010/main" val="306690195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4" name="Group 2"/>
          <p:cNvGrpSpPr>
            <a:grpSpLocks/>
          </p:cNvGrpSpPr>
          <p:nvPr/>
        </p:nvGrpSpPr>
        <p:grpSpPr bwMode="auto">
          <a:xfrm>
            <a:off x="0" y="1471613"/>
            <a:ext cx="5143500" cy="4648200"/>
            <a:chOff x="5974" y="576"/>
            <a:chExt cx="3168" cy="2487"/>
          </a:xfrm>
        </p:grpSpPr>
        <p:pic>
          <p:nvPicPr>
            <p:cNvPr id="82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8" y="576"/>
              <a:ext cx="3028" cy="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80" name="Rectangle 4"/>
            <p:cNvSpPr>
              <a:spLocks noChangeArrowheads="1"/>
            </p:cNvSpPr>
            <p:nvPr/>
          </p:nvSpPr>
          <p:spPr bwMode="auto">
            <a:xfrm>
              <a:off x="5974" y="2169"/>
              <a:ext cx="3168" cy="894"/>
            </a:xfrm>
            <a:prstGeom prst="rect">
              <a:avLst/>
            </a:prstGeom>
            <a:solidFill>
              <a:schemeClr val="bg1"/>
            </a:solidFill>
            <a:ln>
              <a:noFill/>
            </a:ln>
            <a:effectLst/>
            <a:extLs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endParaRPr lang="ja-JP" altLang="en-US" sz="1000">
                <a:solidFill>
                  <a:schemeClr val="bg1"/>
                </a:solidFill>
                <a:latin typeface="Times New Roman" pitchFamily="18" charset="0"/>
                <a:cs typeface="Times New Roman" pitchFamily="18" charset="0"/>
              </a:endParaRPr>
            </a:p>
          </p:txBody>
        </p:sp>
      </p:grpSp>
      <p:sp>
        <p:nvSpPr>
          <p:cNvPr id="8195" name="Rectangle 5"/>
          <p:cNvSpPr>
            <a:spLocks noChangeArrowheads="1"/>
          </p:cNvSpPr>
          <p:nvPr/>
        </p:nvSpPr>
        <p:spPr bwMode="auto">
          <a:xfrm>
            <a:off x="0" y="1371600"/>
            <a:ext cx="5064369" cy="3124200"/>
          </a:xfrm>
          <a:prstGeom prst="rect">
            <a:avLst/>
          </a:prstGeom>
          <a:solidFill>
            <a:schemeClr val="bg1">
              <a:alpha val="50195"/>
            </a:schemeClr>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endParaRPr lang="ja-JP" altLang="en-US" sz="1000">
              <a:solidFill>
                <a:schemeClr val="bg1"/>
              </a:solidFill>
              <a:latin typeface="Times New Roman" pitchFamily="18" charset="0"/>
              <a:cs typeface="Times New Roman" pitchFamily="18" charset="0"/>
            </a:endParaRPr>
          </a:p>
        </p:txBody>
      </p:sp>
      <p:sp>
        <p:nvSpPr>
          <p:cNvPr id="8196" name="Text Box 6"/>
          <p:cNvSpPr txBox="1">
            <a:spLocks noChangeArrowheads="1"/>
          </p:cNvSpPr>
          <p:nvPr/>
        </p:nvSpPr>
        <p:spPr bwMode="auto">
          <a:xfrm>
            <a:off x="381000" y="336551"/>
            <a:ext cx="8610600" cy="1084263"/>
          </a:xfrm>
          <a:prstGeom prst="rect">
            <a:avLst/>
          </a:prstGeom>
          <a:noFill/>
          <a:ln>
            <a:noFill/>
          </a:ln>
          <a:effectLst/>
          <a:extLst>
            <a:ext uri="{909E8E84-426E-40DD-AFC4-6F175D3DCCD1}">
              <a14:hiddenFill xmlns:a14="http://schemas.microsoft.com/office/drawing/2010/main">
                <a:solidFill>
                  <a:srgbClr val="CCFFFF">
                    <a:alpha val="79999"/>
                  </a:srgbClr>
                </a:solidFill>
              </a14:hiddenFill>
            </a:ex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en-US" altLang="ja-JP" sz="1100" b="0">
                <a:latin typeface="Times New Roman" pitchFamily="18" charset="0"/>
                <a:cs typeface="Times New Roman" pitchFamily="18" charset="0"/>
              </a:rPr>
              <a:t>3 measures will be implemented in the next 1 to 2 years with the purpose to “inhibit outflow to sea”, “control increase of contaminated water and prevent outflow to the bay” and “prevent inflow of groundwater to reactor building”, aiming to fundamentally resolve the problem of contaminated water.</a:t>
            </a:r>
            <a:endParaRPr lang="ja-JP" altLang="en-US" sz="1100" b="0">
              <a:latin typeface="Times New Roman" pitchFamily="18" charset="0"/>
              <a:cs typeface="Times New Roman" pitchFamily="18" charset="0"/>
            </a:endParaRPr>
          </a:p>
          <a:p>
            <a:pPr eaLnBrk="1" hangingPunct="1">
              <a:lnSpc>
                <a:spcPct val="150000"/>
              </a:lnSpc>
              <a:spcBef>
                <a:spcPct val="50000"/>
              </a:spcBef>
              <a:buFontTx/>
              <a:buNone/>
            </a:pPr>
            <a:r>
              <a:rPr lang="ja-JP" altLang="en-US" sz="900">
                <a:solidFill>
                  <a:srgbClr val="FF0000"/>
                </a:solidFill>
                <a:latin typeface="Times New Roman" pitchFamily="18" charset="0"/>
                <a:cs typeface="Times New Roman" pitchFamily="18" charset="0"/>
              </a:rPr>
              <a:t>　　　　　　　     </a:t>
            </a:r>
            <a:r>
              <a:rPr lang="ja-JP" altLang="en-US" sz="900" b="0">
                <a:latin typeface="Times New Roman" pitchFamily="18" charset="0"/>
                <a:cs typeface="Times New Roman" pitchFamily="18" charset="0"/>
              </a:rPr>
              <a:t> </a:t>
            </a:r>
            <a:r>
              <a:rPr lang="en-US" altLang="ja-JP" sz="900" b="0">
                <a:latin typeface="Times New Roman" pitchFamily="18" charset="0"/>
                <a:cs typeface="Times New Roman" pitchFamily="18" charset="0"/>
              </a:rPr>
              <a:t>Inhibition of outflow to sea</a:t>
            </a:r>
            <a:r>
              <a:rPr lang="ja-JP" altLang="en-US" sz="900" b="0">
                <a:latin typeface="Times New Roman" pitchFamily="18" charset="0"/>
                <a:cs typeface="Times New Roman" pitchFamily="18" charset="0"/>
              </a:rPr>
              <a:t> </a:t>
            </a:r>
            <a:r>
              <a:rPr lang="en-US" altLang="ja-JP" sz="900" b="0">
                <a:latin typeface="Times New Roman" pitchFamily="18" charset="0"/>
                <a:cs typeface="Times New Roman" pitchFamily="18" charset="0"/>
              </a:rPr>
              <a:t>: </a:t>
            </a:r>
            <a:r>
              <a:rPr lang="ja-JP" altLang="en-US" sz="900" b="0">
                <a:latin typeface="Times New Roman" pitchFamily="18" charset="0"/>
                <a:cs typeface="Times New Roman" pitchFamily="18" charset="0"/>
              </a:rPr>
              <a:t> </a:t>
            </a:r>
            <a:r>
              <a:rPr lang="en-US" altLang="ja-JP" sz="900" b="0">
                <a:latin typeface="Times New Roman" pitchFamily="18" charset="0"/>
                <a:cs typeface="Times New Roman" pitchFamily="18" charset="0"/>
              </a:rPr>
              <a:t>Installation of sea-side impermeable wall</a:t>
            </a:r>
            <a:r>
              <a:rPr lang="ja-JP" altLang="en-US" sz="900" b="0">
                <a:latin typeface="Times New Roman" pitchFamily="18" charset="0"/>
                <a:cs typeface="Times New Roman" pitchFamily="18" charset="0"/>
              </a:rPr>
              <a:t>  </a:t>
            </a:r>
            <a:r>
              <a:rPr lang="en-US" altLang="ja-JP" sz="900" b="0">
                <a:solidFill>
                  <a:schemeClr val="bg2"/>
                </a:solidFill>
                <a:latin typeface="Times New Roman" pitchFamily="18" charset="0"/>
                <a:cs typeface="Times New Roman" pitchFamily="18" charset="0"/>
              </a:rPr>
              <a:t>【No leaking】</a:t>
            </a:r>
            <a:r>
              <a:rPr lang="ja-JP" altLang="en-US" sz="900" b="0">
                <a:solidFill>
                  <a:schemeClr val="bg2"/>
                </a:solidFill>
                <a:latin typeface="Times New Roman" pitchFamily="18" charset="0"/>
                <a:cs typeface="Times New Roman" pitchFamily="18" charset="0"/>
              </a:rPr>
              <a:t>　</a:t>
            </a:r>
            <a:r>
              <a:rPr lang="ja-JP" altLang="en-US" sz="900" b="0">
                <a:latin typeface="Times New Roman" pitchFamily="18" charset="0"/>
                <a:cs typeface="Times New Roman" pitchFamily="18" charset="0"/>
              </a:rPr>
              <a:t>　　　　　　　　</a:t>
            </a:r>
          </a:p>
          <a:p>
            <a:pPr eaLnBrk="1" hangingPunct="1">
              <a:spcBef>
                <a:spcPct val="50000"/>
              </a:spcBef>
              <a:buFontTx/>
              <a:buNone/>
            </a:pPr>
            <a:r>
              <a:rPr lang="ja-JP" altLang="en-US" sz="900">
                <a:solidFill>
                  <a:srgbClr val="0000FF"/>
                </a:solidFill>
                <a:latin typeface="Times New Roman" pitchFamily="18" charset="0"/>
                <a:cs typeface="Times New Roman" pitchFamily="18" charset="0"/>
              </a:rPr>
              <a:t>　    　　　　　　</a:t>
            </a:r>
            <a:r>
              <a:rPr lang="ja-JP" altLang="en-US" sz="900" b="0">
                <a:latin typeface="Times New Roman" pitchFamily="18" charset="0"/>
                <a:cs typeface="Times New Roman" pitchFamily="18" charset="0"/>
              </a:rPr>
              <a:t> </a:t>
            </a:r>
            <a:r>
              <a:rPr lang="en-US" altLang="ja-JP" sz="900" b="0">
                <a:latin typeface="Times New Roman" pitchFamily="18" charset="0"/>
                <a:cs typeface="Times New Roman" pitchFamily="18" charset="0"/>
              </a:rPr>
              <a:t>Control of increase of contaminated water / prevention of outflow to the bay</a:t>
            </a:r>
            <a:r>
              <a:rPr lang="ja-JP" altLang="en-US" sz="900" b="0">
                <a:latin typeface="Times New Roman" pitchFamily="18" charset="0"/>
                <a:cs typeface="Times New Roman" pitchFamily="18" charset="0"/>
              </a:rPr>
              <a:t> </a:t>
            </a:r>
            <a:r>
              <a:rPr lang="en-US" altLang="ja-JP" sz="900" b="0">
                <a:latin typeface="Times New Roman" pitchFamily="18" charset="0"/>
                <a:cs typeface="Times New Roman" pitchFamily="18" charset="0"/>
              </a:rPr>
              <a:t>: Installation of land-side impermeable wall (frozen soil method)</a:t>
            </a:r>
            <a:r>
              <a:rPr lang="ja-JP" altLang="en-US" sz="900" b="0">
                <a:latin typeface="Times New Roman" pitchFamily="18" charset="0"/>
                <a:cs typeface="Times New Roman" pitchFamily="18" charset="0"/>
              </a:rPr>
              <a:t> </a:t>
            </a:r>
            <a:r>
              <a:rPr lang="en-US" altLang="ja-JP" sz="900" b="0">
                <a:solidFill>
                  <a:schemeClr val="bg2"/>
                </a:solidFill>
                <a:latin typeface="Times New Roman" pitchFamily="18" charset="0"/>
                <a:cs typeface="Times New Roman" pitchFamily="18" charset="0"/>
              </a:rPr>
              <a:t>【Keeping away】 【No leaking】</a:t>
            </a:r>
            <a:r>
              <a:rPr lang="ja-JP" altLang="en-US" sz="700" b="0">
                <a:latin typeface="Times New Roman" pitchFamily="18" charset="0"/>
                <a:cs typeface="Times New Roman" pitchFamily="18" charset="0"/>
              </a:rPr>
              <a:t>　</a:t>
            </a:r>
            <a:endParaRPr lang="ja-JP" altLang="en-US" sz="900" b="0">
              <a:latin typeface="Times New Roman" pitchFamily="18" charset="0"/>
              <a:cs typeface="Times New Roman" pitchFamily="18" charset="0"/>
            </a:endParaRPr>
          </a:p>
          <a:p>
            <a:pPr eaLnBrk="1" hangingPunct="1">
              <a:spcBef>
                <a:spcPct val="50000"/>
              </a:spcBef>
              <a:buFontTx/>
              <a:buNone/>
            </a:pPr>
            <a:r>
              <a:rPr lang="ja-JP" altLang="en-US" sz="900">
                <a:latin typeface="Times New Roman" pitchFamily="18" charset="0"/>
                <a:cs typeface="Times New Roman" pitchFamily="18" charset="0"/>
              </a:rPr>
              <a:t>　    　</a:t>
            </a:r>
            <a:r>
              <a:rPr lang="ja-JP" altLang="en-US" sz="900">
                <a:solidFill>
                  <a:srgbClr val="33CC33"/>
                </a:solidFill>
                <a:latin typeface="Times New Roman" pitchFamily="18" charset="0"/>
                <a:cs typeface="Times New Roman" pitchFamily="18" charset="0"/>
              </a:rPr>
              <a:t>　　　　　</a:t>
            </a:r>
            <a:r>
              <a:rPr lang="ja-JP" altLang="en-US" sz="900" b="0">
                <a:latin typeface="Times New Roman" pitchFamily="18" charset="0"/>
                <a:cs typeface="Times New Roman" pitchFamily="18" charset="0"/>
              </a:rPr>
              <a:t> </a:t>
            </a:r>
            <a:r>
              <a:rPr lang="en-US" altLang="ja-JP" sz="900" b="0">
                <a:latin typeface="Times New Roman" pitchFamily="18" charset="0"/>
                <a:cs typeface="Times New Roman" pitchFamily="18" charset="0"/>
              </a:rPr>
              <a:t>Control of inflow of groundwater to reactor building</a:t>
            </a:r>
            <a:r>
              <a:rPr lang="ja-JP" altLang="en-US" sz="900" b="0">
                <a:latin typeface="Times New Roman" pitchFamily="18" charset="0"/>
                <a:cs typeface="Times New Roman" pitchFamily="18" charset="0"/>
              </a:rPr>
              <a:t> </a:t>
            </a:r>
            <a:r>
              <a:rPr lang="en-US" altLang="ja-JP" sz="900" b="0">
                <a:latin typeface="Times New Roman" pitchFamily="18" charset="0"/>
                <a:cs typeface="Times New Roman" pitchFamily="18" charset="0"/>
              </a:rPr>
              <a:t>: Groundwater pump-up from subdrain</a:t>
            </a:r>
            <a:r>
              <a:rPr lang="ja-JP" altLang="en-US" sz="900" b="0">
                <a:latin typeface="Times New Roman" pitchFamily="18" charset="0"/>
                <a:cs typeface="Times New Roman" pitchFamily="18" charset="0"/>
              </a:rPr>
              <a:t>  </a:t>
            </a:r>
            <a:r>
              <a:rPr lang="en-US" altLang="ja-JP" sz="900" b="0">
                <a:solidFill>
                  <a:schemeClr val="bg2"/>
                </a:solidFill>
                <a:latin typeface="Times New Roman" pitchFamily="18" charset="0"/>
                <a:cs typeface="Times New Roman" pitchFamily="18" charset="0"/>
              </a:rPr>
              <a:t>【Keeping away】</a:t>
            </a:r>
            <a:r>
              <a:rPr lang="ja-JP" altLang="en-US" sz="900" b="0">
                <a:latin typeface="Times New Roman" pitchFamily="18" charset="0"/>
                <a:cs typeface="Times New Roman" pitchFamily="18" charset="0"/>
              </a:rPr>
              <a:t>　</a:t>
            </a:r>
            <a:r>
              <a:rPr lang="ja-JP" altLang="en-US" sz="1000" b="0">
                <a:latin typeface="Times New Roman" pitchFamily="18" charset="0"/>
                <a:cs typeface="Times New Roman" pitchFamily="18" charset="0"/>
              </a:rPr>
              <a:t>　　　　　　　 　</a:t>
            </a:r>
          </a:p>
        </p:txBody>
      </p:sp>
      <p:sp>
        <p:nvSpPr>
          <p:cNvPr id="8197" name="AutoShape 7"/>
          <p:cNvSpPr>
            <a:spLocks noChangeAspect="1" noChangeArrowheads="1" noTextEdit="1"/>
          </p:cNvSpPr>
          <p:nvPr/>
        </p:nvSpPr>
        <p:spPr bwMode="auto">
          <a:xfrm>
            <a:off x="184639" y="1636714"/>
            <a:ext cx="4752243" cy="296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8198" name="Rectangle 8"/>
          <p:cNvSpPr>
            <a:spLocks noChangeArrowheads="1"/>
          </p:cNvSpPr>
          <p:nvPr/>
        </p:nvSpPr>
        <p:spPr bwMode="auto">
          <a:xfrm>
            <a:off x="4111869" y="2757489"/>
            <a:ext cx="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ja-JP" sz="1800" b="0">
              <a:latin typeface="Times New Roman" pitchFamily="18" charset="0"/>
              <a:cs typeface="Times New Roman" pitchFamily="18" charset="0"/>
            </a:endParaRPr>
          </a:p>
        </p:txBody>
      </p:sp>
      <p:sp>
        <p:nvSpPr>
          <p:cNvPr id="8199" name="Freeform 9"/>
          <p:cNvSpPr>
            <a:spLocks noEditPoints="1"/>
          </p:cNvSpPr>
          <p:nvPr/>
        </p:nvSpPr>
        <p:spPr bwMode="auto">
          <a:xfrm>
            <a:off x="1040423" y="2824163"/>
            <a:ext cx="2834054" cy="1192212"/>
          </a:xfrm>
          <a:custGeom>
            <a:avLst/>
            <a:gdLst>
              <a:gd name="T0" fmla="*/ 0 w 1747"/>
              <a:gd name="T1" fmla="*/ 0 h 638"/>
              <a:gd name="T2" fmla="*/ 2147483647 w 1747"/>
              <a:gd name="T3" fmla="*/ 0 h 638"/>
              <a:gd name="T4" fmla="*/ 2147483647 w 1747"/>
              <a:gd name="T5" fmla="*/ 2147483647 h 638"/>
              <a:gd name="T6" fmla="*/ 0 w 1747"/>
              <a:gd name="T7" fmla="*/ 2147483647 h 638"/>
              <a:gd name="T8" fmla="*/ 0 w 1747"/>
              <a:gd name="T9" fmla="*/ 0 h 638"/>
              <a:gd name="T10" fmla="*/ 67947401 w 1747"/>
              <a:gd name="T11" fmla="*/ 2147483647 h 638"/>
              <a:gd name="T12" fmla="*/ 33974579 w 1747"/>
              <a:gd name="T13" fmla="*/ 2147483647 h 638"/>
              <a:gd name="T14" fmla="*/ 2147483647 w 1747"/>
              <a:gd name="T15" fmla="*/ 2147483647 h 638"/>
              <a:gd name="T16" fmla="*/ 2147483647 w 1747"/>
              <a:gd name="T17" fmla="*/ 2147483647 h 638"/>
              <a:gd name="T18" fmla="*/ 2147483647 w 1747"/>
              <a:gd name="T19" fmla="*/ 24444083 h 638"/>
              <a:gd name="T20" fmla="*/ 2147483647 w 1747"/>
              <a:gd name="T21" fmla="*/ 66347158 h 638"/>
              <a:gd name="T22" fmla="*/ 33974579 w 1747"/>
              <a:gd name="T23" fmla="*/ 66347158 h 638"/>
              <a:gd name="T24" fmla="*/ 67947401 w 1747"/>
              <a:gd name="T25" fmla="*/ 24444083 h 638"/>
              <a:gd name="T26" fmla="*/ 67947401 w 1747"/>
              <a:gd name="T27" fmla="*/ 2147483647 h 6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747" h="638">
                <a:moveTo>
                  <a:pt x="0" y="0"/>
                </a:moveTo>
                <a:lnTo>
                  <a:pt x="1747" y="0"/>
                </a:lnTo>
                <a:lnTo>
                  <a:pt x="1747" y="638"/>
                </a:lnTo>
                <a:lnTo>
                  <a:pt x="0" y="638"/>
                </a:lnTo>
                <a:lnTo>
                  <a:pt x="0" y="0"/>
                </a:lnTo>
                <a:close/>
                <a:moveTo>
                  <a:pt x="22" y="630"/>
                </a:moveTo>
                <a:lnTo>
                  <a:pt x="11" y="619"/>
                </a:lnTo>
                <a:lnTo>
                  <a:pt x="1735" y="619"/>
                </a:lnTo>
                <a:lnTo>
                  <a:pt x="1724" y="630"/>
                </a:lnTo>
                <a:lnTo>
                  <a:pt x="1724" y="7"/>
                </a:lnTo>
                <a:lnTo>
                  <a:pt x="1735" y="19"/>
                </a:lnTo>
                <a:lnTo>
                  <a:pt x="11" y="19"/>
                </a:lnTo>
                <a:lnTo>
                  <a:pt x="22" y="7"/>
                </a:lnTo>
                <a:lnTo>
                  <a:pt x="22" y="630"/>
                </a:lnTo>
                <a:close/>
              </a:path>
            </a:pathLst>
          </a:custGeom>
          <a:solidFill>
            <a:schemeClr val="accent2"/>
          </a:solidFill>
          <a:ln w="0">
            <a:solidFill>
              <a:srgbClr val="00FFFF"/>
            </a:solidFill>
            <a:prstDash val="solid"/>
            <a:round/>
            <a:headEnd/>
            <a:tailEnd/>
          </a:ln>
        </p:spPr>
        <p:txBody>
          <a:bodyPr/>
          <a:lstStyle/>
          <a:p>
            <a:endParaRPr lang="ja-JP" altLang="en-US"/>
          </a:p>
        </p:txBody>
      </p:sp>
      <p:sp>
        <p:nvSpPr>
          <p:cNvPr id="8200" name="Rectangle 10"/>
          <p:cNvSpPr>
            <a:spLocks noChangeArrowheads="1"/>
          </p:cNvSpPr>
          <p:nvPr/>
        </p:nvSpPr>
        <p:spPr bwMode="auto">
          <a:xfrm>
            <a:off x="1386254" y="1989138"/>
            <a:ext cx="70338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1000">
                <a:solidFill>
                  <a:srgbClr val="FF0000"/>
                </a:solidFill>
                <a:latin typeface="Times New Roman" pitchFamily="18" charset="0"/>
                <a:cs typeface="Times New Roman" pitchFamily="18" charset="0"/>
              </a:rPr>
              <a:t>①sea-side impermeable wall</a:t>
            </a:r>
            <a:endParaRPr lang="ja-JP" altLang="en-US" sz="1000">
              <a:solidFill>
                <a:srgbClr val="FF0000"/>
              </a:solidFill>
              <a:latin typeface="Times New Roman" pitchFamily="18" charset="0"/>
              <a:cs typeface="Times New Roman" pitchFamily="18" charset="0"/>
            </a:endParaRPr>
          </a:p>
        </p:txBody>
      </p:sp>
      <p:sp>
        <p:nvSpPr>
          <p:cNvPr id="8201" name="Rectangle 11"/>
          <p:cNvSpPr>
            <a:spLocks noChangeArrowheads="1"/>
          </p:cNvSpPr>
          <p:nvPr/>
        </p:nvSpPr>
        <p:spPr bwMode="auto">
          <a:xfrm>
            <a:off x="2116015" y="1917700"/>
            <a:ext cx="1466"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ja-JP" sz="1800" b="0">
              <a:latin typeface="Times New Roman" pitchFamily="18" charset="0"/>
              <a:cs typeface="Times New Roman" pitchFamily="18" charset="0"/>
            </a:endParaRPr>
          </a:p>
        </p:txBody>
      </p:sp>
      <p:sp>
        <p:nvSpPr>
          <p:cNvPr id="8202" name="Freeform 12"/>
          <p:cNvSpPr>
            <a:spLocks/>
          </p:cNvSpPr>
          <p:nvPr/>
        </p:nvSpPr>
        <p:spPr bwMode="auto">
          <a:xfrm>
            <a:off x="785447" y="2598739"/>
            <a:ext cx="254977" cy="314325"/>
          </a:xfrm>
          <a:custGeom>
            <a:avLst/>
            <a:gdLst>
              <a:gd name="T0" fmla="*/ 56434892 w 156"/>
              <a:gd name="T1" fmla="*/ 0 h 168"/>
              <a:gd name="T2" fmla="*/ 489104171 w 156"/>
              <a:gd name="T3" fmla="*/ 535587348 h 168"/>
              <a:gd name="T4" fmla="*/ 432669278 w 156"/>
              <a:gd name="T5" fmla="*/ 588096462 h 168"/>
              <a:gd name="T6" fmla="*/ 0 w 156"/>
              <a:gd name="T7" fmla="*/ 38506683 h 168"/>
              <a:gd name="T8" fmla="*/ 56434892 w 156"/>
              <a:gd name="T9" fmla="*/ 0 h 1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6" h="168">
                <a:moveTo>
                  <a:pt x="18" y="0"/>
                </a:moveTo>
                <a:lnTo>
                  <a:pt x="156" y="153"/>
                </a:lnTo>
                <a:lnTo>
                  <a:pt x="138" y="168"/>
                </a:lnTo>
                <a:lnTo>
                  <a:pt x="0" y="11"/>
                </a:lnTo>
                <a:lnTo>
                  <a:pt x="18" y="0"/>
                </a:lnTo>
                <a:close/>
              </a:path>
            </a:pathLst>
          </a:custGeom>
          <a:solidFill>
            <a:schemeClr val="accent2"/>
          </a:solidFill>
          <a:ln w="0">
            <a:solidFill>
              <a:srgbClr val="00FFFF"/>
            </a:solidFill>
            <a:prstDash val="solid"/>
            <a:round/>
            <a:headEnd/>
            <a:tailEnd/>
          </a:ln>
        </p:spPr>
        <p:txBody>
          <a:bodyPr/>
          <a:lstStyle/>
          <a:p>
            <a:endParaRPr lang="ja-JP" altLang="en-US"/>
          </a:p>
        </p:txBody>
      </p:sp>
      <p:sp>
        <p:nvSpPr>
          <p:cNvPr id="8203" name="Rectangle 13"/>
          <p:cNvSpPr>
            <a:spLocks noChangeArrowheads="1"/>
          </p:cNvSpPr>
          <p:nvPr/>
        </p:nvSpPr>
        <p:spPr bwMode="auto">
          <a:xfrm>
            <a:off x="3858358" y="3255964"/>
            <a:ext cx="262303" cy="53975"/>
          </a:xfrm>
          <a:prstGeom prst="rect">
            <a:avLst/>
          </a:prstGeom>
          <a:solidFill>
            <a:schemeClr val="accent2"/>
          </a:solidFill>
          <a:ln w="0">
            <a:solidFill>
              <a:srgbClr val="00FFFF"/>
            </a:solidFill>
            <a:miter lim="800000"/>
            <a:headEnd/>
            <a:tailEnd/>
          </a:ln>
        </p:spPr>
        <p:txBody>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endParaRPr lang="ja-JP" altLang="en-US" sz="1000">
              <a:solidFill>
                <a:schemeClr val="bg1"/>
              </a:solidFill>
              <a:latin typeface="Times New Roman" pitchFamily="18" charset="0"/>
              <a:cs typeface="Times New Roman" pitchFamily="18" charset="0"/>
            </a:endParaRPr>
          </a:p>
        </p:txBody>
      </p:sp>
      <p:sp>
        <p:nvSpPr>
          <p:cNvPr id="8204" name="Rectangle 14"/>
          <p:cNvSpPr>
            <a:spLocks noChangeArrowheads="1"/>
          </p:cNvSpPr>
          <p:nvPr/>
        </p:nvSpPr>
        <p:spPr bwMode="auto">
          <a:xfrm>
            <a:off x="4133851" y="2936875"/>
            <a:ext cx="48357" cy="361950"/>
          </a:xfrm>
          <a:prstGeom prst="rect">
            <a:avLst/>
          </a:prstGeom>
          <a:solidFill>
            <a:srgbClr val="FF0000"/>
          </a:solidFill>
          <a:ln w="0">
            <a:solidFill>
              <a:schemeClr val="bg1"/>
            </a:solidFill>
            <a:miter lim="800000"/>
            <a:headEnd/>
            <a:tailEnd/>
          </a:ln>
        </p:spPr>
        <p:txBody>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endParaRPr lang="ja-JP" altLang="en-US" sz="1000">
              <a:solidFill>
                <a:schemeClr val="bg1"/>
              </a:solidFill>
              <a:latin typeface="Times New Roman" pitchFamily="18" charset="0"/>
              <a:cs typeface="Times New Roman" pitchFamily="18" charset="0"/>
            </a:endParaRPr>
          </a:p>
        </p:txBody>
      </p:sp>
      <p:sp>
        <p:nvSpPr>
          <p:cNvPr id="8205" name="Rectangle 15"/>
          <p:cNvSpPr>
            <a:spLocks noChangeArrowheads="1"/>
          </p:cNvSpPr>
          <p:nvPr/>
        </p:nvSpPr>
        <p:spPr bwMode="auto">
          <a:xfrm>
            <a:off x="781051" y="2152650"/>
            <a:ext cx="48357" cy="488950"/>
          </a:xfrm>
          <a:prstGeom prst="rect">
            <a:avLst/>
          </a:prstGeom>
          <a:solidFill>
            <a:srgbClr val="FF0000"/>
          </a:solidFill>
          <a:ln w="0">
            <a:solidFill>
              <a:schemeClr val="bg1"/>
            </a:solidFill>
            <a:miter lim="800000"/>
            <a:headEnd/>
            <a:tailEnd/>
          </a:ln>
        </p:spPr>
        <p:txBody>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endParaRPr lang="ja-JP" altLang="en-US" sz="1000">
              <a:solidFill>
                <a:schemeClr val="bg1"/>
              </a:solidFill>
              <a:latin typeface="Times New Roman" pitchFamily="18" charset="0"/>
              <a:cs typeface="Times New Roman" pitchFamily="18" charset="0"/>
            </a:endParaRPr>
          </a:p>
        </p:txBody>
      </p:sp>
      <p:sp>
        <p:nvSpPr>
          <p:cNvPr id="8206" name="Rectangle 16"/>
          <p:cNvSpPr>
            <a:spLocks noChangeArrowheads="1"/>
          </p:cNvSpPr>
          <p:nvPr/>
        </p:nvSpPr>
        <p:spPr bwMode="auto">
          <a:xfrm>
            <a:off x="782516" y="2141538"/>
            <a:ext cx="2662604" cy="55562"/>
          </a:xfrm>
          <a:prstGeom prst="rect">
            <a:avLst/>
          </a:prstGeom>
          <a:solidFill>
            <a:srgbClr val="FF0000"/>
          </a:solidFill>
          <a:ln w="0">
            <a:solidFill>
              <a:schemeClr val="bg1"/>
            </a:solidFill>
            <a:miter lim="800000"/>
            <a:headEnd/>
            <a:tailEnd/>
          </a:ln>
        </p:spPr>
        <p:txBody>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endParaRPr lang="ja-JP" altLang="en-US" sz="1000">
              <a:solidFill>
                <a:schemeClr val="bg1"/>
              </a:solidFill>
              <a:latin typeface="Times New Roman" pitchFamily="18" charset="0"/>
              <a:cs typeface="Times New Roman" pitchFamily="18" charset="0"/>
            </a:endParaRPr>
          </a:p>
        </p:txBody>
      </p:sp>
      <p:sp>
        <p:nvSpPr>
          <p:cNvPr id="8207" name="Freeform 17"/>
          <p:cNvSpPr>
            <a:spLocks/>
          </p:cNvSpPr>
          <p:nvPr/>
        </p:nvSpPr>
        <p:spPr bwMode="auto">
          <a:xfrm>
            <a:off x="3398228" y="2087564"/>
            <a:ext cx="89388" cy="104775"/>
          </a:xfrm>
          <a:custGeom>
            <a:avLst/>
            <a:gdLst>
              <a:gd name="T0" fmla="*/ 150696693 w 37"/>
              <a:gd name="T1" fmla="*/ 196032154 h 56"/>
              <a:gd name="T2" fmla="*/ 253443367 w 37"/>
              <a:gd name="T3" fmla="*/ 14002430 h 56"/>
              <a:gd name="T4" fmla="*/ 102746674 w 37"/>
              <a:gd name="T5" fmla="*/ 0 h 56"/>
              <a:gd name="T6" fmla="*/ 0 w 37"/>
              <a:gd name="T7" fmla="*/ 185530331 h 56"/>
              <a:gd name="T8" fmla="*/ 150696693 w 37"/>
              <a:gd name="T9" fmla="*/ 196032154 h 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 h="56">
                <a:moveTo>
                  <a:pt x="22" y="56"/>
                </a:moveTo>
                <a:lnTo>
                  <a:pt x="37" y="4"/>
                </a:lnTo>
                <a:lnTo>
                  <a:pt x="15" y="0"/>
                </a:lnTo>
                <a:lnTo>
                  <a:pt x="0" y="53"/>
                </a:lnTo>
                <a:lnTo>
                  <a:pt x="22" y="56"/>
                </a:lnTo>
                <a:close/>
              </a:path>
            </a:pathLst>
          </a:custGeom>
          <a:solidFill>
            <a:srgbClr val="FF0000"/>
          </a:solidFill>
          <a:ln w="0">
            <a:solidFill>
              <a:schemeClr val="bg1"/>
            </a:solidFill>
            <a:prstDash val="solid"/>
            <a:round/>
            <a:headEnd/>
            <a:tailEnd/>
          </a:ln>
        </p:spPr>
        <p:txBody>
          <a:bodyPr/>
          <a:lstStyle/>
          <a:p>
            <a:endParaRPr lang="ja-JP" altLang="en-US"/>
          </a:p>
        </p:txBody>
      </p:sp>
      <p:sp>
        <p:nvSpPr>
          <p:cNvPr id="8208" name="Rectangle 18"/>
          <p:cNvSpPr>
            <a:spLocks noChangeArrowheads="1"/>
          </p:cNvSpPr>
          <p:nvPr/>
        </p:nvSpPr>
        <p:spPr bwMode="auto">
          <a:xfrm>
            <a:off x="3439258" y="2033589"/>
            <a:ext cx="234462" cy="53975"/>
          </a:xfrm>
          <a:prstGeom prst="rect">
            <a:avLst/>
          </a:prstGeom>
          <a:solidFill>
            <a:srgbClr val="FF0000"/>
          </a:solidFill>
          <a:ln w="0">
            <a:solidFill>
              <a:schemeClr val="bg1"/>
            </a:solidFill>
            <a:miter lim="800000"/>
            <a:headEnd/>
            <a:tailEnd/>
          </a:ln>
        </p:spPr>
        <p:txBody>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endParaRPr lang="ja-JP" altLang="en-US" sz="1000">
              <a:solidFill>
                <a:schemeClr val="bg1"/>
              </a:solidFill>
              <a:latin typeface="Times New Roman" pitchFamily="18" charset="0"/>
              <a:cs typeface="Times New Roman" pitchFamily="18" charset="0"/>
            </a:endParaRPr>
          </a:p>
        </p:txBody>
      </p:sp>
      <p:sp>
        <p:nvSpPr>
          <p:cNvPr id="8209" name="Freeform 19"/>
          <p:cNvSpPr>
            <a:spLocks/>
          </p:cNvSpPr>
          <p:nvPr/>
        </p:nvSpPr>
        <p:spPr bwMode="auto">
          <a:xfrm>
            <a:off x="3673720" y="2041525"/>
            <a:ext cx="498231" cy="917575"/>
          </a:xfrm>
          <a:custGeom>
            <a:avLst/>
            <a:gdLst>
              <a:gd name="T0" fmla="*/ 107209463 w 250"/>
              <a:gd name="T1" fmla="*/ 0 h 411"/>
              <a:gd name="T2" fmla="*/ 1165320250 w 250"/>
              <a:gd name="T3" fmla="*/ 1993698476 h 411"/>
              <a:gd name="T4" fmla="*/ 1076755911 w 250"/>
              <a:gd name="T5" fmla="*/ 2048525257 h 411"/>
              <a:gd name="T6" fmla="*/ 0 w 250"/>
              <a:gd name="T7" fmla="*/ 39873210 h 411"/>
              <a:gd name="T8" fmla="*/ 107209463 w 250"/>
              <a:gd name="T9" fmla="*/ 0 h 4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0" h="411">
                <a:moveTo>
                  <a:pt x="23" y="0"/>
                </a:moveTo>
                <a:lnTo>
                  <a:pt x="250" y="400"/>
                </a:lnTo>
                <a:lnTo>
                  <a:pt x="231" y="411"/>
                </a:lnTo>
                <a:lnTo>
                  <a:pt x="0" y="8"/>
                </a:lnTo>
                <a:lnTo>
                  <a:pt x="23" y="0"/>
                </a:lnTo>
                <a:close/>
              </a:path>
            </a:pathLst>
          </a:custGeom>
          <a:solidFill>
            <a:srgbClr val="FF0000"/>
          </a:solidFill>
          <a:ln w="0">
            <a:solidFill>
              <a:schemeClr val="bg1"/>
            </a:solidFill>
            <a:prstDash val="solid"/>
            <a:round/>
            <a:headEnd/>
            <a:tailEnd/>
          </a:ln>
        </p:spPr>
        <p:txBody>
          <a:bodyPr/>
          <a:lstStyle/>
          <a:p>
            <a:endParaRPr lang="ja-JP" altLang="en-US"/>
          </a:p>
        </p:txBody>
      </p:sp>
      <p:grpSp>
        <p:nvGrpSpPr>
          <p:cNvPr id="8210" name="Group 20"/>
          <p:cNvGrpSpPr>
            <a:grpSpLocks/>
          </p:cNvGrpSpPr>
          <p:nvPr/>
        </p:nvGrpSpPr>
        <p:grpSpPr bwMode="auto">
          <a:xfrm>
            <a:off x="1072662" y="2886076"/>
            <a:ext cx="2757854" cy="912813"/>
            <a:chOff x="6318" y="3352"/>
            <a:chExt cx="1698" cy="488"/>
          </a:xfrm>
        </p:grpSpPr>
        <p:sp>
          <p:nvSpPr>
            <p:cNvPr id="8256" name="Rectangle 21"/>
            <p:cNvSpPr>
              <a:spLocks noChangeArrowheads="1"/>
            </p:cNvSpPr>
            <p:nvPr/>
          </p:nvSpPr>
          <p:spPr bwMode="auto">
            <a:xfrm>
              <a:off x="6318" y="3353"/>
              <a:ext cx="791" cy="57"/>
            </a:xfrm>
            <a:prstGeom prst="rect">
              <a:avLst/>
            </a:prstGeom>
            <a:solidFill>
              <a:srgbClr val="00FF00">
                <a:alpha val="65097"/>
              </a:srgbClr>
            </a:solidFill>
            <a:ln>
              <a:noFill/>
            </a:ln>
            <a:effectLst/>
            <a:extLs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endParaRPr lang="ja-JP" altLang="en-US" sz="1000">
                <a:solidFill>
                  <a:schemeClr val="bg1"/>
                </a:solidFill>
                <a:latin typeface="Times New Roman" pitchFamily="18" charset="0"/>
                <a:cs typeface="Times New Roman" pitchFamily="18" charset="0"/>
              </a:endParaRPr>
            </a:p>
          </p:txBody>
        </p:sp>
        <p:sp>
          <p:nvSpPr>
            <p:cNvPr id="8257" name="Rectangle 22"/>
            <p:cNvSpPr>
              <a:spLocks noChangeArrowheads="1"/>
            </p:cNvSpPr>
            <p:nvPr/>
          </p:nvSpPr>
          <p:spPr bwMode="auto">
            <a:xfrm rot="-5400000">
              <a:off x="6231" y="3497"/>
              <a:ext cx="231" cy="57"/>
            </a:xfrm>
            <a:prstGeom prst="rect">
              <a:avLst/>
            </a:prstGeom>
            <a:solidFill>
              <a:srgbClr val="00FF00">
                <a:alpha val="65097"/>
              </a:srgbClr>
            </a:solidFill>
            <a:ln>
              <a:noFill/>
            </a:ln>
            <a:effectLst/>
            <a:extLs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endParaRPr lang="ja-JP" altLang="en-US" sz="1000">
                <a:solidFill>
                  <a:schemeClr val="bg1"/>
                </a:solidFill>
                <a:latin typeface="Times New Roman" pitchFamily="18" charset="0"/>
                <a:cs typeface="Times New Roman" pitchFamily="18" charset="0"/>
              </a:endParaRPr>
            </a:p>
          </p:txBody>
        </p:sp>
        <p:sp>
          <p:nvSpPr>
            <p:cNvPr id="8258" name="Rectangle 23"/>
            <p:cNvSpPr>
              <a:spLocks noChangeArrowheads="1"/>
            </p:cNvSpPr>
            <p:nvPr/>
          </p:nvSpPr>
          <p:spPr bwMode="auto">
            <a:xfrm>
              <a:off x="6372" y="3583"/>
              <a:ext cx="106" cy="57"/>
            </a:xfrm>
            <a:prstGeom prst="rect">
              <a:avLst/>
            </a:prstGeom>
            <a:solidFill>
              <a:srgbClr val="00FF00">
                <a:alpha val="65097"/>
              </a:srgbClr>
            </a:solidFill>
            <a:ln>
              <a:noFill/>
            </a:ln>
            <a:effectLst/>
            <a:extLs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endParaRPr lang="ja-JP" altLang="en-US" sz="1000">
                <a:solidFill>
                  <a:schemeClr val="bg1"/>
                </a:solidFill>
                <a:latin typeface="Times New Roman" pitchFamily="18" charset="0"/>
                <a:cs typeface="Times New Roman" pitchFamily="18" charset="0"/>
              </a:endParaRPr>
            </a:p>
          </p:txBody>
        </p:sp>
        <p:sp>
          <p:nvSpPr>
            <p:cNvPr id="8259" name="Rectangle 24"/>
            <p:cNvSpPr>
              <a:spLocks noChangeArrowheads="1"/>
            </p:cNvSpPr>
            <p:nvPr/>
          </p:nvSpPr>
          <p:spPr bwMode="auto">
            <a:xfrm rot="-5400000">
              <a:off x="6351" y="3711"/>
              <a:ext cx="200" cy="57"/>
            </a:xfrm>
            <a:prstGeom prst="rect">
              <a:avLst/>
            </a:prstGeom>
            <a:solidFill>
              <a:srgbClr val="00FF00">
                <a:alpha val="65097"/>
              </a:srgbClr>
            </a:solidFill>
            <a:ln>
              <a:noFill/>
            </a:ln>
            <a:effectLst/>
            <a:extLs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endParaRPr lang="ja-JP" altLang="en-US" sz="1000">
                <a:solidFill>
                  <a:schemeClr val="bg1"/>
                </a:solidFill>
                <a:latin typeface="Times New Roman" pitchFamily="18" charset="0"/>
                <a:cs typeface="Times New Roman" pitchFamily="18" charset="0"/>
              </a:endParaRPr>
            </a:p>
          </p:txBody>
        </p:sp>
        <p:sp>
          <p:nvSpPr>
            <p:cNvPr id="8260" name="Rectangle 25"/>
            <p:cNvSpPr>
              <a:spLocks noChangeArrowheads="1"/>
            </p:cNvSpPr>
            <p:nvPr/>
          </p:nvSpPr>
          <p:spPr bwMode="auto">
            <a:xfrm>
              <a:off x="6477" y="3783"/>
              <a:ext cx="175" cy="57"/>
            </a:xfrm>
            <a:prstGeom prst="rect">
              <a:avLst/>
            </a:prstGeom>
            <a:solidFill>
              <a:srgbClr val="00FF00">
                <a:alpha val="65097"/>
              </a:srgbClr>
            </a:solidFill>
            <a:ln>
              <a:noFill/>
            </a:ln>
            <a:effectLst/>
            <a:extLs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endParaRPr lang="ja-JP" altLang="en-US" sz="1000">
                <a:solidFill>
                  <a:schemeClr val="bg1"/>
                </a:solidFill>
                <a:latin typeface="Times New Roman" pitchFamily="18" charset="0"/>
                <a:cs typeface="Times New Roman" pitchFamily="18" charset="0"/>
              </a:endParaRPr>
            </a:p>
          </p:txBody>
        </p:sp>
        <p:sp>
          <p:nvSpPr>
            <p:cNvPr id="8261" name="Rectangle 26"/>
            <p:cNvSpPr>
              <a:spLocks noChangeArrowheads="1"/>
            </p:cNvSpPr>
            <p:nvPr/>
          </p:nvSpPr>
          <p:spPr bwMode="auto">
            <a:xfrm>
              <a:off x="6650" y="3583"/>
              <a:ext cx="72" cy="57"/>
            </a:xfrm>
            <a:prstGeom prst="rect">
              <a:avLst/>
            </a:prstGeom>
            <a:solidFill>
              <a:srgbClr val="00FF00">
                <a:alpha val="65097"/>
              </a:srgbClr>
            </a:solidFill>
            <a:ln>
              <a:noFill/>
            </a:ln>
            <a:effectLst/>
            <a:extLs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endParaRPr lang="ja-JP" altLang="en-US" sz="1000">
                <a:solidFill>
                  <a:schemeClr val="bg1"/>
                </a:solidFill>
                <a:latin typeface="Times New Roman" pitchFamily="18" charset="0"/>
                <a:cs typeface="Times New Roman" pitchFamily="18" charset="0"/>
              </a:endParaRPr>
            </a:p>
          </p:txBody>
        </p:sp>
        <p:sp>
          <p:nvSpPr>
            <p:cNvPr id="8262" name="Rectangle 27"/>
            <p:cNvSpPr>
              <a:spLocks noChangeArrowheads="1"/>
            </p:cNvSpPr>
            <p:nvPr/>
          </p:nvSpPr>
          <p:spPr bwMode="auto">
            <a:xfrm rot="-5400000">
              <a:off x="6578" y="3710"/>
              <a:ext cx="202" cy="57"/>
            </a:xfrm>
            <a:prstGeom prst="rect">
              <a:avLst/>
            </a:prstGeom>
            <a:solidFill>
              <a:srgbClr val="00FF00">
                <a:alpha val="65097"/>
              </a:srgbClr>
            </a:solidFill>
            <a:ln>
              <a:noFill/>
            </a:ln>
            <a:effectLst/>
            <a:extLs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endParaRPr lang="ja-JP" altLang="en-US" sz="1000">
                <a:solidFill>
                  <a:schemeClr val="bg1"/>
                </a:solidFill>
                <a:latin typeface="Times New Roman" pitchFamily="18" charset="0"/>
                <a:cs typeface="Times New Roman" pitchFamily="18" charset="0"/>
              </a:endParaRPr>
            </a:p>
          </p:txBody>
        </p:sp>
        <p:sp>
          <p:nvSpPr>
            <p:cNvPr id="8263" name="Rectangle 28"/>
            <p:cNvSpPr>
              <a:spLocks noChangeArrowheads="1"/>
            </p:cNvSpPr>
            <p:nvPr/>
          </p:nvSpPr>
          <p:spPr bwMode="auto">
            <a:xfrm rot="-5400000">
              <a:off x="6987" y="3468"/>
              <a:ext cx="288" cy="57"/>
            </a:xfrm>
            <a:prstGeom prst="rect">
              <a:avLst/>
            </a:prstGeom>
            <a:solidFill>
              <a:srgbClr val="00FF00">
                <a:alpha val="65097"/>
              </a:srgbClr>
            </a:solidFill>
            <a:ln>
              <a:noFill/>
            </a:ln>
            <a:effectLst/>
            <a:extLs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endParaRPr lang="ja-JP" altLang="en-US" sz="1000">
                <a:solidFill>
                  <a:schemeClr val="bg1"/>
                </a:solidFill>
                <a:latin typeface="Times New Roman" pitchFamily="18" charset="0"/>
                <a:cs typeface="Times New Roman" pitchFamily="18" charset="0"/>
              </a:endParaRPr>
            </a:p>
          </p:txBody>
        </p:sp>
        <p:sp>
          <p:nvSpPr>
            <p:cNvPr id="8264" name="Rectangle 29"/>
            <p:cNvSpPr>
              <a:spLocks noChangeArrowheads="1"/>
            </p:cNvSpPr>
            <p:nvPr/>
          </p:nvSpPr>
          <p:spPr bwMode="auto">
            <a:xfrm rot="-5400000">
              <a:off x="6649" y="3656"/>
              <a:ext cx="204" cy="57"/>
            </a:xfrm>
            <a:prstGeom prst="rect">
              <a:avLst/>
            </a:prstGeom>
            <a:solidFill>
              <a:srgbClr val="00FF00">
                <a:alpha val="65097"/>
              </a:srgbClr>
            </a:solidFill>
            <a:ln>
              <a:noFill/>
            </a:ln>
            <a:effectLst/>
            <a:extLs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endParaRPr lang="ja-JP" altLang="en-US" sz="1000">
                <a:solidFill>
                  <a:schemeClr val="bg1"/>
                </a:solidFill>
                <a:latin typeface="Times New Roman" pitchFamily="18" charset="0"/>
                <a:cs typeface="Times New Roman" pitchFamily="18" charset="0"/>
              </a:endParaRPr>
            </a:p>
          </p:txBody>
        </p:sp>
        <p:sp>
          <p:nvSpPr>
            <p:cNvPr id="8265" name="Rectangle 30"/>
            <p:cNvSpPr>
              <a:spLocks noChangeArrowheads="1"/>
            </p:cNvSpPr>
            <p:nvPr/>
          </p:nvSpPr>
          <p:spPr bwMode="auto">
            <a:xfrm rot="-5400000">
              <a:off x="6923" y="3683"/>
              <a:ext cx="144" cy="57"/>
            </a:xfrm>
            <a:prstGeom prst="rect">
              <a:avLst/>
            </a:prstGeom>
            <a:solidFill>
              <a:srgbClr val="00FF00">
                <a:alpha val="65097"/>
              </a:srgbClr>
            </a:solidFill>
            <a:ln>
              <a:noFill/>
            </a:ln>
            <a:effectLst/>
            <a:extLs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endParaRPr lang="ja-JP" altLang="en-US" sz="1000">
                <a:solidFill>
                  <a:schemeClr val="bg1"/>
                </a:solidFill>
                <a:latin typeface="Times New Roman" pitchFamily="18" charset="0"/>
                <a:cs typeface="Times New Roman" pitchFamily="18" charset="0"/>
              </a:endParaRPr>
            </a:p>
          </p:txBody>
        </p:sp>
        <p:sp>
          <p:nvSpPr>
            <p:cNvPr id="8266" name="Rectangle 31"/>
            <p:cNvSpPr>
              <a:spLocks noChangeArrowheads="1"/>
            </p:cNvSpPr>
            <p:nvPr/>
          </p:nvSpPr>
          <p:spPr bwMode="auto">
            <a:xfrm>
              <a:off x="6722" y="3783"/>
              <a:ext cx="300" cy="57"/>
            </a:xfrm>
            <a:prstGeom prst="rect">
              <a:avLst/>
            </a:prstGeom>
            <a:solidFill>
              <a:srgbClr val="00FF00">
                <a:alpha val="65097"/>
              </a:srgbClr>
            </a:solidFill>
            <a:ln>
              <a:noFill/>
            </a:ln>
            <a:effectLst/>
            <a:extLs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endParaRPr lang="ja-JP" altLang="en-US" sz="1000">
                <a:solidFill>
                  <a:schemeClr val="bg1"/>
                </a:solidFill>
                <a:latin typeface="Times New Roman" pitchFamily="18" charset="0"/>
                <a:cs typeface="Times New Roman" pitchFamily="18" charset="0"/>
              </a:endParaRPr>
            </a:p>
          </p:txBody>
        </p:sp>
        <p:sp>
          <p:nvSpPr>
            <p:cNvPr id="8267" name="Rectangle 32"/>
            <p:cNvSpPr>
              <a:spLocks noChangeArrowheads="1"/>
            </p:cNvSpPr>
            <p:nvPr/>
          </p:nvSpPr>
          <p:spPr bwMode="auto">
            <a:xfrm>
              <a:off x="6966" y="3583"/>
              <a:ext cx="133" cy="57"/>
            </a:xfrm>
            <a:prstGeom prst="rect">
              <a:avLst/>
            </a:prstGeom>
            <a:solidFill>
              <a:srgbClr val="00FF00">
                <a:alpha val="65097"/>
              </a:srgbClr>
            </a:solidFill>
            <a:ln>
              <a:noFill/>
            </a:ln>
            <a:effectLst/>
            <a:extLs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endParaRPr lang="ja-JP" altLang="en-US" sz="1000">
                <a:solidFill>
                  <a:schemeClr val="bg1"/>
                </a:solidFill>
                <a:latin typeface="Times New Roman" pitchFamily="18" charset="0"/>
                <a:cs typeface="Times New Roman" pitchFamily="18" charset="0"/>
              </a:endParaRPr>
            </a:p>
          </p:txBody>
        </p:sp>
        <p:sp>
          <p:nvSpPr>
            <p:cNvPr id="8268" name="Rectangle 33"/>
            <p:cNvSpPr>
              <a:spLocks noChangeArrowheads="1"/>
            </p:cNvSpPr>
            <p:nvPr/>
          </p:nvSpPr>
          <p:spPr bwMode="auto">
            <a:xfrm>
              <a:off x="7158" y="3352"/>
              <a:ext cx="799" cy="57"/>
            </a:xfrm>
            <a:prstGeom prst="rect">
              <a:avLst/>
            </a:prstGeom>
            <a:solidFill>
              <a:srgbClr val="00FF00">
                <a:alpha val="65097"/>
              </a:srgbClr>
            </a:solidFill>
            <a:ln>
              <a:noFill/>
            </a:ln>
            <a:effectLst/>
            <a:extLs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endParaRPr lang="ja-JP" altLang="en-US" sz="1000">
                <a:solidFill>
                  <a:schemeClr val="bg1"/>
                </a:solidFill>
                <a:latin typeface="Times New Roman" pitchFamily="18" charset="0"/>
                <a:cs typeface="Times New Roman" pitchFamily="18" charset="0"/>
              </a:endParaRPr>
            </a:p>
          </p:txBody>
        </p:sp>
        <p:sp>
          <p:nvSpPr>
            <p:cNvPr id="8269" name="Rectangle 34"/>
            <p:cNvSpPr>
              <a:spLocks noChangeArrowheads="1"/>
            </p:cNvSpPr>
            <p:nvPr/>
          </p:nvSpPr>
          <p:spPr bwMode="auto">
            <a:xfrm>
              <a:off x="7158" y="3582"/>
              <a:ext cx="47" cy="57"/>
            </a:xfrm>
            <a:prstGeom prst="rect">
              <a:avLst/>
            </a:prstGeom>
            <a:solidFill>
              <a:srgbClr val="00FF00">
                <a:alpha val="65097"/>
              </a:srgbClr>
            </a:solidFill>
            <a:ln>
              <a:noFill/>
            </a:ln>
            <a:effectLst/>
            <a:extLs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endParaRPr lang="ja-JP" altLang="en-US" sz="1000">
                <a:solidFill>
                  <a:schemeClr val="bg1"/>
                </a:solidFill>
                <a:latin typeface="Times New Roman" pitchFamily="18" charset="0"/>
                <a:cs typeface="Times New Roman" pitchFamily="18" charset="0"/>
              </a:endParaRPr>
            </a:p>
          </p:txBody>
        </p:sp>
        <p:sp>
          <p:nvSpPr>
            <p:cNvPr id="8270" name="Rectangle 35"/>
            <p:cNvSpPr>
              <a:spLocks noChangeArrowheads="1"/>
            </p:cNvSpPr>
            <p:nvPr/>
          </p:nvSpPr>
          <p:spPr bwMode="auto">
            <a:xfrm rot="-5400000">
              <a:off x="7078" y="3710"/>
              <a:ext cx="200" cy="57"/>
            </a:xfrm>
            <a:prstGeom prst="rect">
              <a:avLst/>
            </a:prstGeom>
            <a:solidFill>
              <a:srgbClr val="00FF00">
                <a:alpha val="65097"/>
              </a:srgbClr>
            </a:solidFill>
            <a:ln>
              <a:noFill/>
            </a:ln>
            <a:effectLst/>
            <a:extLs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endParaRPr lang="ja-JP" altLang="en-US" sz="1000">
                <a:solidFill>
                  <a:schemeClr val="bg1"/>
                </a:solidFill>
                <a:latin typeface="Times New Roman" pitchFamily="18" charset="0"/>
                <a:cs typeface="Times New Roman" pitchFamily="18" charset="0"/>
              </a:endParaRPr>
            </a:p>
          </p:txBody>
        </p:sp>
        <p:sp>
          <p:nvSpPr>
            <p:cNvPr id="8271" name="Rectangle 36"/>
            <p:cNvSpPr>
              <a:spLocks noChangeArrowheads="1"/>
            </p:cNvSpPr>
            <p:nvPr/>
          </p:nvSpPr>
          <p:spPr bwMode="auto">
            <a:xfrm>
              <a:off x="7205" y="3782"/>
              <a:ext cx="231" cy="57"/>
            </a:xfrm>
            <a:prstGeom prst="rect">
              <a:avLst/>
            </a:prstGeom>
            <a:solidFill>
              <a:srgbClr val="00FF00">
                <a:alpha val="65097"/>
              </a:srgbClr>
            </a:solidFill>
            <a:ln>
              <a:noFill/>
            </a:ln>
            <a:effectLst/>
            <a:extLs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endParaRPr lang="ja-JP" altLang="en-US" sz="1000">
                <a:solidFill>
                  <a:schemeClr val="bg1"/>
                </a:solidFill>
                <a:latin typeface="Times New Roman" pitchFamily="18" charset="0"/>
                <a:cs typeface="Times New Roman" pitchFamily="18" charset="0"/>
              </a:endParaRPr>
            </a:p>
          </p:txBody>
        </p:sp>
        <p:sp>
          <p:nvSpPr>
            <p:cNvPr id="8272" name="Rectangle 37"/>
            <p:cNvSpPr>
              <a:spLocks noChangeArrowheads="1"/>
            </p:cNvSpPr>
            <p:nvPr/>
          </p:nvSpPr>
          <p:spPr bwMode="auto">
            <a:xfrm>
              <a:off x="7434" y="3582"/>
              <a:ext cx="148" cy="57"/>
            </a:xfrm>
            <a:prstGeom prst="rect">
              <a:avLst/>
            </a:prstGeom>
            <a:solidFill>
              <a:srgbClr val="00FF00">
                <a:alpha val="65097"/>
              </a:srgbClr>
            </a:solidFill>
            <a:ln>
              <a:noFill/>
            </a:ln>
            <a:effectLst/>
            <a:extLs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endParaRPr lang="ja-JP" altLang="en-US" sz="1000">
                <a:solidFill>
                  <a:schemeClr val="bg1"/>
                </a:solidFill>
                <a:latin typeface="Times New Roman" pitchFamily="18" charset="0"/>
                <a:cs typeface="Times New Roman" pitchFamily="18" charset="0"/>
              </a:endParaRPr>
            </a:p>
          </p:txBody>
        </p:sp>
        <p:sp>
          <p:nvSpPr>
            <p:cNvPr id="8273" name="Rectangle 38"/>
            <p:cNvSpPr>
              <a:spLocks noChangeArrowheads="1"/>
            </p:cNvSpPr>
            <p:nvPr/>
          </p:nvSpPr>
          <p:spPr bwMode="auto">
            <a:xfrm rot="-5400000">
              <a:off x="7362" y="3709"/>
              <a:ext cx="202" cy="57"/>
            </a:xfrm>
            <a:prstGeom prst="rect">
              <a:avLst/>
            </a:prstGeom>
            <a:solidFill>
              <a:srgbClr val="00FF00">
                <a:alpha val="65097"/>
              </a:srgbClr>
            </a:solidFill>
            <a:ln>
              <a:noFill/>
            </a:ln>
            <a:effectLst/>
            <a:extLs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endParaRPr lang="ja-JP" altLang="en-US" sz="1000">
                <a:solidFill>
                  <a:schemeClr val="bg1"/>
                </a:solidFill>
                <a:latin typeface="Times New Roman" pitchFamily="18" charset="0"/>
                <a:cs typeface="Times New Roman" pitchFamily="18" charset="0"/>
              </a:endParaRPr>
            </a:p>
          </p:txBody>
        </p:sp>
        <p:sp>
          <p:nvSpPr>
            <p:cNvPr id="8274" name="Rectangle 39"/>
            <p:cNvSpPr>
              <a:spLocks noChangeArrowheads="1"/>
            </p:cNvSpPr>
            <p:nvPr/>
          </p:nvSpPr>
          <p:spPr bwMode="auto">
            <a:xfrm rot="-5400000">
              <a:off x="7844" y="3467"/>
              <a:ext cx="288" cy="57"/>
            </a:xfrm>
            <a:prstGeom prst="rect">
              <a:avLst/>
            </a:prstGeom>
            <a:solidFill>
              <a:srgbClr val="00FF00">
                <a:alpha val="65097"/>
              </a:srgbClr>
            </a:solidFill>
            <a:ln>
              <a:noFill/>
            </a:ln>
            <a:effectLst/>
            <a:extLs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endParaRPr lang="ja-JP" altLang="en-US" sz="1000">
                <a:solidFill>
                  <a:schemeClr val="bg1"/>
                </a:solidFill>
                <a:latin typeface="Times New Roman" pitchFamily="18" charset="0"/>
                <a:cs typeface="Times New Roman" pitchFamily="18" charset="0"/>
              </a:endParaRPr>
            </a:p>
          </p:txBody>
        </p:sp>
        <p:sp>
          <p:nvSpPr>
            <p:cNvPr id="8275" name="Rectangle 40"/>
            <p:cNvSpPr>
              <a:spLocks noChangeArrowheads="1"/>
            </p:cNvSpPr>
            <p:nvPr/>
          </p:nvSpPr>
          <p:spPr bwMode="auto">
            <a:xfrm rot="-5400000">
              <a:off x="7509" y="3655"/>
              <a:ext cx="204" cy="57"/>
            </a:xfrm>
            <a:prstGeom prst="rect">
              <a:avLst/>
            </a:prstGeom>
            <a:solidFill>
              <a:srgbClr val="00FF00">
                <a:alpha val="65097"/>
              </a:srgbClr>
            </a:solidFill>
            <a:ln>
              <a:noFill/>
            </a:ln>
            <a:effectLst/>
            <a:extLs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endParaRPr lang="ja-JP" altLang="en-US" sz="1000">
                <a:solidFill>
                  <a:schemeClr val="bg1"/>
                </a:solidFill>
                <a:latin typeface="Times New Roman" pitchFamily="18" charset="0"/>
                <a:cs typeface="Times New Roman" pitchFamily="18" charset="0"/>
              </a:endParaRPr>
            </a:p>
          </p:txBody>
        </p:sp>
        <p:sp>
          <p:nvSpPr>
            <p:cNvPr id="8276" name="Rectangle 41"/>
            <p:cNvSpPr>
              <a:spLocks noChangeArrowheads="1"/>
            </p:cNvSpPr>
            <p:nvPr/>
          </p:nvSpPr>
          <p:spPr bwMode="auto">
            <a:xfrm rot="-5400000">
              <a:off x="7783" y="3682"/>
              <a:ext cx="144" cy="57"/>
            </a:xfrm>
            <a:prstGeom prst="rect">
              <a:avLst/>
            </a:prstGeom>
            <a:solidFill>
              <a:srgbClr val="00FF00">
                <a:alpha val="65097"/>
              </a:srgbClr>
            </a:solidFill>
            <a:ln>
              <a:noFill/>
            </a:ln>
            <a:effectLst/>
            <a:extLs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endParaRPr lang="ja-JP" altLang="en-US" sz="1000">
                <a:solidFill>
                  <a:schemeClr val="bg1"/>
                </a:solidFill>
                <a:latin typeface="Times New Roman" pitchFamily="18" charset="0"/>
                <a:cs typeface="Times New Roman" pitchFamily="18" charset="0"/>
              </a:endParaRPr>
            </a:p>
          </p:txBody>
        </p:sp>
        <p:sp>
          <p:nvSpPr>
            <p:cNvPr id="8277" name="Rectangle 42"/>
            <p:cNvSpPr>
              <a:spLocks noChangeArrowheads="1"/>
            </p:cNvSpPr>
            <p:nvPr/>
          </p:nvSpPr>
          <p:spPr bwMode="auto">
            <a:xfrm>
              <a:off x="7582" y="3782"/>
              <a:ext cx="300" cy="57"/>
            </a:xfrm>
            <a:prstGeom prst="rect">
              <a:avLst/>
            </a:prstGeom>
            <a:solidFill>
              <a:srgbClr val="00FF00">
                <a:alpha val="65097"/>
              </a:srgbClr>
            </a:solidFill>
            <a:ln>
              <a:noFill/>
            </a:ln>
            <a:effectLst/>
            <a:extLs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endParaRPr lang="ja-JP" altLang="en-US" sz="1000">
                <a:solidFill>
                  <a:schemeClr val="bg1"/>
                </a:solidFill>
                <a:latin typeface="Times New Roman" pitchFamily="18" charset="0"/>
                <a:cs typeface="Times New Roman" pitchFamily="18" charset="0"/>
              </a:endParaRPr>
            </a:p>
          </p:txBody>
        </p:sp>
        <p:sp>
          <p:nvSpPr>
            <p:cNvPr id="8278" name="Rectangle 43"/>
            <p:cNvSpPr>
              <a:spLocks noChangeArrowheads="1"/>
            </p:cNvSpPr>
            <p:nvPr/>
          </p:nvSpPr>
          <p:spPr bwMode="auto">
            <a:xfrm>
              <a:off x="7826" y="3582"/>
              <a:ext cx="133" cy="57"/>
            </a:xfrm>
            <a:prstGeom prst="rect">
              <a:avLst/>
            </a:prstGeom>
            <a:solidFill>
              <a:srgbClr val="00FF00">
                <a:alpha val="65097"/>
              </a:srgbClr>
            </a:solidFill>
            <a:ln>
              <a:noFill/>
            </a:ln>
            <a:effectLst/>
            <a:extLs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endParaRPr lang="ja-JP" altLang="en-US" sz="1000">
                <a:solidFill>
                  <a:schemeClr val="bg1"/>
                </a:solidFill>
                <a:latin typeface="Times New Roman" pitchFamily="18" charset="0"/>
                <a:cs typeface="Times New Roman" pitchFamily="18" charset="0"/>
              </a:endParaRPr>
            </a:p>
          </p:txBody>
        </p:sp>
      </p:grpSp>
      <p:sp>
        <p:nvSpPr>
          <p:cNvPr id="8211" name="Rectangle 44"/>
          <p:cNvSpPr>
            <a:spLocks noChangeArrowheads="1"/>
          </p:cNvSpPr>
          <p:nvPr/>
        </p:nvSpPr>
        <p:spPr bwMode="auto">
          <a:xfrm>
            <a:off x="1219201" y="3057525"/>
            <a:ext cx="31505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1000">
                <a:solidFill>
                  <a:srgbClr val="FFFFFF"/>
                </a:solidFill>
                <a:latin typeface="Times New Roman" pitchFamily="18" charset="0"/>
                <a:cs typeface="Times New Roman" pitchFamily="18" charset="0"/>
              </a:rPr>
              <a:t>Unit 1</a:t>
            </a:r>
            <a:endParaRPr lang="ja-JP" altLang="en-US" sz="1000">
              <a:latin typeface="Times New Roman" pitchFamily="18" charset="0"/>
              <a:cs typeface="Times New Roman" pitchFamily="18" charset="0"/>
            </a:endParaRPr>
          </a:p>
        </p:txBody>
      </p:sp>
      <p:sp>
        <p:nvSpPr>
          <p:cNvPr id="8212" name="Rectangle 45"/>
          <p:cNvSpPr>
            <a:spLocks noChangeArrowheads="1"/>
          </p:cNvSpPr>
          <p:nvPr/>
        </p:nvSpPr>
        <p:spPr bwMode="auto">
          <a:xfrm>
            <a:off x="1858108" y="2757489"/>
            <a:ext cx="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ja-JP" sz="1800" b="0">
              <a:latin typeface="Times New Roman" pitchFamily="18" charset="0"/>
              <a:cs typeface="Times New Roman" pitchFamily="18" charset="0"/>
            </a:endParaRPr>
          </a:p>
        </p:txBody>
      </p:sp>
      <p:sp>
        <p:nvSpPr>
          <p:cNvPr id="8213" name="Rectangle 46"/>
          <p:cNvSpPr>
            <a:spLocks noChangeArrowheads="1"/>
          </p:cNvSpPr>
          <p:nvPr/>
        </p:nvSpPr>
        <p:spPr bwMode="auto">
          <a:xfrm>
            <a:off x="1178170" y="2628900"/>
            <a:ext cx="2671397" cy="179388"/>
          </a:xfrm>
          <a:prstGeom prst="rect">
            <a:avLst/>
          </a:prstGeom>
          <a:solidFill>
            <a:schemeClr val="bg1">
              <a:alpha val="89803"/>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1000">
                <a:solidFill>
                  <a:srgbClr val="0000FF"/>
                </a:solidFill>
                <a:latin typeface="Times New Roman" pitchFamily="18" charset="0"/>
                <a:cs typeface="Times New Roman" pitchFamily="18" charset="0"/>
              </a:rPr>
              <a:t>②Land-side impermeable wall (frozen soil method)</a:t>
            </a:r>
            <a:endParaRPr lang="ja-JP" altLang="en-US" sz="1000" b="0">
              <a:solidFill>
                <a:srgbClr val="0000FF"/>
              </a:solidFill>
              <a:latin typeface="Times New Roman" pitchFamily="18" charset="0"/>
              <a:cs typeface="Times New Roman" pitchFamily="18" charset="0"/>
            </a:endParaRPr>
          </a:p>
        </p:txBody>
      </p:sp>
      <p:sp>
        <p:nvSpPr>
          <p:cNvPr id="8214" name="AutoShape 47"/>
          <p:cNvSpPr>
            <a:spLocks noChangeArrowheads="1"/>
          </p:cNvSpPr>
          <p:nvPr/>
        </p:nvSpPr>
        <p:spPr bwMode="auto">
          <a:xfrm>
            <a:off x="735623" y="4117975"/>
            <a:ext cx="1805354" cy="198438"/>
          </a:xfrm>
          <a:prstGeom prst="wedgeRoundRectCallout">
            <a:avLst>
              <a:gd name="adj1" fmla="val -9426"/>
              <a:gd name="adj2" fmla="val -236667"/>
              <a:gd name="adj3" fmla="val 16667"/>
            </a:avLst>
          </a:prstGeom>
          <a:solidFill>
            <a:schemeClr val="bg1">
              <a:alpha val="79999"/>
            </a:schemeClr>
          </a:solidFill>
          <a:ln w="19050">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800">
                <a:latin typeface="Times New Roman" pitchFamily="18" charset="0"/>
                <a:cs typeface="Times New Roman" pitchFamily="18" charset="0"/>
              </a:rPr>
              <a:t>③Pump-up with subdrain</a:t>
            </a:r>
            <a:endParaRPr lang="ja-JP" altLang="en-US" sz="800">
              <a:latin typeface="Times New Roman" pitchFamily="18" charset="0"/>
              <a:cs typeface="Times New Roman" pitchFamily="18" charset="0"/>
            </a:endParaRPr>
          </a:p>
        </p:txBody>
      </p:sp>
      <p:pic>
        <p:nvPicPr>
          <p:cNvPr id="8215" name="Picture 48" descr="図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552700"/>
            <a:ext cx="1943100" cy="1912938"/>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pic>
      <p:pic>
        <p:nvPicPr>
          <p:cNvPr id="8216" name="Picture 49" descr="図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7462" y="2552700"/>
            <a:ext cx="1809750" cy="1905000"/>
          </a:xfrm>
          <a:prstGeom prst="rect">
            <a:avLst/>
          </a:prstGeom>
          <a:noFill/>
          <a:ln w="9525">
            <a:solidFill>
              <a:srgbClr val="808080"/>
            </a:solidFill>
            <a:miter lim="800000"/>
            <a:headEnd/>
            <a:tailEnd/>
          </a:ln>
          <a:extLst>
            <a:ext uri="{909E8E84-426E-40DD-AFC4-6F175D3DCCD1}">
              <a14:hiddenFill xmlns:a14="http://schemas.microsoft.com/office/drawing/2010/main">
                <a:solidFill>
                  <a:srgbClr val="FFFFFF"/>
                </a:solidFill>
              </a14:hiddenFill>
            </a:ext>
          </a:extLst>
        </p:spPr>
      </p:pic>
      <p:sp>
        <p:nvSpPr>
          <p:cNvPr id="8217" name="Line 50"/>
          <p:cNvSpPr>
            <a:spLocks noChangeShapeType="1"/>
          </p:cNvSpPr>
          <p:nvPr/>
        </p:nvSpPr>
        <p:spPr bwMode="auto">
          <a:xfrm rot="14984224" flipH="1">
            <a:off x="5198940" y="3244362"/>
            <a:ext cx="1301750" cy="216877"/>
          </a:xfrm>
          <a:prstGeom prst="line">
            <a:avLst/>
          </a:prstGeom>
          <a:noFill/>
          <a:ln w="222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18" name="Text Box 51"/>
          <p:cNvSpPr txBox="1">
            <a:spLocks noChangeArrowheads="1"/>
          </p:cNvSpPr>
          <p:nvPr/>
        </p:nvSpPr>
        <p:spPr bwMode="auto">
          <a:xfrm>
            <a:off x="5257801" y="2590801"/>
            <a:ext cx="1040423" cy="233363"/>
          </a:xfrm>
          <a:prstGeom prst="rect">
            <a:avLst/>
          </a:prstGeom>
          <a:noFill/>
          <a:ln>
            <a:noFill/>
          </a:ln>
          <a:effectLst/>
          <a:extLst>
            <a:ext uri="{909E8E84-426E-40DD-AFC4-6F175D3DCCD1}">
              <a14:hiddenFill xmlns:a14="http://schemas.microsoft.com/office/drawing/2010/main">
                <a:solidFill>
                  <a:srgbClr val="CCFFFF">
                    <a:alpha val="79999"/>
                  </a:srgbClr>
                </a:solidFill>
              </a14:hiddenFill>
            </a:ex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en-US" altLang="ja-JP" sz="900" b="0">
                <a:latin typeface="Times New Roman" pitchFamily="18" charset="0"/>
                <a:cs typeface="Times New Roman" pitchFamily="18" charset="0"/>
              </a:rPr>
              <a:t>Impermeable wall</a:t>
            </a:r>
            <a:endParaRPr lang="ja-JP" altLang="en-US" sz="900" b="0">
              <a:latin typeface="Times New Roman" pitchFamily="18" charset="0"/>
              <a:cs typeface="Times New Roman" pitchFamily="18" charset="0"/>
            </a:endParaRPr>
          </a:p>
        </p:txBody>
      </p:sp>
      <p:sp>
        <p:nvSpPr>
          <p:cNvPr id="8219" name="Text Box 52"/>
          <p:cNvSpPr txBox="1">
            <a:spLocks noChangeArrowheads="1"/>
          </p:cNvSpPr>
          <p:nvPr/>
        </p:nvSpPr>
        <p:spPr bwMode="auto">
          <a:xfrm>
            <a:off x="5077558" y="1689100"/>
            <a:ext cx="4038600" cy="746125"/>
          </a:xfrm>
          <a:prstGeom prst="rect">
            <a:avLst/>
          </a:prstGeom>
          <a:noFill/>
          <a:ln>
            <a:noFill/>
          </a:ln>
          <a:effectLst/>
          <a:extLst>
            <a:ext uri="{909E8E84-426E-40DD-AFC4-6F175D3DCCD1}">
              <a14:hiddenFill xmlns:a14="http://schemas.microsoft.com/office/drawing/2010/main">
                <a:solidFill>
                  <a:srgbClr val="CCFFFF">
                    <a:alpha val="79999"/>
                  </a:srgbClr>
                </a:solidFill>
              </a14:hiddenFill>
            </a:ex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77800" indent="-177800">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ja-JP" altLang="en-US" sz="1000" b="0">
                <a:latin typeface="Times New Roman" pitchFamily="18" charset="0"/>
                <a:cs typeface="Times New Roman" pitchFamily="18" charset="0"/>
              </a:rPr>
              <a:t>　・ </a:t>
            </a:r>
            <a:r>
              <a:rPr lang="en-US" altLang="ja-JP" sz="1000" b="0">
                <a:latin typeface="Times New Roman" pitchFamily="18" charset="0"/>
                <a:cs typeface="Times New Roman" pitchFamily="18" charset="0"/>
              </a:rPr>
              <a:t>Construction began on the sea side of the seawall, aiming for </a:t>
            </a:r>
            <a:r>
              <a:rPr lang="en-US" altLang="ja-JP" sz="1000" b="0">
                <a:solidFill>
                  <a:srgbClr val="FF0000"/>
                </a:solidFill>
                <a:latin typeface="Times New Roman" pitchFamily="18" charset="0"/>
                <a:cs typeface="Times New Roman" pitchFamily="18" charset="0"/>
              </a:rPr>
              <a:t>completion in September 2014</a:t>
            </a:r>
            <a:r>
              <a:rPr lang="en-US" altLang="ja-JP" sz="1000" b="0">
                <a:latin typeface="Times New Roman" pitchFamily="18" charset="0"/>
                <a:cs typeface="Times New Roman" pitchFamily="18" charset="0"/>
              </a:rPr>
              <a:t>.</a:t>
            </a:r>
            <a:endParaRPr lang="ja-JP" altLang="en-US" sz="1000" b="0">
              <a:latin typeface="Times New Roman" pitchFamily="18" charset="0"/>
              <a:cs typeface="Times New Roman" pitchFamily="18" charset="0"/>
            </a:endParaRPr>
          </a:p>
          <a:p>
            <a:pPr eaLnBrk="1" hangingPunct="1">
              <a:lnSpc>
                <a:spcPct val="85000"/>
              </a:lnSpc>
              <a:spcBef>
                <a:spcPct val="50000"/>
              </a:spcBef>
              <a:buFontTx/>
              <a:buNone/>
            </a:pPr>
            <a:r>
              <a:rPr lang="ja-JP" altLang="en-US" sz="1000" b="0">
                <a:latin typeface="Times New Roman" pitchFamily="18" charset="0"/>
                <a:cs typeface="Times New Roman" pitchFamily="18" charset="0"/>
              </a:rPr>
              <a:t>　</a:t>
            </a:r>
            <a:r>
              <a:rPr lang="en-US" altLang="ja-JP" sz="1000" b="0">
                <a:latin typeface="Times New Roman" pitchFamily="18" charset="0"/>
                <a:cs typeface="Times New Roman" pitchFamily="18" charset="0"/>
              </a:rPr>
              <a:t>※It will be necessary to pump of water that accumulated due to the impermeable wall, but this will be handled by installing pumping well.</a:t>
            </a:r>
            <a:endParaRPr lang="ja-JP" altLang="en-US" sz="1000" b="0">
              <a:latin typeface="Times New Roman" pitchFamily="18" charset="0"/>
              <a:cs typeface="Times New Roman" pitchFamily="18" charset="0"/>
            </a:endParaRPr>
          </a:p>
        </p:txBody>
      </p:sp>
      <p:pic>
        <p:nvPicPr>
          <p:cNvPr id="8220" name="Picture 5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50" y="5140325"/>
            <a:ext cx="2743200" cy="1595438"/>
          </a:xfrm>
          <a:prstGeom prst="rect">
            <a:avLst/>
          </a:prstGeom>
          <a:noFill/>
          <a:ln w="12700">
            <a:solidFill>
              <a:srgbClr val="808080"/>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21" name="正方形/長方形 8"/>
          <p:cNvSpPr>
            <a:spLocks noChangeArrowheads="1"/>
          </p:cNvSpPr>
          <p:nvPr/>
        </p:nvSpPr>
        <p:spPr bwMode="auto">
          <a:xfrm>
            <a:off x="0" y="0"/>
            <a:ext cx="9144000" cy="284163"/>
          </a:xfrm>
          <a:prstGeom prst="rect">
            <a:avLst/>
          </a:prstGeom>
          <a:solidFill>
            <a:srgbClr val="333333"/>
          </a:solidFill>
          <a:ln>
            <a:noFill/>
          </a:ln>
          <a:effectLst/>
          <a:extLst>
            <a:ext uri="{91240B29-F687-4F45-9708-019B960494DF}">
              <a14:hiddenLine xmlns:a14="http://schemas.microsoft.com/office/drawing/2010/main" w="25400" algn="ctr">
                <a:solidFill>
                  <a:srgbClr val="3366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defTabSz="957263">
              <a:spcBef>
                <a:spcPct val="20000"/>
              </a:spcBef>
              <a:buChar char="•"/>
              <a:defRPr kumimoji="1" sz="3200">
                <a:solidFill>
                  <a:schemeClr val="tx1"/>
                </a:solidFill>
                <a:latin typeface="Arial" charset="0"/>
                <a:ea typeface="ＭＳ Ｐゴシック" pitchFamily="50" charset="-128"/>
              </a:defRPr>
            </a:lvl1pPr>
            <a:lvl2pPr marL="742950" indent="-285750" defTabSz="957263">
              <a:spcBef>
                <a:spcPct val="20000"/>
              </a:spcBef>
              <a:buChar char="–"/>
              <a:defRPr kumimoji="1" sz="2800">
                <a:solidFill>
                  <a:schemeClr val="tx1"/>
                </a:solidFill>
                <a:latin typeface="Arial" charset="0"/>
                <a:ea typeface="ＭＳ Ｐゴシック" pitchFamily="50" charset="-128"/>
              </a:defRPr>
            </a:lvl2pPr>
            <a:lvl3pPr marL="1143000" indent="-228600" defTabSz="957263">
              <a:spcBef>
                <a:spcPct val="20000"/>
              </a:spcBef>
              <a:buChar char="•"/>
              <a:defRPr kumimoji="1" sz="2400">
                <a:solidFill>
                  <a:schemeClr val="tx1"/>
                </a:solidFill>
                <a:latin typeface="Arial" charset="0"/>
                <a:ea typeface="ＭＳ Ｐゴシック" pitchFamily="50" charset="-128"/>
              </a:defRPr>
            </a:lvl3pPr>
            <a:lvl4pPr marL="1600200" indent="-228600" defTabSz="957263">
              <a:spcBef>
                <a:spcPct val="20000"/>
              </a:spcBef>
              <a:buChar char="–"/>
              <a:defRPr kumimoji="1" sz="2000">
                <a:solidFill>
                  <a:schemeClr val="tx1"/>
                </a:solidFill>
                <a:latin typeface="Arial" charset="0"/>
                <a:ea typeface="ＭＳ Ｐゴシック" pitchFamily="50" charset="-128"/>
              </a:defRPr>
            </a:lvl4pPr>
            <a:lvl5pPr marL="2057400" indent="-228600" defTabSz="957263">
              <a:spcBef>
                <a:spcPct val="20000"/>
              </a:spcBef>
              <a:buChar char="»"/>
              <a:defRPr kumimoji="1" sz="2000">
                <a:solidFill>
                  <a:schemeClr val="tx1"/>
                </a:solidFill>
                <a:latin typeface="Arial" charset="0"/>
                <a:ea typeface="ＭＳ Ｐゴシック" pitchFamily="50" charset="-128"/>
              </a:defRPr>
            </a:lvl5pPr>
            <a:lvl6pPr marL="2514600" indent="-228600" defTabSz="95726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defTabSz="95726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defTabSz="95726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defTabSz="95726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ts val="600"/>
              </a:spcBef>
              <a:buFontTx/>
              <a:buNone/>
            </a:pPr>
            <a:r>
              <a:rPr lang="en-US" altLang="ja-JP" sz="1600">
                <a:solidFill>
                  <a:schemeClr val="bg1"/>
                </a:solidFill>
                <a:latin typeface="Times New Roman" pitchFamily="18" charset="0"/>
                <a:cs typeface="Times New Roman" pitchFamily="18" charset="0"/>
              </a:rPr>
              <a:t>3-</a:t>
            </a:r>
            <a:r>
              <a:rPr lang="ja-JP" altLang="en-US" sz="1600">
                <a:solidFill>
                  <a:schemeClr val="bg1"/>
                </a:solidFill>
                <a:latin typeface="Times New Roman" pitchFamily="18" charset="0"/>
                <a:cs typeface="Times New Roman" pitchFamily="18" charset="0"/>
              </a:rPr>
              <a:t>（</a:t>
            </a:r>
            <a:r>
              <a:rPr lang="en-US" altLang="ja-JP" sz="1600">
                <a:solidFill>
                  <a:schemeClr val="bg1"/>
                </a:solidFill>
                <a:latin typeface="Times New Roman" pitchFamily="18" charset="0"/>
                <a:cs typeface="Times New Roman" pitchFamily="18" charset="0"/>
              </a:rPr>
              <a:t>2</a:t>
            </a:r>
            <a:r>
              <a:rPr lang="ja-JP" altLang="en-US" sz="1600">
                <a:solidFill>
                  <a:schemeClr val="bg1"/>
                </a:solidFill>
                <a:latin typeface="Times New Roman" pitchFamily="18" charset="0"/>
                <a:cs typeface="Times New Roman" pitchFamily="18" charset="0"/>
              </a:rPr>
              <a:t>）</a:t>
            </a:r>
            <a:r>
              <a:rPr lang="en-US" altLang="ja-JP" sz="1600">
                <a:solidFill>
                  <a:schemeClr val="bg1"/>
                </a:solidFill>
                <a:latin typeface="Times New Roman" pitchFamily="18" charset="0"/>
                <a:cs typeface="Times New Roman" pitchFamily="18" charset="0"/>
              </a:rPr>
              <a:t>Overview of measures for contaminated water/ fundamental measures</a:t>
            </a:r>
            <a:endParaRPr lang="ja-JP" altLang="en-US" sz="1600">
              <a:solidFill>
                <a:schemeClr val="bg1"/>
              </a:solidFill>
              <a:latin typeface="Times New Roman" pitchFamily="18" charset="0"/>
              <a:cs typeface="Times New Roman" pitchFamily="18" charset="0"/>
            </a:endParaRPr>
          </a:p>
        </p:txBody>
      </p:sp>
      <p:sp>
        <p:nvSpPr>
          <p:cNvPr id="8222" name="Rectangle 55"/>
          <p:cNvSpPr>
            <a:spLocks noChangeArrowheads="1"/>
          </p:cNvSpPr>
          <p:nvPr/>
        </p:nvSpPr>
        <p:spPr bwMode="auto">
          <a:xfrm>
            <a:off x="5562600" y="1485900"/>
            <a:ext cx="2286000" cy="236538"/>
          </a:xfrm>
          <a:prstGeom prst="rect">
            <a:avLst/>
          </a:prstGeom>
          <a:noFill/>
          <a:ln>
            <a:noFill/>
          </a:ln>
          <a:effectLst/>
          <a:extLst>
            <a:ext uri="{909E8E84-426E-40DD-AFC4-6F175D3DCCD1}">
              <a14:hiddenFill xmlns:a14="http://schemas.microsoft.com/office/drawing/2010/main">
                <a:solidFill>
                  <a:srgbClr val="CCFFFF">
                    <a:alpha val="79999"/>
                  </a:srgbClr>
                </a:solidFill>
              </a14:hiddenFill>
            </a:ex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900">
                <a:latin typeface="Times New Roman" pitchFamily="18" charset="0"/>
                <a:cs typeface="Times New Roman" pitchFamily="18" charset="0"/>
              </a:rPr>
              <a:t>Inhibition of outflow to sea</a:t>
            </a:r>
            <a:r>
              <a:rPr lang="ja-JP" altLang="en-US" sz="900">
                <a:latin typeface="Times New Roman" pitchFamily="18" charset="0"/>
                <a:cs typeface="Times New Roman" pitchFamily="18" charset="0"/>
              </a:rPr>
              <a:t> </a:t>
            </a:r>
            <a:r>
              <a:rPr lang="en-US" altLang="ja-JP" sz="900">
                <a:latin typeface="Times New Roman" pitchFamily="18" charset="0"/>
                <a:cs typeface="Times New Roman" pitchFamily="18" charset="0"/>
              </a:rPr>
              <a:t>: </a:t>
            </a:r>
            <a:r>
              <a:rPr lang="ja-JP" altLang="en-US" sz="900">
                <a:latin typeface="Times New Roman" pitchFamily="18" charset="0"/>
                <a:cs typeface="Times New Roman" pitchFamily="18" charset="0"/>
              </a:rPr>
              <a:t> </a:t>
            </a:r>
            <a:r>
              <a:rPr lang="en-US" altLang="ja-JP" sz="900">
                <a:latin typeface="Times New Roman" pitchFamily="18" charset="0"/>
                <a:cs typeface="Times New Roman" pitchFamily="18" charset="0"/>
              </a:rPr>
              <a:t>Installation of sea-side impermeable wall</a:t>
            </a:r>
            <a:r>
              <a:rPr lang="ja-JP" altLang="en-US" sz="900">
                <a:latin typeface="Times New Roman" pitchFamily="18" charset="0"/>
                <a:cs typeface="Times New Roman" pitchFamily="18" charset="0"/>
              </a:rPr>
              <a:t> </a:t>
            </a:r>
          </a:p>
        </p:txBody>
      </p:sp>
      <p:sp>
        <p:nvSpPr>
          <p:cNvPr id="8223" name="Rectangle 56"/>
          <p:cNvSpPr>
            <a:spLocks noChangeArrowheads="1"/>
          </p:cNvSpPr>
          <p:nvPr/>
        </p:nvSpPr>
        <p:spPr bwMode="auto">
          <a:xfrm>
            <a:off x="5218235" y="4602164"/>
            <a:ext cx="2110154" cy="236537"/>
          </a:xfrm>
          <a:prstGeom prst="rect">
            <a:avLst/>
          </a:prstGeom>
          <a:noFill/>
          <a:ln>
            <a:noFill/>
          </a:ln>
          <a:effectLst/>
          <a:extLst>
            <a:ext uri="{909E8E84-426E-40DD-AFC4-6F175D3DCCD1}">
              <a14:hiddenFill xmlns:a14="http://schemas.microsoft.com/office/drawing/2010/main">
                <a:solidFill>
                  <a:srgbClr val="CCFFFF">
                    <a:alpha val="79999"/>
                  </a:srgbClr>
                </a:solidFill>
              </a14:hiddenFill>
            </a:ex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900">
                <a:latin typeface="Times New Roman" pitchFamily="18" charset="0"/>
                <a:cs typeface="Times New Roman" pitchFamily="18" charset="0"/>
              </a:rPr>
              <a:t>Control of inflow of groundwater to reactor building</a:t>
            </a:r>
            <a:r>
              <a:rPr lang="ja-JP" altLang="en-US" sz="900">
                <a:latin typeface="Times New Roman" pitchFamily="18" charset="0"/>
                <a:cs typeface="Times New Roman" pitchFamily="18" charset="0"/>
              </a:rPr>
              <a:t> </a:t>
            </a:r>
            <a:r>
              <a:rPr lang="en-US" altLang="ja-JP" sz="900">
                <a:latin typeface="Times New Roman" pitchFamily="18" charset="0"/>
                <a:cs typeface="Times New Roman" pitchFamily="18" charset="0"/>
              </a:rPr>
              <a:t>: Groundwater pump-up </a:t>
            </a:r>
            <a:br>
              <a:rPr lang="en-US" altLang="ja-JP" sz="900">
                <a:latin typeface="Times New Roman" pitchFamily="18" charset="0"/>
                <a:cs typeface="Times New Roman" pitchFamily="18" charset="0"/>
              </a:rPr>
            </a:br>
            <a:r>
              <a:rPr lang="en-US" altLang="ja-JP" sz="900">
                <a:latin typeface="Times New Roman" pitchFamily="18" charset="0"/>
                <a:cs typeface="Times New Roman" pitchFamily="18" charset="0"/>
              </a:rPr>
              <a:t>from subdrain</a:t>
            </a:r>
            <a:endParaRPr lang="ja-JP" altLang="en-US" sz="900">
              <a:latin typeface="Times New Roman" pitchFamily="18" charset="0"/>
              <a:cs typeface="Times New Roman" pitchFamily="18" charset="0"/>
            </a:endParaRPr>
          </a:p>
        </p:txBody>
      </p:sp>
      <p:sp>
        <p:nvSpPr>
          <p:cNvPr id="8224" name="Rectangle 57"/>
          <p:cNvSpPr>
            <a:spLocks noChangeArrowheads="1"/>
          </p:cNvSpPr>
          <p:nvPr/>
        </p:nvSpPr>
        <p:spPr bwMode="auto">
          <a:xfrm>
            <a:off x="487973" y="4595814"/>
            <a:ext cx="1987062" cy="319087"/>
          </a:xfrm>
          <a:prstGeom prst="rect">
            <a:avLst/>
          </a:prstGeom>
          <a:noFill/>
          <a:ln>
            <a:noFill/>
          </a:ln>
          <a:effectLst/>
          <a:extLst>
            <a:ext uri="{909E8E84-426E-40DD-AFC4-6F175D3DCCD1}">
              <a14:hiddenFill xmlns:a14="http://schemas.microsoft.com/office/drawing/2010/main">
                <a:solidFill>
                  <a:srgbClr val="CCFFFF">
                    <a:alpha val="79999"/>
                  </a:srgbClr>
                </a:solidFill>
              </a14:hiddenFill>
            </a:ex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900">
                <a:latin typeface="Times New Roman" pitchFamily="18" charset="0"/>
                <a:cs typeface="Times New Roman" pitchFamily="18" charset="0"/>
              </a:rPr>
              <a:t>Control of increase of contaminated water / prevention of outflow to the bay</a:t>
            </a:r>
            <a:r>
              <a:rPr lang="ja-JP" altLang="en-US" sz="900">
                <a:latin typeface="Times New Roman" pitchFamily="18" charset="0"/>
                <a:cs typeface="Times New Roman" pitchFamily="18" charset="0"/>
              </a:rPr>
              <a:t> </a:t>
            </a:r>
            <a:r>
              <a:rPr lang="en-US" altLang="ja-JP" sz="900">
                <a:latin typeface="Times New Roman" pitchFamily="18" charset="0"/>
                <a:cs typeface="Times New Roman" pitchFamily="18" charset="0"/>
              </a:rPr>
              <a:t>: </a:t>
            </a:r>
            <a:br>
              <a:rPr lang="en-US" altLang="ja-JP" sz="900">
                <a:latin typeface="Times New Roman" pitchFamily="18" charset="0"/>
                <a:cs typeface="Times New Roman" pitchFamily="18" charset="0"/>
              </a:rPr>
            </a:br>
            <a:r>
              <a:rPr lang="en-US" altLang="ja-JP" sz="900">
                <a:latin typeface="Times New Roman" pitchFamily="18" charset="0"/>
                <a:cs typeface="Times New Roman" pitchFamily="18" charset="0"/>
              </a:rPr>
              <a:t>Installation of land-side impermeable wall (frozen soil method)</a:t>
            </a:r>
            <a:endParaRPr lang="ja-JP" altLang="en-US" sz="900">
              <a:latin typeface="Times New Roman" pitchFamily="18" charset="0"/>
              <a:cs typeface="Times New Roman" pitchFamily="18" charset="0"/>
            </a:endParaRPr>
          </a:p>
        </p:txBody>
      </p:sp>
      <p:sp>
        <p:nvSpPr>
          <p:cNvPr id="8225" name="Rectangle 58"/>
          <p:cNvSpPr>
            <a:spLocks noChangeArrowheads="1"/>
          </p:cNvSpPr>
          <p:nvPr/>
        </p:nvSpPr>
        <p:spPr bwMode="auto">
          <a:xfrm>
            <a:off x="2653812" y="4902200"/>
            <a:ext cx="21336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430" tIns="48216" rIns="96430" bIns="48216"/>
          <a:lstStyle>
            <a:lvl1pPr marL="177800" indent="-177800">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lnSpc>
                <a:spcPct val="90000"/>
              </a:lnSpc>
              <a:buFontTx/>
              <a:buNone/>
            </a:pPr>
            <a:r>
              <a:rPr lang="ja-JP" altLang="en-US" sz="1000" b="0">
                <a:latin typeface="Times New Roman" pitchFamily="18" charset="0"/>
                <a:cs typeface="Times New Roman" pitchFamily="18" charset="0"/>
              </a:rPr>
              <a:t>　・</a:t>
            </a:r>
            <a:r>
              <a:rPr lang="en-US" altLang="ja-JP" sz="1000" b="0">
                <a:latin typeface="Times New Roman" pitchFamily="18" charset="0"/>
                <a:cs typeface="Times New Roman" pitchFamily="18" charset="0"/>
              </a:rPr>
              <a:t>Increase of contaminated water, caused by groundwater flowing into the building, can be controlled by installing an impermeable wall around the building.</a:t>
            </a:r>
            <a:endParaRPr lang="ja-JP" altLang="en-US" sz="1000" b="0">
              <a:latin typeface="Times New Roman" pitchFamily="18" charset="0"/>
              <a:cs typeface="Times New Roman" pitchFamily="18" charset="0"/>
            </a:endParaRPr>
          </a:p>
        </p:txBody>
      </p:sp>
      <p:sp>
        <p:nvSpPr>
          <p:cNvPr id="8226" name="Rectangle 59"/>
          <p:cNvSpPr>
            <a:spLocks noChangeArrowheads="1"/>
          </p:cNvSpPr>
          <p:nvPr/>
        </p:nvSpPr>
        <p:spPr bwMode="auto">
          <a:xfrm>
            <a:off x="2661138" y="6024563"/>
            <a:ext cx="1910862"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430" tIns="48216" rIns="96430" bIns="48216"/>
          <a:lstStyle>
            <a:lvl1pPr marL="177800" indent="-177800">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lnSpc>
                <a:spcPct val="90000"/>
              </a:lnSpc>
              <a:buFontTx/>
              <a:buNone/>
            </a:pPr>
            <a:r>
              <a:rPr lang="ja-JP" altLang="en-US" sz="1000" b="0">
                <a:latin typeface="Times New Roman" pitchFamily="18" charset="0"/>
                <a:cs typeface="Times New Roman" pitchFamily="18" charset="0"/>
              </a:rPr>
              <a:t>　・</a:t>
            </a:r>
            <a:r>
              <a:rPr lang="en-US" altLang="ja-JP" sz="1000" b="0">
                <a:latin typeface="Times New Roman" pitchFamily="18" charset="0"/>
                <a:cs typeface="Times New Roman" pitchFamily="18" charset="0"/>
              </a:rPr>
              <a:t>Water level will be managed in order to prevent outflow of water accumulated inside the building.</a:t>
            </a:r>
            <a:endParaRPr lang="ja-JP" altLang="en-US" sz="1000" b="0">
              <a:latin typeface="Times New Roman" pitchFamily="18" charset="0"/>
              <a:cs typeface="Times New Roman" pitchFamily="18" charset="0"/>
            </a:endParaRPr>
          </a:p>
        </p:txBody>
      </p:sp>
      <p:sp>
        <p:nvSpPr>
          <p:cNvPr id="8227" name="Line 60"/>
          <p:cNvSpPr>
            <a:spLocks noChangeShapeType="1"/>
          </p:cNvSpPr>
          <p:nvPr/>
        </p:nvSpPr>
        <p:spPr bwMode="auto">
          <a:xfrm>
            <a:off x="4642338" y="4648200"/>
            <a:ext cx="0" cy="2057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28" name="Line 61"/>
          <p:cNvSpPr>
            <a:spLocks noChangeShapeType="1"/>
          </p:cNvSpPr>
          <p:nvPr/>
        </p:nvSpPr>
        <p:spPr bwMode="auto">
          <a:xfrm>
            <a:off x="76200" y="4572000"/>
            <a:ext cx="89916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29" name="Rectangle 62"/>
          <p:cNvSpPr>
            <a:spLocks noChangeArrowheads="1"/>
          </p:cNvSpPr>
          <p:nvPr/>
        </p:nvSpPr>
        <p:spPr bwMode="auto">
          <a:xfrm>
            <a:off x="4708281" y="4845050"/>
            <a:ext cx="4435719"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430" tIns="48216" rIns="96430" bIns="48216"/>
          <a:lstStyle>
            <a:lvl1pPr marL="177800" indent="-177800">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buFontTx/>
              <a:buNone/>
            </a:pPr>
            <a:r>
              <a:rPr lang="en-US" altLang="ja-JP" sz="1000" b="0">
                <a:latin typeface="Times New Roman" pitchFamily="18" charset="0"/>
                <a:cs typeface="Times New Roman" pitchFamily="18" charset="0"/>
              </a:rPr>
              <a:t> </a:t>
            </a:r>
            <a:r>
              <a:rPr lang="ja-JP" altLang="en-US" sz="1000" b="0">
                <a:latin typeface="Times New Roman" pitchFamily="18" charset="0"/>
                <a:cs typeface="Times New Roman" pitchFamily="18" charset="0"/>
              </a:rPr>
              <a:t>・ </a:t>
            </a:r>
            <a:r>
              <a:rPr lang="en-US" altLang="ja-JP" sz="1000" b="0">
                <a:latin typeface="Times New Roman" pitchFamily="18" charset="0"/>
                <a:cs typeface="Times New Roman" pitchFamily="18" charset="0"/>
              </a:rPr>
              <a:t>Inflow of groundwater to the building will be controlled by restoring the subdrain and pumping up groundwater around the building.</a:t>
            </a:r>
            <a:endParaRPr lang="ja-JP" altLang="en-US" sz="1000" b="0">
              <a:latin typeface="Times New Roman" pitchFamily="18" charset="0"/>
              <a:cs typeface="Times New Roman" pitchFamily="18" charset="0"/>
            </a:endParaRPr>
          </a:p>
        </p:txBody>
      </p:sp>
      <p:sp>
        <p:nvSpPr>
          <p:cNvPr id="8230" name="Rectangle 63"/>
          <p:cNvSpPr>
            <a:spLocks noChangeArrowheads="1"/>
          </p:cNvSpPr>
          <p:nvPr/>
        </p:nvSpPr>
        <p:spPr bwMode="auto">
          <a:xfrm>
            <a:off x="76200" y="5092700"/>
            <a:ext cx="1066800" cy="114300"/>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endParaRPr lang="ja-JP" altLang="en-US" sz="1000">
              <a:solidFill>
                <a:schemeClr val="bg1"/>
              </a:solidFill>
              <a:latin typeface="Times New Roman" pitchFamily="18" charset="0"/>
              <a:cs typeface="Times New Roman" pitchFamily="18" charset="0"/>
            </a:endParaRPr>
          </a:p>
        </p:txBody>
      </p:sp>
      <p:sp>
        <p:nvSpPr>
          <p:cNvPr id="8231" name="Text Box 64"/>
          <p:cNvSpPr txBox="1">
            <a:spLocks noChangeArrowheads="1"/>
          </p:cNvSpPr>
          <p:nvPr/>
        </p:nvSpPr>
        <p:spPr bwMode="auto">
          <a:xfrm>
            <a:off x="16120" y="4938713"/>
            <a:ext cx="2784231" cy="228600"/>
          </a:xfrm>
          <a:prstGeom prst="rect">
            <a:avLst/>
          </a:prstGeom>
          <a:noFill/>
          <a:ln>
            <a:noFill/>
          </a:ln>
          <a:effectLst/>
          <a:extLst>
            <a:ext uri="{909E8E84-426E-40DD-AFC4-6F175D3DCCD1}">
              <a14:hiddenFill xmlns:a14="http://schemas.microsoft.com/office/drawing/2010/main">
                <a:solidFill>
                  <a:srgbClr val="CCFFFF">
                    <a:alpha val="79999"/>
                  </a:srgbClr>
                </a:solidFill>
              </a14:hiddenFill>
            </a:ext>
            <a:ext uri="{91240B29-F687-4F45-9708-019B960494DF}">
              <a14:hiddenLine xmlns:a14="http://schemas.microsoft.com/office/drawing/2010/main" w="19050">
                <a:solidFill>
                  <a:schemeClr val="tx1"/>
                </a:solidFill>
                <a:prstDash val="dash"/>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en-US" altLang="ja-JP" sz="900" b="0">
                <a:latin typeface="Times New Roman" pitchFamily="18" charset="0"/>
                <a:cs typeface="Times New Roman" pitchFamily="18" charset="0"/>
              </a:rPr>
              <a:t>&lt;Procedures for construction of frozen soil wall&gt;</a:t>
            </a:r>
            <a:endParaRPr lang="ja-JP" altLang="en-US" sz="900" b="0">
              <a:latin typeface="Times New Roman" pitchFamily="18" charset="0"/>
              <a:cs typeface="Times New Roman" pitchFamily="18" charset="0"/>
            </a:endParaRPr>
          </a:p>
        </p:txBody>
      </p:sp>
      <p:sp>
        <p:nvSpPr>
          <p:cNvPr id="8232" name="Line 65"/>
          <p:cNvSpPr>
            <a:spLocks noChangeShapeType="1"/>
          </p:cNvSpPr>
          <p:nvPr/>
        </p:nvSpPr>
        <p:spPr bwMode="auto">
          <a:xfrm>
            <a:off x="5213839" y="1447800"/>
            <a:ext cx="380267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33" name="Line 66"/>
          <p:cNvSpPr>
            <a:spLocks noChangeShapeType="1"/>
          </p:cNvSpPr>
          <p:nvPr/>
        </p:nvSpPr>
        <p:spPr bwMode="auto">
          <a:xfrm>
            <a:off x="5105400" y="1616076"/>
            <a:ext cx="0" cy="28035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8234" name="Rectangle 67"/>
          <p:cNvSpPr>
            <a:spLocks noChangeArrowheads="1"/>
          </p:cNvSpPr>
          <p:nvPr/>
        </p:nvSpPr>
        <p:spPr bwMode="auto">
          <a:xfrm>
            <a:off x="603739" y="815976"/>
            <a:ext cx="451338" cy="174625"/>
          </a:xfrm>
          <a:prstGeom prst="rect">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700">
                <a:solidFill>
                  <a:schemeClr val="bg1"/>
                </a:solidFill>
                <a:latin typeface="Times New Roman" pitchFamily="18" charset="0"/>
                <a:cs typeface="Times New Roman" pitchFamily="18" charset="0"/>
              </a:rPr>
              <a:t>Measure</a:t>
            </a:r>
            <a:r>
              <a:rPr lang="ja-JP" altLang="en-US" sz="700">
                <a:solidFill>
                  <a:schemeClr val="bg1"/>
                </a:solidFill>
                <a:latin typeface="Times New Roman" pitchFamily="18" charset="0"/>
                <a:cs typeface="Times New Roman" pitchFamily="18" charset="0"/>
              </a:rPr>
              <a:t>①</a:t>
            </a:r>
          </a:p>
        </p:txBody>
      </p:sp>
      <p:sp>
        <p:nvSpPr>
          <p:cNvPr id="8235" name="Rectangle 68"/>
          <p:cNvSpPr>
            <a:spLocks noChangeArrowheads="1"/>
          </p:cNvSpPr>
          <p:nvPr/>
        </p:nvSpPr>
        <p:spPr bwMode="auto">
          <a:xfrm>
            <a:off x="603739" y="1006476"/>
            <a:ext cx="451338" cy="174625"/>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700">
                <a:solidFill>
                  <a:schemeClr val="bg1"/>
                </a:solidFill>
                <a:latin typeface="Times New Roman" pitchFamily="18" charset="0"/>
                <a:cs typeface="Times New Roman" pitchFamily="18" charset="0"/>
              </a:rPr>
              <a:t>Measure</a:t>
            </a:r>
            <a:r>
              <a:rPr lang="ja-JP" altLang="en-US" sz="700">
                <a:solidFill>
                  <a:schemeClr val="bg1"/>
                </a:solidFill>
                <a:latin typeface="Times New Roman" pitchFamily="18" charset="0"/>
                <a:cs typeface="Times New Roman" pitchFamily="18" charset="0"/>
              </a:rPr>
              <a:t>②</a:t>
            </a:r>
          </a:p>
        </p:txBody>
      </p:sp>
      <p:sp>
        <p:nvSpPr>
          <p:cNvPr id="8236" name="Rectangle 69"/>
          <p:cNvSpPr>
            <a:spLocks noChangeArrowheads="1"/>
          </p:cNvSpPr>
          <p:nvPr/>
        </p:nvSpPr>
        <p:spPr bwMode="auto">
          <a:xfrm>
            <a:off x="603739" y="1204914"/>
            <a:ext cx="451338" cy="174625"/>
          </a:xfrm>
          <a:prstGeom prst="rect">
            <a:avLst/>
          </a:prstGeom>
          <a:solidFill>
            <a:srgbClr val="008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700">
                <a:solidFill>
                  <a:schemeClr val="bg1"/>
                </a:solidFill>
                <a:latin typeface="Times New Roman" pitchFamily="18" charset="0"/>
                <a:cs typeface="Times New Roman" pitchFamily="18" charset="0"/>
              </a:rPr>
              <a:t>Measure</a:t>
            </a:r>
            <a:r>
              <a:rPr lang="ja-JP" altLang="en-US" sz="700">
                <a:solidFill>
                  <a:schemeClr val="bg1"/>
                </a:solidFill>
                <a:latin typeface="Times New Roman" pitchFamily="18" charset="0"/>
                <a:cs typeface="Times New Roman" pitchFamily="18" charset="0"/>
              </a:rPr>
              <a:t>③</a:t>
            </a:r>
          </a:p>
        </p:txBody>
      </p:sp>
      <p:sp>
        <p:nvSpPr>
          <p:cNvPr id="8237" name="Rectangle 70"/>
          <p:cNvSpPr>
            <a:spLocks noChangeArrowheads="1"/>
          </p:cNvSpPr>
          <p:nvPr/>
        </p:nvSpPr>
        <p:spPr bwMode="auto">
          <a:xfrm>
            <a:off x="3125666" y="1600200"/>
            <a:ext cx="1827334" cy="228600"/>
          </a:xfrm>
          <a:prstGeom prst="rect">
            <a:avLst/>
          </a:prstGeom>
          <a:solidFill>
            <a:schemeClr val="bg1">
              <a:alpha val="90979"/>
            </a:schemeClr>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800" b="0">
                <a:latin typeface="Times New Roman" pitchFamily="18" charset="0"/>
                <a:cs typeface="Times New Roman" pitchFamily="18" charset="0"/>
              </a:rPr>
              <a:t>Conceptual diagram of fundamental measures</a:t>
            </a:r>
            <a:endParaRPr lang="ja-JP" altLang="en-US" sz="800" b="0">
              <a:latin typeface="Times New Roman" pitchFamily="18" charset="0"/>
              <a:cs typeface="Times New Roman" pitchFamily="18" charset="0"/>
            </a:endParaRPr>
          </a:p>
        </p:txBody>
      </p:sp>
      <p:sp>
        <p:nvSpPr>
          <p:cNvPr id="8238" name="Rectangle 71"/>
          <p:cNvSpPr>
            <a:spLocks noChangeArrowheads="1"/>
          </p:cNvSpPr>
          <p:nvPr/>
        </p:nvSpPr>
        <p:spPr bwMode="auto">
          <a:xfrm>
            <a:off x="1790700" y="3055938"/>
            <a:ext cx="29893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1000">
                <a:solidFill>
                  <a:srgbClr val="FFFFFF"/>
                </a:solidFill>
                <a:latin typeface="Times New Roman" pitchFamily="18" charset="0"/>
                <a:cs typeface="Times New Roman" pitchFamily="18" charset="0"/>
              </a:rPr>
              <a:t>Unit 2</a:t>
            </a:r>
            <a:endParaRPr lang="ja-JP" altLang="en-US" sz="1000">
              <a:latin typeface="Times New Roman" pitchFamily="18" charset="0"/>
              <a:cs typeface="Times New Roman" pitchFamily="18" charset="0"/>
            </a:endParaRPr>
          </a:p>
        </p:txBody>
      </p:sp>
      <p:sp>
        <p:nvSpPr>
          <p:cNvPr id="8239" name="Rectangle 72"/>
          <p:cNvSpPr>
            <a:spLocks noChangeArrowheads="1"/>
          </p:cNvSpPr>
          <p:nvPr/>
        </p:nvSpPr>
        <p:spPr bwMode="auto">
          <a:xfrm>
            <a:off x="2574681" y="3055938"/>
            <a:ext cx="29893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1000">
                <a:solidFill>
                  <a:srgbClr val="FFFFFF"/>
                </a:solidFill>
                <a:latin typeface="Times New Roman" pitchFamily="18" charset="0"/>
                <a:cs typeface="Times New Roman" pitchFamily="18" charset="0"/>
              </a:rPr>
              <a:t>Unit 3</a:t>
            </a:r>
            <a:endParaRPr lang="ja-JP" altLang="en-US" sz="1000">
              <a:latin typeface="Times New Roman" pitchFamily="18" charset="0"/>
              <a:cs typeface="Times New Roman" pitchFamily="18" charset="0"/>
            </a:endParaRPr>
          </a:p>
        </p:txBody>
      </p:sp>
      <p:sp>
        <p:nvSpPr>
          <p:cNvPr id="8240" name="Rectangle 73"/>
          <p:cNvSpPr>
            <a:spLocks noChangeArrowheads="1"/>
          </p:cNvSpPr>
          <p:nvPr/>
        </p:nvSpPr>
        <p:spPr bwMode="auto">
          <a:xfrm>
            <a:off x="3231174" y="3055938"/>
            <a:ext cx="29893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1000">
                <a:solidFill>
                  <a:srgbClr val="FFFFFF"/>
                </a:solidFill>
                <a:latin typeface="Times New Roman" pitchFamily="18" charset="0"/>
                <a:cs typeface="Times New Roman" pitchFamily="18" charset="0"/>
              </a:rPr>
              <a:t>Unit 4</a:t>
            </a:r>
            <a:endParaRPr lang="ja-JP" altLang="en-US" sz="1000">
              <a:latin typeface="Times New Roman" pitchFamily="18" charset="0"/>
              <a:cs typeface="Times New Roman" pitchFamily="18" charset="0"/>
            </a:endParaRPr>
          </a:p>
        </p:txBody>
      </p:sp>
      <p:sp>
        <p:nvSpPr>
          <p:cNvPr id="8241" name="Rectangle 74"/>
          <p:cNvSpPr>
            <a:spLocks noChangeArrowheads="1"/>
          </p:cNvSpPr>
          <p:nvPr/>
        </p:nvSpPr>
        <p:spPr bwMode="auto">
          <a:xfrm>
            <a:off x="5164016" y="1509714"/>
            <a:ext cx="451338" cy="174625"/>
          </a:xfrm>
          <a:prstGeom prst="rect">
            <a:avLst/>
          </a:prstGeom>
          <a:solidFill>
            <a:srgbClr val="FF0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700">
                <a:solidFill>
                  <a:schemeClr val="bg1"/>
                </a:solidFill>
                <a:latin typeface="Times New Roman" pitchFamily="18" charset="0"/>
                <a:cs typeface="Times New Roman" pitchFamily="18" charset="0"/>
              </a:rPr>
              <a:t>Measure</a:t>
            </a:r>
            <a:r>
              <a:rPr lang="ja-JP" altLang="en-US" sz="700">
                <a:solidFill>
                  <a:schemeClr val="bg1"/>
                </a:solidFill>
                <a:latin typeface="Times New Roman" pitchFamily="18" charset="0"/>
                <a:cs typeface="Times New Roman" pitchFamily="18" charset="0"/>
              </a:rPr>
              <a:t>①</a:t>
            </a:r>
          </a:p>
        </p:txBody>
      </p:sp>
      <p:sp>
        <p:nvSpPr>
          <p:cNvPr id="8242" name="Rectangle 75"/>
          <p:cNvSpPr>
            <a:spLocks noChangeArrowheads="1"/>
          </p:cNvSpPr>
          <p:nvPr/>
        </p:nvSpPr>
        <p:spPr bwMode="auto">
          <a:xfrm>
            <a:off x="76200" y="4625976"/>
            <a:ext cx="451338" cy="174625"/>
          </a:xfrm>
          <a:prstGeom prst="rect">
            <a:avLst/>
          </a:prstGeom>
          <a:solidFill>
            <a:srgbClr val="0000FF"/>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700">
                <a:solidFill>
                  <a:schemeClr val="bg1"/>
                </a:solidFill>
                <a:latin typeface="Times New Roman" pitchFamily="18" charset="0"/>
                <a:cs typeface="Times New Roman" pitchFamily="18" charset="0"/>
              </a:rPr>
              <a:t>Measure</a:t>
            </a:r>
            <a:r>
              <a:rPr lang="ja-JP" altLang="en-US" sz="700">
                <a:solidFill>
                  <a:schemeClr val="bg1"/>
                </a:solidFill>
                <a:latin typeface="Times New Roman" pitchFamily="18" charset="0"/>
                <a:cs typeface="Times New Roman" pitchFamily="18" charset="0"/>
              </a:rPr>
              <a:t>②</a:t>
            </a:r>
          </a:p>
        </p:txBody>
      </p:sp>
      <p:sp>
        <p:nvSpPr>
          <p:cNvPr id="8243" name="Rectangle 76"/>
          <p:cNvSpPr>
            <a:spLocks noChangeArrowheads="1"/>
          </p:cNvSpPr>
          <p:nvPr/>
        </p:nvSpPr>
        <p:spPr bwMode="auto">
          <a:xfrm>
            <a:off x="4807928" y="4632326"/>
            <a:ext cx="451338" cy="174625"/>
          </a:xfrm>
          <a:prstGeom prst="rect">
            <a:avLst/>
          </a:prstGeom>
          <a:solidFill>
            <a:srgbClr val="008000"/>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700">
                <a:solidFill>
                  <a:schemeClr val="bg1"/>
                </a:solidFill>
                <a:latin typeface="Times New Roman" pitchFamily="18" charset="0"/>
                <a:cs typeface="Times New Roman" pitchFamily="18" charset="0"/>
              </a:rPr>
              <a:t>Measure</a:t>
            </a:r>
            <a:r>
              <a:rPr lang="ja-JP" altLang="en-US" sz="700">
                <a:solidFill>
                  <a:schemeClr val="bg1"/>
                </a:solidFill>
                <a:latin typeface="Times New Roman" pitchFamily="18" charset="0"/>
                <a:cs typeface="Times New Roman" pitchFamily="18" charset="0"/>
              </a:rPr>
              <a:t>③</a:t>
            </a:r>
          </a:p>
        </p:txBody>
      </p:sp>
      <p:pic>
        <p:nvPicPr>
          <p:cNvPr id="8244" name="Picture 7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3354" y="5375276"/>
            <a:ext cx="41148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45" name="Text Box 78"/>
          <p:cNvSpPr txBox="1">
            <a:spLocks noChangeArrowheads="1"/>
          </p:cNvSpPr>
          <p:nvPr/>
        </p:nvSpPr>
        <p:spPr bwMode="auto">
          <a:xfrm>
            <a:off x="2039816" y="4267201"/>
            <a:ext cx="2954215"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r" eaLnBrk="1" hangingPunct="1">
              <a:spcBef>
                <a:spcPct val="50000"/>
              </a:spcBef>
              <a:buFontTx/>
              <a:buNone/>
            </a:pPr>
            <a:r>
              <a:rPr lang="en-US" altLang="ja-JP" sz="800">
                <a:latin typeface="Times New Roman" pitchFamily="18" charset="0"/>
                <a:cs typeface="Times New Roman" pitchFamily="18" charset="0"/>
              </a:rPr>
              <a:t>Source: Japan Space Imaging Corporation, (C)DigitalGlobe</a:t>
            </a:r>
          </a:p>
        </p:txBody>
      </p:sp>
      <p:sp>
        <p:nvSpPr>
          <p:cNvPr id="8246" name="Rectangle 79"/>
          <p:cNvSpPr>
            <a:spLocks noChangeArrowheads="1"/>
          </p:cNvSpPr>
          <p:nvPr/>
        </p:nvSpPr>
        <p:spPr bwMode="auto">
          <a:xfrm>
            <a:off x="8735159" y="17463"/>
            <a:ext cx="378069" cy="225425"/>
          </a:xfrm>
          <a:prstGeom prst="rect">
            <a:avLst/>
          </a:prstGeom>
          <a:solidFill>
            <a:srgbClr val="DDDDDD"/>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r">
              <a:spcBef>
                <a:spcPct val="0"/>
              </a:spcBef>
              <a:buFontTx/>
              <a:buNone/>
            </a:pPr>
            <a:fld id="{CE08E3B4-308F-4FC5-B540-20C6F72A2055}" type="slidenum">
              <a:rPr lang="en-US" altLang="ja-JP" sz="1200">
                <a:latin typeface="Times New Roman" pitchFamily="18" charset="0"/>
                <a:cs typeface="Times New Roman" pitchFamily="18" charset="0"/>
              </a:rPr>
              <a:pPr algn="r">
                <a:spcBef>
                  <a:spcPct val="0"/>
                </a:spcBef>
                <a:buFontTx/>
                <a:buNone/>
              </a:pPr>
              <a:t>63</a:t>
            </a:fld>
            <a:endParaRPr lang="en-US" altLang="ja-JP" sz="1200">
              <a:latin typeface="Times New Roman" pitchFamily="18" charset="0"/>
              <a:cs typeface="Times New Roman" pitchFamily="18" charset="0"/>
            </a:endParaRPr>
          </a:p>
        </p:txBody>
      </p:sp>
      <p:sp>
        <p:nvSpPr>
          <p:cNvPr id="8247" name="テキスト ボックス 1"/>
          <p:cNvSpPr txBox="1">
            <a:spLocks noChangeArrowheads="1"/>
          </p:cNvSpPr>
          <p:nvPr/>
        </p:nvSpPr>
        <p:spPr bwMode="auto">
          <a:xfrm>
            <a:off x="7102720" y="2819401"/>
            <a:ext cx="910003" cy="1682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tIns="10800" bIns="10800"/>
          <a:lstStyle>
            <a:lvl1pPr>
              <a:defRPr kumimoji="1" sz="1000" b="1">
                <a:solidFill>
                  <a:schemeClr val="bg1"/>
                </a:solidFill>
                <a:latin typeface="Arial" charset="0"/>
                <a:ea typeface="ＭＳ Ｐゴシック" pitchFamily="50" charset="-128"/>
              </a:defRPr>
            </a:lvl1pPr>
            <a:lvl2pPr marL="742950" indent="-285750">
              <a:defRPr kumimoji="1" sz="1000" b="1">
                <a:solidFill>
                  <a:schemeClr val="bg1"/>
                </a:solidFill>
                <a:latin typeface="Arial" charset="0"/>
                <a:ea typeface="ＭＳ Ｐゴシック" pitchFamily="50" charset="-128"/>
              </a:defRPr>
            </a:lvl2pPr>
            <a:lvl3pPr marL="1143000" indent="-228600">
              <a:defRPr kumimoji="1" sz="1000" b="1">
                <a:solidFill>
                  <a:schemeClr val="bg1"/>
                </a:solidFill>
                <a:latin typeface="Arial" charset="0"/>
                <a:ea typeface="ＭＳ Ｐゴシック" pitchFamily="50" charset="-128"/>
              </a:defRPr>
            </a:lvl3pPr>
            <a:lvl4pPr marL="1600200" indent="-228600">
              <a:defRPr kumimoji="1" sz="1000" b="1">
                <a:solidFill>
                  <a:schemeClr val="bg1"/>
                </a:solidFill>
                <a:latin typeface="Arial" charset="0"/>
                <a:ea typeface="ＭＳ Ｐゴシック" pitchFamily="50" charset="-128"/>
              </a:defRPr>
            </a:lvl4pPr>
            <a:lvl5pPr marL="2057400" indent="-228600">
              <a:defRPr kumimoji="1" sz="1000" b="1">
                <a:solidFill>
                  <a:schemeClr val="bg1"/>
                </a:solidFill>
                <a:latin typeface="Arial" charset="0"/>
                <a:ea typeface="ＭＳ Ｐゴシック" pitchFamily="50" charset="-128"/>
              </a:defRPr>
            </a:lvl5pPr>
            <a:lvl6pPr marL="2514600" indent="-228600" eaLnBrk="0" fontAlgn="base" hangingPunct="0">
              <a:spcBef>
                <a:spcPct val="0"/>
              </a:spcBef>
              <a:spcAft>
                <a:spcPct val="0"/>
              </a:spcAft>
              <a:defRPr kumimoji="1" sz="1000" b="1">
                <a:solidFill>
                  <a:schemeClr val="bg1"/>
                </a:solidFill>
                <a:latin typeface="Arial" charset="0"/>
                <a:ea typeface="ＭＳ Ｐゴシック" pitchFamily="50" charset="-128"/>
              </a:defRPr>
            </a:lvl6pPr>
            <a:lvl7pPr marL="2971800" indent="-228600" eaLnBrk="0" fontAlgn="base" hangingPunct="0">
              <a:spcBef>
                <a:spcPct val="0"/>
              </a:spcBef>
              <a:spcAft>
                <a:spcPct val="0"/>
              </a:spcAft>
              <a:defRPr kumimoji="1" sz="1000" b="1">
                <a:solidFill>
                  <a:schemeClr val="bg1"/>
                </a:solidFill>
                <a:latin typeface="Arial" charset="0"/>
                <a:ea typeface="ＭＳ Ｐゴシック" pitchFamily="50" charset="-128"/>
              </a:defRPr>
            </a:lvl7pPr>
            <a:lvl8pPr marL="3429000" indent="-228600" eaLnBrk="0" fontAlgn="base" hangingPunct="0">
              <a:spcBef>
                <a:spcPct val="0"/>
              </a:spcBef>
              <a:spcAft>
                <a:spcPct val="0"/>
              </a:spcAft>
              <a:defRPr kumimoji="1" sz="1000" b="1">
                <a:solidFill>
                  <a:schemeClr val="bg1"/>
                </a:solidFill>
                <a:latin typeface="Arial" charset="0"/>
                <a:ea typeface="ＭＳ Ｐゴシック" pitchFamily="50" charset="-128"/>
              </a:defRPr>
            </a:lvl8pPr>
            <a:lvl9pPr marL="3886200" indent="-228600" eaLnBrk="0" fontAlgn="base" hangingPunct="0">
              <a:spcBef>
                <a:spcPct val="0"/>
              </a:spcBef>
              <a:spcAft>
                <a:spcPct val="0"/>
              </a:spcAft>
              <a:defRPr kumimoji="1" sz="1000" b="1">
                <a:solidFill>
                  <a:schemeClr val="bg1"/>
                </a:solidFill>
                <a:latin typeface="Arial" charset="0"/>
                <a:ea typeface="ＭＳ Ｐゴシック" pitchFamily="50" charset="-128"/>
              </a:defRPr>
            </a:lvl9pPr>
          </a:lstStyle>
          <a:p>
            <a:pPr eaLnBrk="1" hangingPunct="1"/>
            <a:r>
              <a:rPr lang="en-US" altLang="ja-JP" b="0">
                <a:solidFill>
                  <a:schemeClr val="tx1"/>
                </a:solidFill>
                <a:latin typeface="Times New Roman" pitchFamily="18" charset="0"/>
                <a:cs typeface="Times New Roman" pitchFamily="18" charset="0"/>
              </a:rPr>
              <a:t>Existing seawall</a:t>
            </a:r>
            <a:endParaRPr lang="ja-JP" altLang="en-US"/>
          </a:p>
        </p:txBody>
      </p:sp>
      <p:sp>
        <p:nvSpPr>
          <p:cNvPr id="3" name="テキスト ボックス 2"/>
          <p:cNvSpPr txBox="1">
            <a:spLocks noChangeArrowheads="1"/>
          </p:cNvSpPr>
          <p:nvPr/>
        </p:nvSpPr>
        <p:spPr bwMode="auto">
          <a:xfrm>
            <a:off x="1206904" y="5194300"/>
            <a:ext cx="320602" cy="138499"/>
          </a:xfrm>
          <a:prstGeom prst="rect">
            <a:avLst/>
          </a:prstGeom>
          <a:solidFill>
            <a:srgbClr val="F8FBFC"/>
          </a:solidFill>
          <a:ln w="9525">
            <a:solidFill>
              <a:schemeClr val="tx1"/>
            </a:solidFill>
            <a:miter lim="800000"/>
            <a:headEnd/>
            <a:tailEnd/>
          </a:ln>
        </p:spPr>
        <p:txBody>
          <a:bodyPr wrap="none" lIns="0" tIns="0" rIns="0" bIns="0">
            <a:spAutoFit/>
          </a:bodyPr>
          <a:lstStyle/>
          <a:p>
            <a:pPr algn="ctr" eaLnBrk="1" hangingPunct="1">
              <a:defRPr/>
            </a:pPr>
            <a:r>
              <a:rPr lang="en-US" altLang="ja-JP" sz="900" b="0" dirty="0">
                <a:solidFill>
                  <a:schemeClr val="tx1"/>
                </a:solidFill>
                <a:latin typeface="Times New Roman" pitchFamily="18" charset="0"/>
                <a:cs typeface="Times New Roman" pitchFamily="18" charset="0"/>
              </a:rPr>
              <a:t>Boring</a:t>
            </a:r>
            <a:endParaRPr lang="ja-JP" altLang="en-US" sz="900" dirty="0"/>
          </a:p>
        </p:txBody>
      </p:sp>
      <p:sp>
        <p:nvSpPr>
          <p:cNvPr id="85" name="テキスト ボックス 84"/>
          <p:cNvSpPr txBox="1">
            <a:spLocks noChangeArrowheads="1"/>
          </p:cNvSpPr>
          <p:nvPr/>
        </p:nvSpPr>
        <p:spPr bwMode="auto">
          <a:xfrm>
            <a:off x="733653" y="5407025"/>
            <a:ext cx="1240725" cy="138499"/>
          </a:xfrm>
          <a:prstGeom prst="rect">
            <a:avLst/>
          </a:prstGeom>
          <a:solidFill>
            <a:srgbClr val="F8FBFC"/>
          </a:solidFill>
          <a:ln w="9525">
            <a:solidFill>
              <a:schemeClr val="tx1"/>
            </a:solidFill>
            <a:miter lim="800000"/>
            <a:headEnd/>
            <a:tailEnd/>
          </a:ln>
        </p:spPr>
        <p:txBody>
          <a:bodyPr wrap="none" lIns="0" tIns="0" rIns="0" bIns="0">
            <a:spAutoFit/>
          </a:bodyPr>
          <a:lstStyle/>
          <a:p>
            <a:pPr algn="ctr" eaLnBrk="1" hangingPunct="1">
              <a:defRPr/>
            </a:pPr>
            <a:r>
              <a:rPr lang="en-US" altLang="ja-JP" sz="900" b="0" dirty="0">
                <a:solidFill>
                  <a:schemeClr val="tx1"/>
                </a:solidFill>
                <a:latin typeface="Times New Roman" pitchFamily="18" charset="0"/>
                <a:cs typeface="Times New Roman" pitchFamily="18" charset="0"/>
              </a:rPr>
              <a:t>Installation of frozen ducts</a:t>
            </a:r>
          </a:p>
        </p:txBody>
      </p:sp>
      <p:sp>
        <p:nvSpPr>
          <p:cNvPr id="86" name="テキスト ボックス 85"/>
          <p:cNvSpPr txBox="1"/>
          <p:nvPr/>
        </p:nvSpPr>
        <p:spPr>
          <a:xfrm>
            <a:off x="336563" y="5651501"/>
            <a:ext cx="2093522" cy="138499"/>
          </a:xfrm>
          <a:prstGeom prst="rect">
            <a:avLst/>
          </a:prstGeom>
          <a:solidFill>
            <a:schemeClr val="accent5">
              <a:lumMod val="20000"/>
              <a:lumOff val="80000"/>
            </a:schemeClr>
          </a:solidFill>
        </p:spPr>
        <p:txBody>
          <a:bodyPr wrap="none" lIns="0" tIns="0" rIns="0" bIns="0">
            <a:spAutoFit/>
          </a:bodyPr>
          <a:lstStyle/>
          <a:p>
            <a:pPr algn="ctr" eaLnBrk="1" hangingPunct="1">
              <a:defRPr/>
            </a:pPr>
            <a:r>
              <a:rPr lang="en-US" altLang="ja-JP" sz="900" b="0" dirty="0">
                <a:solidFill>
                  <a:schemeClr val="tx1"/>
                </a:solidFill>
                <a:latin typeface="Times New Roman" pitchFamily="18" charset="0"/>
                <a:cs typeface="Times New Roman" pitchFamily="18" charset="0"/>
              </a:rPr>
              <a:t>Coolant circulation (formation of frozen soil)</a:t>
            </a:r>
          </a:p>
        </p:txBody>
      </p:sp>
      <p:sp>
        <p:nvSpPr>
          <p:cNvPr id="87" name="テキスト ボックス 86"/>
          <p:cNvSpPr txBox="1"/>
          <p:nvPr/>
        </p:nvSpPr>
        <p:spPr>
          <a:xfrm>
            <a:off x="136281" y="5784851"/>
            <a:ext cx="1013098" cy="138499"/>
          </a:xfrm>
          <a:prstGeom prst="rect">
            <a:avLst/>
          </a:prstGeom>
          <a:solidFill>
            <a:schemeClr val="accent5">
              <a:lumMod val="20000"/>
              <a:lumOff val="80000"/>
            </a:schemeClr>
          </a:solidFill>
        </p:spPr>
        <p:txBody>
          <a:bodyPr wrap="none" lIns="0" tIns="0" rIns="0" bIns="0">
            <a:spAutoFit/>
          </a:bodyPr>
          <a:lstStyle/>
          <a:p>
            <a:pPr eaLnBrk="1" hangingPunct="1">
              <a:defRPr/>
            </a:pPr>
            <a:r>
              <a:rPr lang="en-US" altLang="ja-JP" sz="900" b="0" dirty="0">
                <a:solidFill>
                  <a:schemeClr val="tx1"/>
                </a:solidFill>
                <a:latin typeface="Times New Roman" pitchFamily="18" charset="0"/>
                <a:cs typeface="Times New Roman" pitchFamily="18" charset="0"/>
              </a:rPr>
              <a:t>Circulation of coolant</a:t>
            </a:r>
          </a:p>
        </p:txBody>
      </p:sp>
      <p:sp>
        <p:nvSpPr>
          <p:cNvPr id="88" name="テキスト ボックス 87"/>
          <p:cNvSpPr txBox="1"/>
          <p:nvPr/>
        </p:nvSpPr>
        <p:spPr>
          <a:xfrm>
            <a:off x="234462" y="6535739"/>
            <a:ext cx="548227" cy="138499"/>
          </a:xfrm>
          <a:prstGeom prst="rect">
            <a:avLst/>
          </a:prstGeom>
          <a:solidFill>
            <a:schemeClr val="accent5">
              <a:lumMod val="20000"/>
              <a:lumOff val="80000"/>
            </a:schemeClr>
          </a:solidFill>
        </p:spPr>
        <p:txBody>
          <a:bodyPr wrap="none" lIns="0" tIns="0" rIns="0" bIns="0">
            <a:spAutoFit/>
          </a:bodyPr>
          <a:lstStyle/>
          <a:p>
            <a:pPr eaLnBrk="1" hangingPunct="1">
              <a:defRPr/>
            </a:pPr>
            <a:r>
              <a:rPr lang="en-US" altLang="ja-JP" sz="900" b="0" dirty="0">
                <a:solidFill>
                  <a:schemeClr val="tx1"/>
                </a:solidFill>
                <a:latin typeface="Times New Roman" pitchFamily="18" charset="0"/>
                <a:cs typeface="Times New Roman" pitchFamily="18" charset="0"/>
              </a:rPr>
              <a:t>Frozen duct</a:t>
            </a:r>
          </a:p>
        </p:txBody>
      </p:sp>
      <p:sp>
        <p:nvSpPr>
          <p:cNvPr id="89" name="テキスト ボックス 88"/>
          <p:cNvSpPr txBox="1"/>
          <p:nvPr/>
        </p:nvSpPr>
        <p:spPr>
          <a:xfrm>
            <a:off x="2089639" y="6570664"/>
            <a:ext cx="516167" cy="138499"/>
          </a:xfrm>
          <a:prstGeom prst="rect">
            <a:avLst/>
          </a:prstGeom>
          <a:solidFill>
            <a:schemeClr val="accent5">
              <a:lumMod val="20000"/>
              <a:lumOff val="80000"/>
            </a:schemeClr>
          </a:solidFill>
        </p:spPr>
        <p:txBody>
          <a:bodyPr wrap="none" lIns="0" tIns="0" rIns="0" bIns="0">
            <a:spAutoFit/>
          </a:bodyPr>
          <a:lstStyle/>
          <a:p>
            <a:pPr eaLnBrk="1" hangingPunct="1">
              <a:defRPr/>
            </a:pPr>
            <a:r>
              <a:rPr lang="en-US" altLang="ja-JP" sz="900" b="0" dirty="0">
                <a:solidFill>
                  <a:schemeClr val="tx1"/>
                </a:solidFill>
                <a:latin typeface="Times New Roman" pitchFamily="18" charset="0"/>
                <a:cs typeface="Times New Roman" pitchFamily="18" charset="0"/>
              </a:rPr>
              <a:t>Frozen soil</a:t>
            </a:r>
          </a:p>
        </p:txBody>
      </p:sp>
      <p:sp>
        <p:nvSpPr>
          <p:cNvPr id="90" name="テキスト ボックス 89"/>
          <p:cNvSpPr txBox="1"/>
          <p:nvPr/>
        </p:nvSpPr>
        <p:spPr>
          <a:xfrm>
            <a:off x="1289539" y="6561139"/>
            <a:ext cx="516167" cy="138499"/>
          </a:xfrm>
          <a:prstGeom prst="rect">
            <a:avLst/>
          </a:prstGeom>
          <a:solidFill>
            <a:schemeClr val="accent5">
              <a:lumMod val="20000"/>
              <a:lumOff val="80000"/>
            </a:schemeClr>
          </a:solidFill>
        </p:spPr>
        <p:txBody>
          <a:bodyPr wrap="none" lIns="0" tIns="0" rIns="0" bIns="0">
            <a:spAutoFit/>
          </a:bodyPr>
          <a:lstStyle/>
          <a:p>
            <a:pPr eaLnBrk="1" hangingPunct="1">
              <a:defRPr/>
            </a:pPr>
            <a:r>
              <a:rPr lang="en-US" altLang="ja-JP" sz="900" b="0" dirty="0">
                <a:solidFill>
                  <a:schemeClr val="tx1"/>
                </a:solidFill>
                <a:latin typeface="Times New Roman" pitchFamily="18" charset="0"/>
                <a:cs typeface="Times New Roman" pitchFamily="18" charset="0"/>
              </a:rPr>
              <a:t>Frozen soil</a:t>
            </a:r>
          </a:p>
        </p:txBody>
      </p:sp>
      <p:sp>
        <p:nvSpPr>
          <p:cNvPr id="91" name="テキスト ボックス 90"/>
          <p:cNvSpPr txBox="1"/>
          <p:nvPr/>
        </p:nvSpPr>
        <p:spPr>
          <a:xfrm>
            <a:off x="6096000" y="6519863"/>
            <a:ext cx="2228174" cy="138499"/>
          </a:xfrm>
          <a:prstGeom prst="rect">
            <a:avLst/>
          </a:prstGeom>
          <a:solidFill>
            <a:schemeClr val="accent5">
              <a:lumMod val="20000"/>
              <a:lumOff val="80000"/>
            </a:schemeClr>
          </a:solidFill>
        </p:spPr>
        <p:txBody>
          <a:bodyPr wrap="none" lIns="0" tIns="0" rIns="0" bIns="0">
            <a:spAutoFit/>
          </a:bodyPr>
          <a:lstStyle/>
          <a:p>
            <a:pPr eaLnBrk="1" hangingPunct="1">
              <a:defRPr/>
            </a:pPr>
            <a:r>
              <a:rPr lang="en-US" altLang="ja-JP" sz="900" dirty="0">
                <a:solidFill>
                  <a:srgbClr val="FF3300"/>
                </a:solidFill>
                <a:latin typeface="Times New Roman" pitchFamily="18" charset="0"/>
                <a:cs typeface="Times New Roman" pitchFamily="18" charset="0"/>
              </a:rPr>
              <a:t>Keep water away from source of contamination </a:t>
            </a:r>
          </a:p>
        </p:txBody>
      </p:sp>
      <p:sp>
        <p:nvSpPr>
          <p:cNvPr id="8282" name="テキスト ボックス 1"/>
          <p:cNvSpPr txBox="1">
            <a:spLocks noChangeArrowheads="1"/>
          </p:cNvSpPr>
          <p:nvPr/>
        </p:nvSpPr>
        <p:spPr bwMode="auto">
          <a:xfrm>
            <a:off x="7291755" y="2619375"/>
            <a:ext cx="1022838" cy="171450"/>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tIns="10800" bIns="10800"/>
          <a:lstStyle>
            <a:lvl1pPr>
              <a:defRPr kumimoji="1" sz="1000" b="1">
                <a:solidFill>
                  <a:schemeClr val="bg1"/>
                </a:solidFill>
                <a:latin typeface="Arial" charset="0"/>
                <a:ea typeface="ＭＳ Ｐゴシック" pitchFamily="50" charset="-128"/>
              </a:defRPr>
            </a:lvl1pPr>
            <a:lvl2pPr marL="742950" indent="-285750">
              <a:defRPr kumimoji="1" sz="1000" b="1">
                <a:solidFill>
                  <a:schemeClr val="bg1"/>
                </a:solidFill>
                <a:latin typeface="Arial" charset="0"/>
                <a:ea typeface="ＭＳ Ｐゴシック" pitchFamily="50" charset="-128"/>
              </a:defRPr>
            </a:lvl2pPr>
            <a:lvl3pPr marL="1143000" indent="-228600">
              <a:defRPr kumimoji="1" sz="1000" b="1">
                <a:solidFill>
                  <a:schemeClr val="bg1"/>
                </a:solidFill>
                <a:latin typeface="Arial" charset="0"/>
                <a:ea typeface="ＭＳ Ｐゴシック" pitchFamily="50" charset="-128"/>
              </a:defRPr>
            </a:lvl3pPr>
            <a:lvl4pPr marL="1600200" indent="-228600">
              <a:defRPr kumimoji="1" sz="1000" b="1">
                <a:solidFill>
                  <a:schemeClr val="bg1"/>
                </a:solidFill>
                <a:latin typeface="Arial" charset="0"/>
                <a:ea typeface="ＭＳ Ｐゴシック" pitchFamily="50" charset="-128"/>
              </a:defRPr>
            </a:lvl4pPr>
            <a:lvl5pPr marL="2057400" indent="-228600">
              <a:defRPr kumimoji="1" sz="1000" b="1">
                <a:solidFill>
                  <a:schemeClr val="bg1"/>
                </a:solidFill>
                <a:latin typeface="Arial" charset="0"/>
                <a:ea typeface="ＭＳ Ｐゴシック" pitchFamily="50" charset="-128"/>
              </a:defRPr>
            </a:lvl5pPr>
            <a:lvl6pPr marL="2514600" indent="-228600" eaLnBrk="0" fontAlgn="base" hangingPunct="0">
              <a:spcBef>
                <a:spcPct val="0"/>
              </a:spcBef>
              <a:spcAft>
                <a:spcPct val="0"/>
              </a:spcAft>
              <a:defRPr kumimoji="1" sz="1000" b="1">
                <a:solidFill>
                  <a:schemeClr val="bg1"/>
                </a:solidFill>
                <a:latin typeface="Arial" charset="0"/>
                <a:ea typeface="ＭＳ Ｐゴシック" pitchFamily="50" charset="-128"/>
              </a:defRPr>
            </a:lvl6pPr>
            <a:lvl7pPr marL="2971800" indent="-228600" eaLnBrk="0" fontAlgn="base" hangingPunct="0">
              <a:spcBef>
                <a:spcPct val="0"/>
              </a:spcBef>
              <a:spcAft>
                <a:spcPct val="0"/>
              </a:spcAft>
              <a:defRPr kumimoji="1" sz="1000" b="1">
                <a:solidFill>
                  <a:schemeClr val="bg1"/>
                </a:solidFill>
                <a:latin typeface="Arial" charset="0"/>
                <a:ea typeface="ＭＳ Ｐゴシック" pitchFamily="50" charset="-128"/>
              </a:defRPr>
            </a:lvl7pPr>
            <a:lvl8pPr marL="3429000" indent="-228600" eaLnBrk="0" fontAlgn="base" hangingPunct="0">
              <a:spcBef>
                <a:spcPct val="0"/>
              </a:spcBef>
              <a:spcAft>
                <a:spcPct val="0"/>
              </a:spcAft>
              <a:defRPr kumimoji="1" sz="1000" b="1">
                <a:solidFill>
                  <a:schemeClr val="bg1"/>
                </a:solidFill>
                <a:latin typeface="Arial" charset="0"/>
                <a:ea typeface="ＭＳ Ｐゴシック" pitchFamily="50" charset="-128"/>
              </a:defRPr>
            </a:lvl8pPr>
            <a:lvl9pPr marL="3886200" indent="-228600" eaLnBrk="0" fontAlgn="base" hangingPunct="0">
              <a:spcBef>
                <a:spcPct val="0"/>
              </a:spcBef>
              <a:spcAft>
                <a:spcPct val="0"/>
              </a:spcAft>
              <a:defRPr kumimoji="1" sz="1000" b="1">
                <a:solidFill>
                  <a:schemeClr val="bg1"/>
                </a:solidFill>
                <a:latin typeface="Arial" charset="0"/>
                <a:ea typeface="ＭＳ Ｐゴシック" pitchFamily="50" charset="-128"/>
              </a:defRPr>
            </a:lvl9pPr>
          </a:lstStyle>
          <a:p>
            <a:pPr eaLnBrk="1" hangingPunct="1"/>
            <a:r>
              <a:rPr lang="en-US" altLang="ja-JP" b="0">
                <a:solidFill>
                  <a:schemeClr val="tx1"/>
                </a:solidFill>
                <a:latin typeface="Times New Roman" pitchFamily="18" charset="0"/>
                <a:cs typeface="Times New Roman" pitchFamily="18" charset="0"/>
              </a:rPr>
              <a:t>Impermeable wall</a:t>
            </a:r>
          </a:p>
        </p:txBody>
      </p:sp>
      <p:sp>
        <p:nvSpPr>
          <p:cNvPr id="8283" name="Line 91"/>
          <p:cNvSpPr>
            <a:spLocks noChangeShapeType="1"/>
          </p:cNvSpPr>
          <p:nvPr/>
        </p:nvSpPr>
        <p:spPr bwMode="auto">
          <a:xfrm>
            <a:off x="49823" y="5132389"/>
            <a:ext cx="2757854" cy="1587"/>
          </a:xfrm>
          <a:prstGeom prst="line">
            <a:avLst/>
          </a:prstGeom>
          <a:noFill/>
          <a:ln w="12700">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2" name="スライド番号プレースホルダー 1"/>
          <p:cNvSpPr>
            <a:spLocks noGrp="1"/>
          </p:cNvSpPr>
          <p:nvPr>
            <p:ph type="sldNum" sz="quarter" idx="12"/>
          </p:nvPr>
        </p:nvSpPr>
        <p:spPr/>
        <p:txBody>
          <a:bodyPr/>
          <a:lstStyle/>
          <a:p>
            <a:fld id="{8F8DB30B-1D34-4093-98A4-10C286E1F4EC}" type="slidenum">
              <a:rPr kumimoji="1" lang="ja-JP" altLang="en-US" smtClean="0"/>
              <a:t>63</a:t>
            </a:fld>
            <a:endParaRPr kumimoji="1" lang="ja-JP" altLang="en-US"/>
          </a:p>
        </p:txBody>
      </p:sp>
    </p:spTree>
    <p:extLst>
      <p:ext uri="{BB962C8B-B14F-4D97-AF65-F5344CB8AC3E}">
        <p14:creationId xmlns:p14="http://schemas.microsoft.com/office/powerpoint/2010/main" val="5788455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正方形/長方形 8"/>
          <p:cNvSpPr>
            <a:spLocks noChangeArrowheads="1"/>
          </p:cNvSpPr>
          <p:nvPr/>
        </p:nvSpPr>
        <p:spPr bwMode="auto">
          <a:xfrm>
            <a:off x="0" y="0"/>
            <a:ext cx="9144000" cy="301625"/>
          </a:xfrm>
          <a:prstGeom prst="rect">
            <a:avLst/>
          </a:prstGeom>
          <a:solidFill>
            <a:srgbClr val="333333"/>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defTabSz="957263">
              <a:spcBef>
                <a:spcPct val="20000"/>
              </a:spcBef>
              <a:buChar char="•"/>
              <a:defRPr kumimoji="1" sz="3200">
                <a:solidFill>
                  <a:schemeClr val="tx1"/>
                </a:solidFill>
                <a:latin typeface="Arial" charset="0"/>
                <a:ea typeface="ＭＳ Ｐゴシック" pitchFamily="50" charset="-128"/>
              </a:defRPr>
            </a:lvl1pPr>
            <a:lvl2pPr marL="742950" indent="-285750" defTabSz="957263">
              <a:spcBef>
                <a:spcPct val="20000"/>
              </a:spcBef>
              <a:buChar char="–"/>
              <a:defRPr kumimoji="1" sz="2800">
                <a:solidFill>
                  <a:schemeClr val="tx1"/>
                </a:solidFill>
                <a:latin typeface="Arial" charset="0"/>
                <a:ea typeface="ＭＳ Ｐゴシック" pitchFamily="50" charset="-128"/>
              </a:defRPr>
            </a:lvl2pPr>
            <a:lvl3pPr marL="1143000" indent="-228600" defTabSz="957263">
              <a:spcBef>
                <a:spcPct val="20000"/>
              </a:spcBef>
              <a:buChar char="•"/>
              <a:defRPr kumimoji="1" sz="2400">
                <a:solidFill>
                  <a:schemeClr val="tx1"/>
                </a:solidFill>
                <a:latin typeface="Arial" charset="0"/>
                <a:ea typeface="ＭＳ Ｐゴシック" pitchFamily="50" charset="-128"/>
              </a:defRPr>
            </a:lvl3pPr>
            <a:lvl4pPr marL="1600200" indent="-228600" defTabSz="957263">
              <a:spcBef>
                <a:spcPct val="20000"/>
              </a:spcBef>
              <a:buChar char="–"/>
              <a:defRPr kumimoji="1" sz="2000">
                <a:solidFill>
                  <a:schemeClr val="tx1"/>
                </a:solidFill>
                <a:latin typeface="Arial" charset="0"/>
                <a:ea typeface="ＭＳ Ｐゴシック" pitchFamily="50" charset="-128"/>
              </a:defRPr>
            </a:lvl4pPr>
            <a:lvl5pPr marL="2057400" indent="-228600" defTabSz="957263">
              <a:spcBef>
                <a:spcPct val="20000"/>
              </a:spcBef>
              <a:buChar char="»"/>
              <a:defRPr kumimoji="1" sz="2000">
                <a:solidFill>
                  <a:schemeClr val="tx1"/>
                </a:solidFill>
                <a:latin typeface="Arial" charset="0"/>
                <a:ea typeface="ＭＳ Ｐゴシック" pitchFamily="50" charset="-128"/>
              </a:defRPr>
            </a:lvl5pPr>
            <a:lvl6pPr marL="2514600" indent="-228600" defTabSz="95726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defTabSz="95726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defTabSz="95726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defTabSz="95726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ts val="600"/>
              </a:spcBef>
              <a:buFontTx/>
              <a:buNone/>
            </a:pPr>
            <a:r>
              <a:rPr lang="en-US" altLang="ja-JP" sz="1600">
                <a:solidFill>
                  <a:schemeClr val="bg1"/>
                </a:solidFill>
                <a:latin typeface="Times New Roman" pitchFamily="18" charset="0"/>
                <a:cs typeface="Times New Roman" pitchFamily="18" charset="0"/>
              </a:rPr>
              <a:t>2-</a:t>
            </a:r>
            <a:r>
              <a:rPr lang="ja-JP" altLang="en-US" sz="1600">
                <a:solidFill>
                  <a:schemeClr val="bg1"/>
                </a:solidFill>
                <a:latin typeface="Times New Roman" pitchFamily="18" charset="0"/>
                <a:cs typeface="Times New Roman" pitchFamily="18" charset="0"/>
              </a:rPr>
              <a:t>（</a:t>
            </a:r>
            <a:r>
              <a:rPr lang="en-US" altLang="ja-JP" sz="1600">
                <a:solidFill>
                  <a:schemeClr val="bg1"/>
                </a:solidFill>
                <a:latin typeface="Times New Roman" pitchFamily="18" charset="0"/>
                <a:cs typeface="Times New Roman" pitchFamily="18" charset="0"/>
              </a:rPr>
              <a:t>1</a:t>
            </a:r>
            <a:r>
              <a:rPr lang="ja-JP" altLang="en-US" sz="1600">
                <a:solidFill>
                  <a:schemeClr val="bg1"/>
                </a:solidFill>
                <a:latin typeface="Times New Roman" pitchFamily="18" charset="0"/>
                <a:cs typeface="Times New Roman" pitchFamily="18" charset="0"/>
              </a:rPr>
              <a:t>）</a:t>
            </a:r>
            <a:r>
              <a:rPr lang="en-US" altLang="ja-JP" sz="1600">
                <a:solidFill>
                  <a:schemeClr val="bg1"/>
                </a:solidFill>
                <a:latin typeface="Times New Roman" pitchFamily="18" charset="0"/>
                <a:cs typeface="Times New Roman" pitchFamily="18" charset="0"/>
              </a:rPr>
              <a:t>Overall image of roadmap for reactor decommissioning</a:t>
            </a:r>
            <a:endParaRPr lang="ja-JP" altLang="en-US" sz="1600">
              <a:solidFill>
                <a:schemeClr val="bg1"/>
              </a:solidFill>
              <a:latin typeface="Times New Roman" pitchFamily="18" charset="0"/>
              <a:cs typeface="Times New Roman" pitchFamily="18" charset="0"/>
            </a:endParaRPr>
          </a:p>
        </p:txBody>
      </p:sp>
      <p:pic>
        <p:nvPicPr>
          <p:cNvPr id="4099" name="Picture 2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8362" y="4724400"/>
            <a:ext cx="1899138" cy="169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21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4194175"/>
            <a:ext cx="1976804"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81750" y="4267200"/>
            <a:ext cx="1897673"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AutoShape 215"/>
          <p:cNvSpPr>
            <a:spLocks noChangeArrowheads="1"/>
          </p:cNvSpPr>
          <p:nvPr/>
        </p:nvSpPr>
        <p:spPr bwMode="auto">
          <a:xfrm>
            <a:off x="3069981" y="5211764"/>
            <a:ext cx="281354" cy="427037"/>
          </a:xfrm>
          <a:prstGeom prst="rightArrow">
            <a:avLst>
              <a:gd name="adj1" fmla="val 50000"/>
              <a:gd name="adj2" fmla="val 51380"/>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2422" tIns="51211" rIns="102422" bIns="51211" anchor="ctr"/>
          <a:lstStyle>
            <a:lvl1pPr defTabSz="1433513">
              <a:spcBef>
                <a:spcPct val="20000"/>
              </a:spcBef>
              <a:buChar char="•"/>
              <a:defRPr kumimoji="1" sz="3200">
                <a:solidFill>
                  <a:schemeClr val="tx1"/>
                </a:solidFill>
                <a:latin typeface="Arial" charset="0"/>
                <a:ea typeface="ＭＳ Ｐゴシック" pitchFamily="50" charset="-128"/>
              </a:defRPr>
            </a:lvl1pPr>
            <a:lvl2pPr marL="831850" indent="-319088" defTabSz="1433513">
              <a:spcBef>
                <a:spcPct val="20000"/>
              </a:spcBef>
              <a:buChar char="–"/>
              <a:defRPr kumimoji="1" sz="2800">
                <a:solidFill>
                  <a:schemeClr val="tx1"/>
                </a:solidFill>
                <a:latin typeface="Arial" charset="0"/>
                <a:ea typeface="ＭＳ Ｐゴシック" pitchFamily="50" charset="-128"/>
              </a:defRPr>
            </a:lvl2pPr>
            <a:lvl3pPr marL="1279525" indent="-255588" defTabSz="1433513">
              <a:spcBef>
                <a:spcPct val="20000"/>
              </a:spcBef>
              <a:buChar char="•"/>
              <a:defRPr kumimoji="1" sz="2400">
                <a:solidFill>
                  <a:schemeClr val="tx1"/>
                </a:solidFill>
                <a:latin typeface="Arial" charset="0"/>
                <a:ea typeface="ＭＳ Ｐゴシック" pitchFamily="50" charset="-128"/>
              </a:defRPr>
            </a:lvl3pPr>
            <a:lvl4pPr marL="1792288" indent="-255588" defTabSz="1433513">
              <a:spcBef>
                <a:spcPct val="20000"/>
              </a:spcBef>
              <a:buChar char="–"/>
              <a:defRPr kumimoji="1" sz="2000">
                <a:solidFill>
                  <a:schemeClr val="tx1"/>
                </a:solidFill>
                <a:latin typeface="Arial" charset="0"/>
                <a:ea typeface="ＭＳ Ｐゴシック" pitchFamily="50" charset="-128"/>
              </a:defRPr>
            </a:lvl4pPr>
            <a:lvl5pPr marL="2305050" indent="-257175" defTabSz="1433513">
              <a:spcBef>
                <a:spcPct val="20000"/>
              </a:spcBef>
              <a:buChar char="»"/>
              <a:defRPr kumimoji="1" sz="2000">
                <a:solidFill>
                  <a:schemeClr val="tx1"/>
                </a:solidFill>
                <a:latin typeface="Arial" charset="0"/>
                <a:ea typeface="ＭＳ Ｐゴシック" pitchFamily="50" charset="-128"/>
              </a:defRPr>
            </a:lvl5pPr>
            <a:lvl6pPr marL="2762250" indent="-257175" defTabSz="14335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3219450" indent="-257175" defTabSz="14335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676650" indent="-257175" defTabSz="14335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4133850" indent="-257175" defTabSz="14335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ja-JP" sz="2800" b="0">
              <a:latin typeface="Times New Roman" pitchFamily="18" charset="0"/>
              <a:cs typeface="Times New Roman" pitchFamily="18" charset="0"/>
            </a:endParaRPr>
          </a:p>
        </p:txBody>
      </p:sp>
      <p:sp>
        <p:nvSpPr>
          <p:cNvPr id="4103" name="AutoShape 216"/>
          <p:cNvSpPr>
            <a:spLocks noChangeArrowheads="1"/>
          </p:cNvSpPr>
          <p:nvPr/>
        </p:nvSpPr>
        <p:spPr bwMode="auto">
          <a:xfrm>
            <a:off x="5792666" y="5181600"/>
            <a:ext cx="281354" cy="427038"/>
          </a:xfrm>
          <a:prstGeom prst="rightArrow">
            <a:avLst>
              <a:gd name="adj1" fmla="val 50000"/>
              <a:gd name="adj2" fmla="val 51380"/>
            </a:avLst>
          </a:prstGeom>
          <a:solidFill>
            <a:srgbClr val="FF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02422" tIns="51211" rIns="102422" bIns="51211" anchor="ctr"/>
          <a:lstStyle>
            <a:lvl1pPr defTabSz="1433513">
              <a:spcBef>
                <a:spcPct val="20000"/>
              </a:spcBef>
              <a:buChar char="•"/>
              <a:defRPr kumimoji="1" sz="3200">
                <a:solidFill>
                  <a:schemeClr val="tx1"/>
                </a:solidFill>
                <a:latin typeface="Arial" charset="0"/>
                <a:ea typeface="ＭＳ Ｐゴシック" pitchFamily="50" charset="-128"/>
              </a:defRPr>
            </a:lvl1pPr>
            <a:lvl2pPr marL="831850" indent="-319088" defTabSz="1433513">
              <a:spcBef>
                <a:spcPct val="20000"/>
              </a:spcBef>
              <a:buChar char="–"/>
              <a:defRPr kumimoji="1" sz="2800">
                <a:solidFill>
                  <a:schemeClr val="tx1"/>
                </a:solidFill>
                <a:latin typeface="Arial" charset="0"/>
                <a:ea typeface="ＭＳ Ｐゴシック" pitchFamily="50" charset="-128"/>
              </a:defRPr>
            </a:lvl2pPr>
            <a:lvl3pPr marL="1279525" indent="-255588" defTabSz="1433513">
              <a:spcBef>
                <a:spcPct val="20000"/>
              </a:spcBef>
              <a:buChar char="•"/>
              <a:defRPr kumimoji="1" sz="2400">
                <a:solidFill>
                  <a:schemeClr val="tx1"/>
                </a:solidFill>
                <a:latin typeface="Arial" charset="0"/>
                <a:ea typeface="ＭＳ Ｐゴシック" pitchFamily="50" charset="-128"/>
              </a:defRPr>
            </a:lvl3pPr>
            <a:lvl4pPr marL="1792288" indent="-255588" defTabSz="1433513">
              <a:spcBef>
                <a:spcPct val="20000"/>
              </a:spcBef>
              <a:buChar char="–"/>
              <a:defRPr kumimoji="1" sz="2000">
                <a:solidFill>
                  <a:schemeClr val="tx1"/>
                </a:solidFill>
                <a:latin typeface="Arial" charset="0"/>
                <a:ea typeface="ＭＳ Ｐゴシック" pitchFamily="50" charset="-128"/>
              </a:defRPr>
            </a:lvl4pPr>
            <a:lvl5pPr marL="2305050" indent="-257175" defTabSz="1433513">
              <a:spcBef>
                <a:spcPct val="20000"/>
              </a:spcBef>
              <a:buChar char="»"/>
              <a:defRPr kumimoji="1" sz="2000">
                <a:solidFill>
                  <a:schemeClr val="tx1"/>
                </a:solidFill>
                <a:latin typeface="Arial" charset="0"/>
                <a:ea typeface="ＭＳ Ｐゴシック" pitchFamily="50" charset="-128"/>
              </a:defRPr>
            </a:lvl5pPr>
            <a:lvl6pPr marL="2762250" indent="-257175" defTabSz="14335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3219450" indent="-257175" defTabSz="14335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676650" indent="-257175" defTabSz="14335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4133850" indent="-257175" defTabSz="14335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endParaRPr lang="ja-JP" altLang="ja-JP" sz="2800" b="0">
              <a:latin typeface="Times New Roman" pitchFamily="18" charset="0"/>
              <a:cs typeface="Times New Roman" pitchFamily="18" charset="0"/>
            </a:endParaRPr>
          </a:p>
        </p:txBody>
      </p:sp>
      <p:sp>
        <p:nvSpPr>
          <p:cNvPr id="4104" name="Text Box 217"/>
          <p:cNvSpPr txBox="1">
            <a:spLocks noChangeArrowheads="1"/>
          </p:cNvSpPr>
          <p:nvPr/>
        </p:nvSpPr>
        <p:spPr bwMode="auto">
          <a:xfrm>
            <a:off x="1" y="6419850"/>
            <a:ext cx="3210658"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422" tIns="51211" rIns="102422" bIns="51211"/>
          <a:lstStyle>
            <a:lvl1pPr defTabSz="1023938">
              <a:spcBef>
                <a:spcPct val="20000"/>
              </a:spcBef>
              <a:buChar char="•"/>
              <a:defRPr kumimoji="1" sz="3200">
                <a:solidFill>
                  <a:schemeClr val="tx1"/>
                </a:solidFill>
                <a:latin typeface="Arial" charset="0"/>
                <a:ea typeface="ＭＳ Ｐゴシック" pitchFamily="50" charset="-128"/>
              </a:defRPr>
            </a:lvl1pPr>
            <a:lvl2pPr marL="831850" indent="-319088" defTabSz="1023938">
              <a:spcBef>
                <a:spcPct val="20000"/>
              </a:spcBef>
              <a:buChar char="–"/>
              <a:defRPr kumimoji="1" sz="2800">
                <a:solidFill>
                  <a:schemeClr val="tx1"/>
                </a:solidFill>
                <a:latin typeface="Arial" charset="0"/>
                <a:ea typeface="ＭＳ Ｐゴシック" pitchFamily="50" charset="-128"/>
              </a:defRPr>
            </a:lvl2pPr>
            <a:lvl3pPr marL="1279525" indent="-255588" defTabSz="1023938">
              <a:spcBef>
                <a:spcPct val="20000"/>
              </a:spcBef>
              <a:buChar char="•"/>
              <a:defRPr kumimoji="1" sz="2400">
                <a:solidFill>
                  <a:schemeClr val="tx1"/>
                </a:solidFill>
                <a:latin typeface="Arial" charset="0"/>
                <a:ea typeface="ＭＳ Ｐゴシック" pitchFamily="50" charset="-128"/>
              </a:defRPr>
            </a:lvl3pPr>
            <a:lvl4pPr marL="1792288" indent="-255588" defTabSz="1023938">
              <a:spcBef>
                <a:spcPct val="20000"/>
              </a:spcBef>
              <a:buChar char="–"/>
              <a:defRPr kumimoji="1" sz="2000">
                <a:solidFill>
                  <a:schemeClr val="tx1"/>
                </a:solidFill>
                <a:latin typeface="Arial" charset="0"/>
                <a:ea typeface="ＭＳ Ｐゴシック" pitchFamily="50" charset="-128"/>
              </a:defRPr>
            </a:lvl4pPr>
            <a:lvl5pPr marL="2305050" indent="-257175" defTabSz="1023938">
              <a:spcBef>
                <a:spcPct val="20000"/>
              </a:spcBef>
              <a:buChar char="»"/>
              <a:defRPr kumimoji="1" sz="2000">
                <a:solidFill>
                  <a:schemeClr val="tx1"/>
                </a:solidFill>
                <a:latin typeface="Arial" charset="0"/>
                <a:ea typeface="ＭＳ Ｐゴシック" pitchFamily="50" charset="-128"/>
              </a:defRPr>
            </a:lvl5pPr>
            <a:lvl6pPr marL="2762250" indent="-257175" defTabSz="102393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3219450" indent="-257175" defTabSz="102393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676650" indent="-257175" defTabSz="102393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4133850" indent="-257175" defTabSz="102393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en-US" altLang="ja-JP" sz="1100" b="0" u="sng">
                <a:latin typeface="Times New Roman" pitchFamily="18" charset="0"/>
                <a:cs typeface="Times New Roman" pitchFamily="18" charset="0"/>
              </a:rPr>
              <a:t>Repair of bottom of reactor containment vessel (waterproofing)</a:t>
            </a:r>
            <a:r>
              <a:rPr lang="ja-JP" altLang="en-US" sz="1100" b="0" u="sng">
                <a:latin typeface="Times New Roman" pitchFamily="18" charset="0"/>
                <a:cs typeface="Times New Roman" pitchFamily="18" charset="0"/>
              </a:rPr>
              <a:t>～</a:t>
            </a:r>
            <a:r>
              <a:rPr lang="en-US" altLang="ja-JP" sz="1100" b="0" u="sng">
                <a:latin typeface="Times New Roman" pitchFamily="18" charset="0"/>
                <a:cs typeface="Times New Roman" pitchFamily="18" charset="0"/>
              </a:rPr>
              <a:t>Filling lower part with water (image)</a:t>
            </a:r>
            <a:endParaRPr lang="ja-JP" altLang="en-US" sz="1100" b="0" u="sng">
              <a:latin typeface="Times New Roman" pitchFamily="18" charset="0"/>
              <a:cs typeface="Times New Roman" pitchFamily="18" charset="0"/>
            </a:endParaRPr>
          </a:p>
        </p:txBody>
      </p:sp>
      <p:sp>
        <p:nvSpPr>
          <p:cNvPr id="4105" name="Text Box 219"/>
          <p:cNvSpPr txBox="1">
            <a:spLocks noChangeArrowheads="1"/>
          </p:cNvSpPr>
          <p:nvPr/>
        </p:nvSpPr>
        <p:spPr bwMode="auto">
          <a:xfrm>
            <a:off x="6663105" y="6588126"/>
            <a:ext cx="184931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422" tIns="51211" rIns="102422" bIns="51211"/>
          <a:lstStyle>
            <a:lvl1pPr defTabSz="1023938">
              <a:spcBef>
                <a:spcPct val="20000"/>
              </a:spcBef>
              <a:buChar char="•"/>
              <a:defRPr kumimoji="1" sz="3200">
                <a:solidFill>
                  <a:schemeClr val="tx1"/>
                </a:solidFill>
                <a:latin typeface="Arial" charset="0"/>
                <a:ea typeface="ＭＳ Ｐゴシック" pitchFamily="50" charset="-128"/>
              </a:defRPr>
            </a:lvl1pPr>
            <a:lvl2pPr marL="831850" indent="-319088" defTabSz="1023938">
              <a:spcBef>
                <a:spcPct val="20000"/>
              </a:spcBef>
              <a:buChar char="–"/>
              <a:defRPr kumimoji="1" sz="2800">
                <a:solidFill>
                  <a:schemeClr val="tx1"/>
                </a:solidFill>
                <a:latin typeface="Arial" charset="0"/>
                <a:ea typeface="ＭＳ Ｐゴシック" pitchFamily="50" charset="-128"/>
              </a:defRPr>
            </a:lvl2pPr>
            <a:lvl3pPr marL="1279525" indent="-255588" defTabSz="1023938">
              <a:spcBef>
                <a:spcPct val="20000"/>
              </a:spcBef>
              <a:buChar char="•"/>
              <a:defRPr kumimoji="1" sz="2400">
                <a:solidFill>
                  <a:schemeClr val="tx1"/>
                </a:solidFill>
                <a:latin typeface="Arial" charset="0"/>
                <a:ea typeface="ＭＳ Ｐゴシック" pitchFamily="50" charset="-128"/>
              </a:defRPr>
            </a:lvl3pPr>
            <a:lvl4pPr marL="1792288" indent="-255588" defTabSz="1023938">
              <a:spcBef>
                <a:spcPct val="20000"/>
              </a:spcBef>
              <a:buChar char="–"/>
              <a:defRPr kumimoji="1" sz="2000">
                <a:solidFill>
                  <a:schemeClr val="tx1"/>
                </a:solidFill>
                <a:latin typeface="Arial" charset="0"/>
                <a:ea typeface="ＭＳ Ｐゴシック" pitchFamily="50" charset="-128"/>
              </a:defRPr>
            </a:lvl4pPr>
            <a:lvl5pPr marL="2305050" indent="-257175" defTabSz="1023938">
              <a:spcBef>
                <a:spcPct val="20000"/>
              </a:spcBef>
              <a:buChar char="»"/>
              <a:defRPr kumimoji="1" sz="2000">
                <a:solidFill>
                  <a:schemeClr val="tx1"/>
                </a:solidFill>
                <a:latin typeface="Arial" charset="0"/>
                <a:ea typeface="ＭＳ Ｐゴシック" pitchFamily="50" charset="-128"/>
              </a:defRPr>
            </a:lvl5pPr>
            <a:lvl6pPr marL="2762250" indent="-257175" defTabSz="102393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3219450" indent="-257175" defTabSz="102393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676650" indent="-257175" defTabSz="102393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4133850" indent="-257175" defTabSz="102393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50000"/>
              </a:spcBef>
              <a:buFontTx/>
              <a:buNone/>
            </a:pPr>
            <a:r>
              <a:rPr lang="en-US" altLang="ja-JP" sz="1100" b="0" u="sng">
                <a:latin typeface="Times New Roman" pitchFamily="18" charset="0"/>
                <a:cs typeface="Times New Roman" pitchFamily="18" charset="0"/>
              </a:rPr>
              <a:t>Fuel debris removal (image)</a:t>
            </a:r>
            <a:endParaRPr lang="ja-JP" altLang="en-US" sz="1100" b="0" u="sng">
              <a:latin typeface="Times New Roman" pitchFamily="18" charset="0"/>
              <a:cs typeface="Times New Roman" pitchFamily="18" charset="0"/>
            </a:endParaRPr>
          </a:p>
        </p:txBody>
      </p:sp>
      <p:sp>
        <p:nvSpPr>
          <p:cNvPr id="4106" name="Text Box 199"/>
          <p:cNvSpPr txBox="1">
            <a:spLocks noChangeArrowheads="1"/>
          </p:cNvSpPr>
          <p:nvPr/>
        </p:nvSpPr>
        <p:spPr bwMode="auto">
          <a:xfrm>
            <a:off x="0" y="3162301"/>
            <a:ext cx="8932985"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422" tIns="51211" rIns="102422" bIns="51211"/>
          <a:lstStyle>
            <a:lvl1pPr marL="401638" indent="-203200" defTabSz="1023938">
              <a:spcBef>
                <a:spcPct val="20000"/>
              </a:spcBef>
              <a:buChar char="•"/>
              <a:defRPr kumimoji="1" sz="3200">
                <a:solidFill>
                  <a:schemeClr val="tx1"/>
                </a:solidFill>
                <a:latin typeface="Arial" charset="0"/>
                <a:ea typeface="ＭＳ Ｐゴシック" pitchFamily="50" charset="-128"/>
              </a:defRPr>
            </a:lvl1pPr>
            <a:lvl2pPr marL="831850" indent="-319088" defTabSz="1023938">
              <a:spcBef>
                <a:spcPct val="20000"/>
              </a:spcBef>
              <a:buChar char="–"/>
              <a:defRPr kumimoji="1" sz="2800">
                <a:solidFill>
                  <a:schemeClr val="tx1"/>
                </a:solidFill>
                <a:latin typeface="Arial" charset="0"/>
                <a:ea typeface="ＭＳ Ｐゴシック" pitchFamily="50" charset="-128"/>
              </a:defRPr>
            </a:lvl2pPr>
            <a:lvl3pPr marL="1279525" indent="-255588" defTabSz="1023938">
              <a:spcBef>
                <a:spcPct val="20000"/>
              </a:spcBef>
              <a:buChar char="•"/>
              <a:defRPr kumimoji="1" sz="2400">
                <a:solidFill>
                  <a:schemeClr val="tx1"/>
                </a:solidFill>
                <a:latin typeface="Arial" charset="0"/>
                <a:ea typeface="ＭＳ Ｐゴシック" pitchFamily="50" charset="-128"/>
              </a:defRPr>
            </a:lvl3pPr>
            <a:lvl4pPr marL="1792288" indent="-255588" defTabSz="1023938">
              <a:spcBef>
                <a:spcPct val="20000"/>
              </a:spcBef>
              <a:buChar char="–"/>
              <a:defRPr kumimoji="1" sz="2000">
                <a:solidFill>
                  <a:schemeClr val="tx1"/>
                </a:solidFill>
                <a:latin typeface="Arial" charset="0"/>
                <a:ea typeface="ＭＳ Ｐゴシック" pitchFamily="50" charset="-128"/>
              </a:defRPr>
            </a:lvl4pPr>
            <a:lvl5pPr marL="2305050" indent="-257175" defTabSz="1023938">
              <a:spcBef>
                <a:spcPct val="20000"/>
              </a:spcBef>
              <a:buChar char="»"/>
              <a:defRPr kumimoji="1" sz="2000">
                <a:solidFill>
                  <a:schemeClr val="tx1"/>
                </a:solidFill>
                <a:latin typeface="Arial" charset="0"/>
                <a:ea typeface="ＭＳ Ｐゴシック" pitchFamily="50" charset="-128"/>
              </a:defRPr>
            </a:lvl5pPr>
            <a:lvl6pPr marL="2762250" indent="-257175" defTabSz="102393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3219450" indent="-257175" defTabSz="102393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676650" indent="-257175" defTabSz="102393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4133850" indent="-257175" defTabSz="102393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30000"/>
              </a:spcBef>
            </a:pPr>
            <a:r>
              <a:rPr lang="en-US" altLang="ja-JP" sz="1200" b="0">
                <a:latin typeface="Times New Roman" pitchFamily="18" charset="0"/>
                <a:cs typeface="Times New Roman" pitchFamily="18" charset="0"/>
              </a:rPr>
              <a:t>Removing fuel debris while submerged is the most assuring way to remove fuel from the perspective of work exposure mitigation.</a:t>
            </a:r>
            <a:endParaRPr lang="ja-JP" altLang="en-US" sz="1200" b="0">
              <a:latin typeface="Times New Roman" pitchFamily="18" charset="0"/>
              <a:cs typeface="Times New Roman" pitchFamily="18" charset="0"/>
            </a:endParaRPr>
          </a:p>
          <a:p>
            <a:pPr eaLnBrk="1" hangingPunct="1">
              <a:spcBef>
                <a:spcPct val="30000"/>
              </a:spcBef>
            </a:pPr>
            <a:r>
              <a:rPr lang="en-US" altLang="ja-JP" sz="1200" b="0">
                <a:latin typeface="Times New Roman" pitchFamily="18" charset="0"/>
                <a:cs typeface="Times New Roman" pitchFamily="18" charset="0"/>
              </a:rPr>
              <a:t>In view of the work steps, technologies necessary for removal, containment and storage of fuel debris will be developed, in addition to surveys and repair for filling the reactor containment vessel with water (surveying damaged areas with robot cameras and sealing holes) and surveys of fuel debris.</a:t>
            </a:r>
            <a:endParaRPr lang="ja-JP" altLang="en-US" sz="1200" b="0">
              <a:latin typeface="Times New Roman" pitchFamily="18" charset="0"/>
              <a:cs typeface="Times New Roman" pitchFamily="18" charset="0"/>
            </a:endParaRPr>
          </a:p>
        </p:txBody>
      </p:sp>
      <p:sp>
        <p:nvSpPr>
          <p:cNvPr id="4107" name="正方形/長方形 3657"/>
          <p:cNvSpPr>
            <a:spLocks noChangeArrowheads="1"/>
          </p:cNvSpPr>
          <p:nvPr/>
        </p:nvSpPr>
        <p:spPr bwMode="auto">
          <a:xfrm>
            <a:off x="6339254" y="1576389"/>
            <a:ext cx="2312377" cy="877887"/>
          </a:xfrm>
          <a:prstGeom prst="rect">
            <a:avLst/>
          </a:prstGeom>
          <a:solidFill>
            <a:srgbClr val="EBF1DE"/>
          </a:solidFill>
          <a:ln w="12700" algn="ctr">
            <a:solidFill>
              <a:schemeClr val="tx1"/>
            </a:solidFill>
            <a:miter lim="800000"/>
            <a:headEnd/>
            <a:tailEnd/>
          </a:ln>
        </p:spPr>
        <p:txBody>
          <a:bodyPr lIns="102422" tIns="51211" rIns="102422" bIns="51211" anchor="ctr"/>
          <a:lstStyle>
            <a:lvl1pPr defTabSz="1433513">
              <a:spcBef>
                <a:spcPct val="20000"/>
              </a:spcBef>
              <a:buChar char="•"/>
              <a:defRPr kumimoji="1" sz="3200">
                <a:solidFill>
                  <a:schemeClr val="tx1"/>
                </a:solidFill>
                <a:latin typeface="Arial" charset="0"/>
                <a:ea typeface="ＭＳ Ｐゴシック" pitchFamily="50" charset="-128"/>
              </a:defRPr>
            </a:lvl1pPr>
            <a:lvl2pPr marL="831850" indent="-319088" defTabSz="1433513">
              <a:spcBef>
                <a:spcPct val="20000"/>
              </a:spcBef>
              <a:buChar char="–"/>
              <a:defRPr kumimoji="1" sz="2800">
                <a:solidFill>
                  <a:schemeClr val="tx1"/>
                </a:solidFill>
                <a:latin typeface="Arial" charset="0"/>
                <a:ea typeface="ＭＳ Ｐゴシック" pitchFamily="50" charset="-128"/>
              </a:defRPr>
            </a:lvl2pPr>
            <a:lvl3pPr marL="1279525" indent="-255588" defTabSz="1433513">
              <a:spcBef>
                <a:spcPct val="20000"/>
              </a:spcBef>
              <a:buChar char="•"/>
              <a:defRPr kumimoji="1" sz="2400">
                <a:solidFill>
                  <a:schemeClr val="tx1"/>
                </a:solidFill>
                <a:latin typeface="Arial" charset="0"/>
                <a:ea typeface="ＭＳ Ｐゴシック" pitchFamily="50" charset="-128"/>
              </a:defRPr>
            </a:lvl3pPr>
            <a:lvl4pPr marL="1792288" indent="-255588" defTabSz="1433513">
              <a:spcBef>
                <a:spcPct val="20000"/>
              </a:spcBef>
              <a:buChar char="–"/>
              <a:defRPr kumimoji="1" sz="2000">
                <a:solidFill>
                  <a:schemeClr val="tx1"/>
                </a:solidFill>
                <a:latin typeface="Arial" charset="0"/>
                <a:ea typeface="ＭＳ Ｐゴシック" pitchFamily="50" charset="-128"/>
              </a:defRPr>
            </a:lvl4pPr>
            <a:lvl5pPr marL="2305050" indent="-257175" defTabSz="1433513">
              <a:spcBef>
                <a:spcPct val="20000"/>
              </a:spcBef>
              <a:buChar char="»"/>
              <a:defRPr kumimoji="1" sz="2000">
                <a:solidFill>
                  <a:schemeClr val="tx1"/>
                </a:solidFill>
                <a:latin typeface="Arial" charset="0"/>
                <a:ea typeface="ＭＳ Ｐゴシック" pitchFamily="50" charset="-128"/>
              </a:defRPr>
            </a:lvl5pPr>
            <a:lvl6pPr marL="2762250" indent="-257175" defTabSz="14335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3219450" indent="-257175" defTabSz="14335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676650" indent="-257175" defTabSz="14335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4133850" indent="-257175" defTabSz="14335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1100">
                <a:solidFill>
                  <a:srgbClr val="000000"/>
                </a:solidFill>
                <a:latin typeface="Times New Roman" pitchFamily="18" charset="0"/>
                <a:cs typeface="Times New Roman" pitchFamily="18" charset="0"/>
              </a:rPr>
              <a:t>Period until decommissioning is completed</a:t>
            </a:r>
            <a:endParaRPr lang="ja-JP" altLang="en-US" sz="1100">
              <a:solidFill>
                <a:srgbClr val="000000"/>
              </a:solidFill>
              <a:latin typeface="Times New Roman" pitchFamily="18" charset="0"/>
              <a:cs typeface="Times New Roman" pitchFamily="18" charset="0"/>
            </a:endParaRPr>
          </a:p>
          <a:p>
            <a:pPr eaLnBrk="1" hangingPunct="1">
              <a:spcBef>
                <a:spcPct val="0"/>
              </a:spcBef>
              <a:buFontTx/>
              <a:buNone/>
            </a:pPr>
            <a:r>
              <a:rPr lang="en-US" altLang="ja-JP" sz="1100">
                <a:solidFill>
                  <a:srgbClr val="000000"/>
                </a:solidFill>
                <a:latin typeface="Times New Roman" pitchFamily="18" charset="0"/>
                <a:cs typeface="Times New Roman" pitchFamily="18" charset="0"/>
              </a:rPr>
              <a:t>(30-40 years later)</a:t>
            </a:r>
            <a:endParaRPr lang="ja-JP" altLang="en-US" sz="1100">
              <a:solidFill>
                <a:srgbClr val="000000"/>
              </a:solidFill>
              <a:latin typeface="Times New Roman" pitchFamily="18" charset="0"/>
              <a:cs typeface="Times New Roman" pitchFamily="18" charset="0"/>
            </a:endParaRPr>
          </a:p>
        </p:txBody>
      </p:sp>
      <p:sp>
        <p:nvSpPr>
          <p:cNvPr id="4108" name="AutoShape 7"/>
          <p:cNvSpPr>
            <a:spLocks noChangeArrowheads="1"/>
          </p:cNvSpPr>
          <p:nvPr/>
        </p:nvSpPr>
        <p:spPr bwMode="auto">
          <a:xfrm>
            <a:off x="6331928" y="1165225"/>
            <a:ext cx="2319703" cy="414338"/>
          </a:xfrm>
          <a:prstGeom prst="homePlate">
            <a:avLst>
              <a:gd name="adj" fmla="val 50571"/>
            </a:avLst>
          </a:prstGeom>
          <a:solidFill>
            <a:srgbClr val="EBF1DE"/>
          </a:solidFill>
          <a:ln w="12700">
            <a:solidFill>
              <a:schemeClr val="tx1"/>
            </a:solidFill>
            <a:miter lim="800000"/>
            <a:headEnd/>
            <a:tailEnd/>
          </a:ln>
        </p:spPr>
        <p:txBody>
          <a:bodyPr wrap="none" lIns="102422" tIns="51211" rIns="102422" bIns="51211" anchor="ctr"/>
          <a:lstStyle>
            <a:lvl1pPr defTabSz="1433513">
              <a:spcBef>
                <a:spcPct val="20000"/>
              </a:spcBef>
              <a:buChar char="•"/>
              <a:defRPr kumimoji="1" sz="3200">
                <a:solidFill>
                  <a:schemeClr val="tx1"/>
                </a:solidFill>
                <a:latin typeface="Arial" charset="0"/>
                <a:ea typeface="ＭＳ Ｐゴシック" pitchFamily="50" charset="-128"/>
              </a:defRPr>
            </a:lvl1pPr>
            <a:lvl2pPr marL="831850" indent="-319088" defTabSz="1433513">
              <a:spcBef>
                <a:spcPct val="20000"/>
              </a:spcBef>
              <a:buChar char="–"/>
              <a:defRPr kumimoji="1" sz="2800">
                <a:solidFill>
                  <a:schemeClr val="tx1"/>
                </a:solidFill>
                <a:latin typeface="Arial" charset="0"/>
                <a:ea typeface="ＭＳ Ｐゴシック" pitchFamily="50" charset="-128"/>
              </a:defRPr>
            </a:lvl2pPr>
            <a:lvl3pPr marL="1279525" indent="-255588" defTabSz="1433513">
              <a:spcBef>
                <a:spcPct val="20000"/>
              </a:spcBef>
              <a:buChar char="•"/>
              <a:defRPr kumimoji="1" sz="2400">
                <a:solidFill>
                  <a:schemeClr val="tx1"/>
                </a:solidFill>
                <a:latin typeface="Arial" charset="0"/>
                <a:ea typeface="ＭＳ Ｐゴシック" pitchFamily="50" charset="-128"/>
              </a:defRPr>
            </a:lvl3pPr>
            <a:lvl4pPr marL="1792288" indent="-255588" defTabSz="1433513">
              <a:spcBef>
                <a:spcPct val="20000"/>
              </a:spcBef>
              <a:buChar char="–"/>
              <a:defRPr kumimoji="1" sz="2000">
                <a:solidFill>
                  <a:schemeClr val="tx1"/>
                </a:solidFill>
                <a:latin typeface="Arial" charset="0"/>
                <a:ea typeface="ＭＳ Ｐゴシック" pitchFamily="50" charset="-128"/>
              </a:defRPr>
            </a:lvl4pPr>
            <a:lvl5pPr marL="2305050" indent="-257175" defTabSz="1433513">
              <a:spcBef>
                <a:spcPct val="20000"/>
              </a:spcBef>
              <a:buChar char="»"/>
              <a:defRPr kumimoji="1" sz="2000">
                <a:solidFill>
                  <a:schemeClr val="tx1"/>
                </a:solidFill>
                <a:latin typeface="Arial" charset="0"/>
                <a:ea typeface="ＭＳ Ｐゴシック" pitchFamily="50" charset="-128"/>
              </a:defRPr>
            </a:lvl5pPr>
            <a:lvl6pPr marL="2762250" indent="-257175" defTabSz="14335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3219450" indent="-257175" defTabSz="14335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676650" indent="-257175" defTabSz="14335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4133850" indent="-257175" defTabSz="14335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300">
                <a:latin typeface="Times New Roman" pitchFamily="18" charset="0"/>
                <a:cs typeface="Times New Roman" pitchFamily="18" charset="0"/>
              </a:rPr>
              <a:t>Term 3</a:t>
            </a:r>
            <a:endParaRPr lang="ja-JP" altLang="en-US" sz="1300">
              <a:latin typeface="Times New Roman" pitchFamily="18" charset="0"/>
              <a:cs typeface="Times New Roman" pitchFamily="18" charset="0"/>
            </a:endParaRPr>
          </a:p>
        </p:txBody>
      </p:sp>
      <p:sp>
        <p:nvSpPr>
          <p:cNvPr id="4109" name="AutoShape 4"/>
          <p:cNvSpPr>
            <a:spLocks noChangeArrowheads="1"/>
          </p:cNvSpPr>
          <p:nvPr/>
        </p:nvSpPr>
        <p:spPr bwMode="auto">
          <a:xfrm>
            <a:off x="773723" y="1173164"/>
            <a:ext cx="1367204" cy="579437"/>
          </a:xfrm>
          <a:prstGeom prst="homePlate">
            <a:avLst>
              <a:gd name="adj" fmla="val 37916"/>
            </a:avLst>
          </a:prstGeom>
          <a:solidFill>
            <a:schemeClr val="bg1"/>
          </a:solidFill>
          <a:ln w="9525">
            <a:solidFill>
              <a:schemeClr val="tx1"/>
            </a:solidFill>
            <a:miter lim="800000"/>
            <a:headEnd/>
            <a:tailEnd/>
          </a:ln>
        </p:spPr>
        <p:txBody>
          <a:bodyPr wrap="none" lIns="102422" tIns="51211" rIns="102422" bIns="51211" anchor="ctr"/>
          <a:lstStyle>
            <a:lvl1pPr defTabSz="1433513">
              <a:spcBef>
                <a:spcPct val="20000"/>
              </a:spcBef>
              <a:buChar char="•"/>
              <a:defRPr kumimoji="1" sz="3200">
                <a:solidFill>
                  <a:schemeClr val="tx1"/>
                </a:solidFill>
                <a:latin typeface="Arial" charset="0"/>
                <a:ea typeface="ＭＳ Ｐゴシック" pitchFamily="50" charset="-128"/>
              </a:defRPr>
            </a:lvl1pPr>
            <a:lvl2pPr marL="831850" indent="-319088" defTabSz="1433513">
              <a:spcBef>
                <a:spcPct val="20000"/>
              </a:spcBef>
              <a:buChar char="–"/>
              <a:defRPr kumimoji="1" sz="2800">
                <a:solidFill>
                  <a:schemeClr val="tx1"/>
                </a:solidFill>
                <a:latin typeface="Arial" charset="0"/>
                <a:ea typeface="ＭＳ Ｐゴシック" pitchFamily="50" charset="-128"/>
              </a:defRPr>
            </a:lvl2pPr>
            <a:lvl3pPr marL="1279525" indent="-255588" defTabSz="1433513">
              <a:spcBef>
                <a:spcPct val="20000"/>
              </a:spcBef>
              <a:buChar char="•"/>
              <a:defRPr kumimoji="1" sz="2400">
                <a:solidFill>
                  <a:schemeClr val="tx1"/>
                </a:solidFill>
                <a:latin typeface="Arial" charset="0"/>
                <a:ea typeface="ＭＳ Ｐゴシック" pitchFamily="50" charset="-128"/>
              </a:defRPr>
            </a:lvl3pPr>
            <a:lvl4pPr marL="1792288" indent="-255588" defTabSz="1433513">
              <a:spcBef>
                <a:spcPct val="20000"/>
              </a:spcBef>
              <a:buChar char="–"/>
              <a:defRPr kumimoji="1" sz="2000">
                <a:solidFill>
                  <a:schemeClr val="tx1"/>
                </a:solidFill>
                <a:latin typeface="Arial" charset="0"/>
                <a:ea typeface="ＭＳ Ｐゴシック" pitchFamily="50" charset="-128"/>
              </a:defRPr>
            </a:lvl4pPr>
            <a:lvl5pPr marL="2305050" indent="-257175" defTabSz="1433513">
              <a:spcBef>
                <a:spcPct val="20000"/>
              </a:spcBef>
              <a:buChar char="»"/>
              <a:defRPr kumimoji="1" sz="2000">
                <a:solidFill>
                  <a:schemeClr val="tx1"/>
                </a:solidFill>
                <a:latin typeface="Arial" charset="0"/>
                <a:ea typeface="ＭＳ Ｐゴシック" pitchFamily="50" charset="-128"/>
              </a:defRPr>
            </a:lvl5pPr>
            <a:lvl6pPr marL="2762250" indent="-257175" defTabSz="14335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3219450" indent="-257175" defTabSz="14335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676650" indent="-257175" defTabSz="14335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4133850" indent="-257175" defTabSz="14335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lnSpc>
                <a:spcPts val="1675"/>
              </a:lnSpc>
              <a:spcBef>
                <a:spcPct val="0"/>
              </a:spcBef>
              <a:buFontTx/>
              <a:buNone/>
            </a:pPr>
            <a:r>
              <a:rPr lang="en-US" altLang="ja-JP" sz="1600">
                <a:latin typeface="Times New Roman" pitchFamily="18" charset="0"/>
                <a:cs typeface="Times New Roman" pitchFamily="18" charset="0"/>
              </a:rPr>
              <a:t>Initiatives for </a:t>
            </a:r>
          </a:p>
          <a:p>
            <a:pPr algn="ctr" eaLnBrk="1" hangingPunct="1">
              <a:lnSpc>
                <a:spcPts val="1675"/>
              </a:lnSpc>
              <a:spcBef>
                <a:spcPct val="0"/>
              </a:spcBef>
              <a:buFontTx/>
              <a:buNone/>
            </a:pPr>
            <a:r>
              <a:rPr lang="en-US" altLang="ja-JP" sz="1600">
                <a:latin typeface="Times New Roman" pitchFamily="18" charset="0"/>
                <a:cs typeface="Times New Roman" pitchFamily="18" charset="0"/>
              </a:rPr>
              <a:t>stabilization</a:t>
            </a:r>
            <a:endParaRPr lang="ja-JP" altLang="en-US" sz="2000">
              <a:latin typeface="Times New Roman" pitchFamily="18" charset="0"/>
              <a:cs typeface="Times New Roman" pitchFamily="18" charset="0"/>
            </a:endParaRPr>
          </a:p>
        </p:txBody>
      </p:sp>
      <p:sp>
        <p:nvSpPr>
          <p:cNvPr id="4110" name="AutoShape 5"/>
          <p:cNvSpPr>
            <a:spLocks noChangeArrowheads="1"/>
          </p:cNvSpPr>
          <p:nvPr/>
        </p:nvSpPr>
        <p:spPr bwMode="auto">
          <a:xfrm>
            <a:off x="2463313" y="1165225"/>
            <a:ext cx="1302726" cy="414338"/>
          </a:xfrm>
          <a:prstGeom prst="homePlate">
            <a:avLst>
              <a:gd name="adj" fmla="val 77663"/>
            </a:avLst>
          </a:prstGeom>
          <a:solidFill>
            <a:srgbClr val="FDEADA"/>
          </a:solidFill>
          <a:ln w="12700">
            <a:solidFill>
              <a:schemeClr val="tx1"/>
            </a:solidFill>
            <a:miter lim="800000"/>
            <a:headEnd/>
            <a:tailEnd/>
          </a:ln>
        </p:spPr>
        <p:txBody>
          <a:bodyPr wrap="none" lIns="102422" tIns="51211" rIns="102422" bIns="51211" anchor="ctr"/>
          <a:lstStyle>
            <a:lvl1pPr defTabSz="1433513">
              <a:spcBef>
                <a:spcPct val="20000"/>
              </a:spcBef>
              <a:buChar char="•"/>
              <a:defRPr kumimoji="1" sz="3200">
                <a:solidFill>
                  <a:schemeClr val="tx1"/>
                </a:solidFill>
                <a:latin typeface="Arial" charset="0"/>
                <a:ea typeface="ＭＳ Ｐゴシック" pitchFamily="50" charset="-128"/>
              </a:defRPr>
            </a:lvl1pPr>
            <a:lvl2pPr marL="831850" indent="-319088" defTabSz="1433513">
              <a:spcBef>
                <a:spcPct val="20000"/>
              </a:spcBef>
              <a:buChar char="–"/>
              <a:defRPr kumimoji="1" sz="2800">
                <a:solidFill>
                  <a:schemeClr val="tx1"/>
                </a:solidFill>
                <a:latin typeface="Arial" charset="0"/>
                <a:ea typeface="ＭＳ Ｐゴシック" pitchFamily="50" charset="-128"/>
              </a:defRPr>
            </a:lvl2pPr>
            <a:lvl3pPr marL="1279525" indent="-255588" defTabSz="1433513">
              <a:spcBef>
                <a:spcPct val="20000"/>
              </a:spcBef>
              <a:buChar char="•"/>
              <a:defRPr kumimoji="1" sz="2400">
                <a:solidFill>
                  <a:schemeClr val="tx1"/>
                </a:solidFill>
                <a:latin typeface="Arial" charset="0"/>
                <a:ea typeface="ＭＳ Ｐゴシック" pitchFamily="50" charset="-128"/>
              </a:defRPr>
            </a:lvl3pPr>
            <a:lvl4pPr marL="1792288" indent="-255588" defTabSz="1433513">
              <a:spcBef>
                <a:spcPct val="20000"/>
              </a:spcBef>
              <a:buChar char="–"/>
              <a:defRPr kumimoji="1" sz="2000">
                <a:solidFill>
                  <a:schemeClr val="tx1"/>
                </a:solidFill>
                <a:latin typeface="Arial" charset="0"/>
                <a:ea typeface="ＭＳ Ｐゴシック" pitchFamily="50" charset="-128"/>
              </a:defRPr>
            </a:lvl4pPr>
            <a:lvl5pPr marL="2305050" indent="-257175" defTabSz="1433513">
              <a:spcBef>
                <a:spcPct val="20000"/>
              </a:spcBef>
              <a:buChar char="»"/>
              <a:defRPr kumimoji="1" sz="2000">
                <a:solidFill>
                  <a:schemeClr val="tx1"/>
                </a:solidFill>
                <a:latin typeface="Arial" charset="0"/>
                <a:ea typeface="ＭＳ Ｐゴシック" pitchFamily="50" charset="-128"/>
              </a:defRPr>
            </a:lvl5pPr>
            <a:lvl6pPr marL="2762250" indent="-257175" defTabSz="14335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3219450" indent="-257175" defTabSz="14335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676650" indent="-257175" defTabSz="14335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4133850" indent="-257175" defTabSz="14335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300">
                <a:latin typeface="Times New Roman" pitchFamily="18" charset="0"/>
                <a:cs typeface="Times New Roman" pitchFamily="18" charset="0"/>
              </a:rPr>
              <a:t>Term 1</a:t>
            </a:r>
            <a:endParaRPr lang="ja-JP" altLang="en-US" sz="1300">
              <a:latin typeface="Times New Roman" pitchFamily="18" charset="0"/>
              <a:cs typeface="Times New Roman" pitchFamily="18" charset="0"/>
            </a:endParaRPr>
          </a:p>
        </p:txBody>
      </p:sp>
      <p:sp>
        <p:nvSpPr>
          <p:cNvPr id="4111" name="Text Box 34"/>
          <p:cNvSpPr txBox="1">
            <a:spLocks noChangeArrowheads="1"/>
          </p:cNvSpPr>
          <p:nvPr/>
        </p:nvSpPr>
        <p:spPr bwMode="auto">
          <a:xfrm>
            <a:off x="298939" y="1755775"/>
            <a:ext cx="2329962"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422" tIns="51211" rIns="102422" bIns="51211"/>
          <a:lstStyle>
            <a:lvl1pPr defTabSz="1433513">
              <a:spcBef>
                <a:spcPct val="20000"/>
              </a:spcBef>
              <a:buChar char="•"/>
              <a:defRPr kumimoji="1" sz="3200">
                <a:solidFill>
                  <a:schemeClr val="tx1"/>
                </a:solidFill>
                <a:latin typeface="Arial" charset="0"/>
                <a:ea typeface="ＭＳ Ｐゴシック" pitchFamily="50" charset="-128"/>
              </a:defRPr>
            </a:lvl1pPr>
            <a:lvl2pPr marL="831850" indent="-319088" defTabSz="1433513">
              <a:spcBef>
                <a:spcPct val="20000"/>
              </a:spcBef>
              <a:buChar char="–"/>
              <a:defRPr kumimoji="1" sz="2800">
                <a:solidFill>
                  <a:schemeClr val="tx1"/>
                </a:solidFill>
                <a:latin typeface="Arial" charset="0"/>
                <a:ea typeface="ＭＳ Ｐゴシック" pitchFamily="50" charset="-128"/>
              </a:defRPr>
            </a:lvl2pPr>
            <a:lvl3pPr marL="1279525" indent="-255588" defTabSz="1433513">
              <a:spcBef>
                <a:spcPct val="20000"/>
              </a:spcBef>
              <a:buChar char="•"/>
              <a:defRPr kumimoji="1" sz="2400">
                <a:solidFill>
                  <a:schemeClr val="tx1"/>
                </a:solidFill>
                <a:latin typeface="Arial" charset="0"/>
                <a:ea typeface="ＭＳ Ｐゴシック" pitchFamily="50" charset="-128"/>
              </a:defRPr>
            </a:lvl3pPr>
            <a:lvl4pPr marL="1792288" indent="-255588" defTabSz="1433513">
              <a:spcBef>
                <a:spcPct val="20000"/>
              </a:spcBef>
              <a:buChar char="–"/>
              <a:defRPr kumimoji="1" sz="2000">
                <a:solidFill>
                  <a:schemeClr val="tx1"/>
                </a:solidFill>
                <a:latin typeface="Arial" charset="0"/>
                <a:ea typeface="ＭＳ Ｐゴシック" pitchFamily="50" charset="-128"/>
              </a:defRPr>
            </a:lvl4pPr>
            <a:lvl5pPr marL="2305050" indent="-257175" defTabSz="1433513">
              <a:spcBef>
                <a:spcPct val="20000"/>
              </a:spcBef>
              <a:buChar char="»"/>
              <a:defRPr kumimoji="1" sz="2000">
                <a:solidFill>
                  <a:schemeClr val="tx1"/>
                </a:solidFill>
                <a:latin typeface="Arial" charset="0"/>
                <a:ea typeface="ＭＳ Ｐゴシック" pitchFamily="50" charset="-128"/>
              </a:defRPr>
            </a:lvl5pPr>
            <a:lvl6pPr marL="2762250" indent="-257175" defTabSz="14335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3219450" indent="-257175" defTabSz="14335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676650" indent="-257175" defTabSz="14335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4133850" indent="-257175" defTabSz="14335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1200" b="0">
                <a:latin typeface="Times New Roman" pitchFamily="18" charset="0"/>
                <a:cs typeface="Times New Roman" pitchFamily="18" charset="0"/>
              </a:rPr>
              <a:t>&lt;Achievement of cold shutdown&gt;</a:t>
            </a:r>
            <a:endParaRPr lang="ja-JP" altLang="en-US" sz="1200" b="0">
              <a:latin typeface="Times New Roman" pitchFamily="18" charset="0"/>
              <a:cs typeface="Times New Roman" pitchFamily="18" charset="0"/>
            </a:endParaRPr>
          </a:p>
          <a:p>
            <a:pPr eaLnBrk="1" hangingPunct="1">
              <a:spcBef>
                <a:spcPct val="0"/>
              </a:spcBef>
              <a:buFontTx/>
              <a:buNone/>
            </a:pPr>
            <a:r>
              <a:rPr lang="ja-JP" altLang="en-US" sz="1200" b="0">
                <a:latin typeface="Times New Roman" pitchFamily="18" charset="0"/>
                <a:cs typeface="Times New Roman" pitchFamily="18" charset="0"/>
              </a:rPr>
              <a:t>・</a:t>
            </a:r>
            <a:r>
              <a:rPr lang="en-US" altLang="ja-JP" sz="1200" b="0">
                <a:latin typeface="Times New Roman" pitchFamily="18" charset="0"/>
                <a:cs typeface="Times New Roman" pitchFamily="18" charset="0"/>
              </a:rPr>
              <a:t>Cold shutdown state</a:t>
            </a:r>
            <a:endParaRPr lang="ja-JP" altLang="en-US" sz="1200" b="0">
              <a:latin typeface="Times New Roman" pitchFamily="18" charset="0"/>
              <a:cs typeface="Times New Roman" pitchFamily="18" charset="0"/>
            </a:endParaRPr>
          </a:p>
          <a:p>
            <a:pPr eaLnBrk="1" hangingPunct="1">
              <a:spcBef>
                <a:spcPct val="0"/>
              </a:spcBef>
              <a:buFontTx/>
              <a:buNone/>
            </a:pPr>
            <a:r>
              <a:rPr lang="ja-JP" altLang="en-US" sz="1200" b="0">
                <a:latin typeface="Times New Roman" pitchFamily="18" charset="0"/>
                <a:cs typeface="Times New Roman" pitchFamily="18" charset="0"/>
              </a:rPr>
              <a:t>・</a:t>
            </a:r>
            <a:r>
              <a:rPr lang="en-US" altLang="ja-JP" sz="1200" b="0">
                <a:latin typeface="Times New Roman" pitchFamily="18" charset="0"/>
                <a:cs typeface="Times New Roman" pitchFamily="18" charset="0"/>
              </a:rPr>
              <a:t>Drastic control of release</a:t>
            </a:r>
            <a:endParaRPr lang="ja-JP" altLang="en-US" sz="1200" b="0">
              <a:latin typeface="Times New Roman" pitchFamily="18" charset="0"/>
              <a:cs typeface="Times New Roman" pitchFamily="18" charset="0"/>
            </a:endParaRPr>
          </a:p>
        </p:txBody>
      </p:sp>
      <p:sp>
        <p:nvSpPr>
          <p:cNvPr id="4112" name="AutoShape 6"/>
          <p:cNvSpPr>
            <a:spLocks noChangeArrowheads="1"/>
          </p:cNvSpPr>
          <p:nvPr/>
        </p:nvSpPr>
        <p:spPr bwMode="auto">
          <a:xfrm>
            <a:off x="3766039" y="1165225"/>
            <a:ext cx="2564423" cy="414338"/>
          </a:xfrm>
          <a:prstGeom prst="homePlate">
            <a:avLst>
              <a:gd name="adj" fmla="val 59382"/>
            </a:avLst>
          </a:prstGeom>
          <a:solidFill>
            <a:srgbClr val="C6D9F1"/>
          </a:solidFill>
          <a:ln w="12700">
            <a:solidFill>
              <a:schemeClr val="tx1"/>
            </a:solidFill>
            <a:miter lim="800000"/>
            <a:headEnd/>
            <a:tailEnd/>
          </a:ln>
        </p:spPr>
        <p:txBody>
          <a:bodyPr wrap="none" lIns="102422" tIns="51211" rIns="102422" bIns="51211" anchor="ctr"/>
          <a:lstStyle>
            <a:lvl1pPr defTabSz="1433513">
              <a:spcBef>
                <a:spcPct val="20000"/>
              </a:spcBef>
              <a:buChar char="•"/>
              <a:defRPr kumimoji="1" sz="3200">
                <a:solidFill>
                  <a:schemeClr val="tx1"/>
                </a:solidFill>
                <a:latin typeface="Arial" charset="0"/>
                <a:ea typeface="ＭＳ Ｐゴシック" pitchFamily="50" charset="-128"/>
              </a:defRPr>
            </a:lvl1pPr>
            <a:lvl2pPr marL="831850" indent="-319088" defTabSz="1433513">
              <a:spcBef>
                <a:spcPct val="20000"/>
              </a:spcBef>
              <a:buChar char="–"/>
              <a:defRPr kumimoji="1" sz="2800">
                <a:solidFill>
                  <a:schemeClr val="tx1"/>
                </a:solidFill>
                <a:latin typeface="Arial" charset="0"/>
                <a:ea typeface="ＭＳ Ｐゴシック" pitchFamily="50" charset="-128"/>
              </a:defRPr>
            </a:lvl2pPr>
            <a:lvl3pPr marL="1279525" indent="-255588" defTabSz="1433513">
              <a:spcBef>
                <a:spcPct val="20000"/>
              </a:spcBef>
              <a:buChar char="•"/>
              <a:defRPr kumimoji="1" sz="2400">
                <a:solidFill>
                  <a:schemeClr val="tx1"/>
                </a:solidFill>
                <a:latin typeface="Arial" charset="0"/>
                <a:ea typeface="ＭＳ Ｐゴシック" pitchFamily="50" charset="-128"/>
              </a:defRPr>
            </a:lvl3pPr>
            <a:lvl4pPr marL="1792288" indent="-255588" defTabSz="1433513">
              <a:spcBef>
                <a:spcPct val="20000"/>
              </a:spcBef>
              <a:buChar char="–"/>
              <a:defRPr kumimoji="1" sz="2000">
                <a:solidFill>
                  <a:schemeClr val="tx1"/>
                </a:solidFill>
                <a:latin typeface="Arial" charset="0"/>
                <a:ea typeface="ＭＳ Ｐゴシック" pitchFamily="50" charset="-128"/>
              </a:defRPr>
            </a:lvl4pPr>
            <a:lvl5pPr marL="2305050" indent="-257175" defTabSz="1433513">
              <a:spcBef>
                <a:spcPct val="20000"/>
              </a:spcBef>
              <a:buChar char="»"/>
              <a:defRPr kumimoji="1" sz="2000">
                <a:solidFill>
                  <a:schemeClr val="tx1"/>
                </a:solidFill>
                <a:latin typeface="Arial" charset="0"/>
                <a:ea typeface="ＭＳ Ｐゴシック" pitchFamily="50" charset="-128"/>
              </a:defRPr>
            </a:lvl5pPr>
            <a:lvl6pPr marL="2762250" indent="-257175" defTabSz="14335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3219450" indent="-257175" defTabSz="14335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676650" indent="-257175" defTabSz="14335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4133850" indent="-257175" defTabSz="14335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1300">
                <a:latin typeface="Times New Roman" pitchFamily="18" charset="0"/>
                <a:cs typeface="Times New Roman" pitchFamily="18" charset="0"/>
              </a:rPr>
              <a:t>Term 2</a:t>
            </a:r>
            <a:endParaRPr lang="ja-JP" altLang="en-US" sz="1300">
              <a:latin typeface="Times New Roman" pitchFamily="18" charset="0"/>
              <a:cs typeface="Times New Roman" pitchFamily="18" charset="0"/>
            </a:endParaRPr>
          </a:p>
        </p:txBody>
      </p:sp>
      <p:sp>
        <p:nvSpPr>
          <p:cNvPr id="4113" name="Text Box 18"/>
          <p:cNvSpPr txBox="1">
            <a:spLocks noChangeArrowheads="1"/>
          </p:cNvSpPr>
          <p:nvPr/>
        </p:nvSpPr>
        <p:spPr bwMode="auto">
          <a:xfrm>
            <a:off x="3144716" y="762000"/>
            <a:ext cx="1291004"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422" tIns="51211" rIns="102422" bIns="51211"/>
          <a:lstStyle>
            <a:lvl1pPr defTabSz="1433513">
              <a:spcBef>
                <a:spcPct val="20000"/>
              </a:spcBef>
              <a:buChar char="•"/>
              <a:defRPr kumimoji="1" sz="3200">
                <a:solidFill>
                  <a:schemeClr val="tx1"/>
                </a:solidFill>
                <a:latin typeface="Arial" charset="0"/>
                <a:ea typeface="ＭＳ Ｐゴシック" pitchFamily="50" charset="-128"/>
              </a:defRPr>
            </a:lvl1pPr>
            <a:lvl2pPr marL="831850" indent="-319088" defTabSz="1433513">
              <a:spcBef>
                <a:spcPct val="20000"/>
              </a:spcBef>
              <a:buChar char="–"/>
              <a:defRPr kumimoji="1" sz="2800">
                <a:solidFill>
                  <a:schemeClr val="tx1"/>
                </a:solidFill>
                <a:latin typeface="Arial" charset="0"/>
                <a:ea typeface="ＭＳ Ｐゴシック" pitchFamily="50" charset="-128"/>
              </a:defRPr>
            </a:lvl2pPr>
            <a:lvl3pPr marL="1279525" indent="-255588" defTabSz="1433513">
              <a:spcBef>
                <a:spcPct val="20000"/>
              </a:spcBef>
              <a:buChar char="•"/>
              <a:defRPr kumimoji="1" sz="2400">
                <a:solidFill>
                  <a:schemeClr val="tx1"/>
                </a:solidFill>
                <a:latin typeface="Arial" charset="0"/>
                <a:ea typeface="ＭＳ Ｐゴシック" pitchFamily="50" charset="-128"/>
              </a:defRPr>
            </a:lvl3pPr>
            <a:lvl4pPr marL="1792288" indent="-255588" defTabSz="1433513">
              <a:spcBef>
                <a:spcPct val="20000"/>
              </a:spcBef>
              <a:buChar char="–"/>
              <a:defRPr kumimoji="1" sz="2000">
                <a:solidFill>
                  <a:schemeClr val="tx1"/>
                </a:solidFill>
                <a:latin typeface="Arial" charset="0"/>
                <a:ea typeface="ＭＳ Ｐゴシック" pitchFamily="50" charset="-128"/>
              </a:defRPr>
            </a:lvl4pPr>
            <a:lvl5pPr marL="2305050" indent="-257175" defTabSz="1433513">
              <a:spcBef>
                <a:spcPct val="20000"/>
              </a:spcBef>
              <a:buChar char="»"/>
              <a:defRPr kumimoji="1" sz="2000">
                <a:solidFill>
                  <a:schemeClr val="tx1"/>
                </a:solidFill>
                <a:latin typeface="Arial" charset="0"/>
                <a:ea typeface="ＭＳ Ｐゴシック" pitchFamily="50" charset="-128"/>
              </a:defRPr>
            </a:lvl5pPr>
            <a:lvl6pPr marL="2762250" indent="-257175" defTabSz="14335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3219450" indent="-257175" defTabSz="14335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676650" indent="-257175" defTabSz="14335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4133850" indent="-257175" defTabSz="14335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lnSpc>
                <a:spcPts val="1675"/>
              </a:lnSpc>
              <a:spcBef>
                <a:spcPct val="0"/>
              </a:spcBef>
              <a:buFontTx/>
              <a:buNone/>
            </a:pPr>
            <a:r>
              <a:rPr lang="en-US" altLang="ja-JP" sz="1600">
                <a:latin typeface="Times New Roman" pitchFamily="18" charset="0"/>
                <a:cs typeface="Times New Roman" pitchFamily="18" charset="0"/>
              </a:rPr>
              <a:t>Dec. 2013</a:t>
            </a:r>
            <a:endParaRPr lang="ja-JP" altLang="en-US" sz="1600">
              <a:latin typeface="Times New Roman" pitchFamily="18" charset="0"/>
              <a:cs typeface="Times New Roman" pitchFamily="18" charset="0"/>
            </a:endParaRPr>
          </a:p>
        </p:txBody>
      </p:sp>
      <p:sp>
        <p:nvSpPr>
          <p:cNvPr id="4114" name="Text Box 18"/>
          <p:cNvSpPr txBox="1">
            <a:spLocks noChangeArrowheads="1"/>
          </p:cNvSpPr>
          <p:nvPr/>
        </p:nvSpPr>
        <p:spPr bwMode="auto">
          <a:xfrm>
            <a:off x="5556739" y="762000"/>
            <a:ext cx="1462454"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422" tIns="51211" rIns="102422" bIns="51211"/>
          <a:lstStyle>
            <a:lvl1pPr defTabSz="1433513">
              <a:spcBef>
                <a:spcPct val="20000"/>
              </a:spcBef>
              <a:buChar char="•"/>
              <a:defRPr kumimoji="1" sz="3200">
                <a:solidFill>
                  <a:schemeClr val="tx1"/>
                </a:solidFill>
                <a:latin typeface="Arial" charset="0"/>
                <a:ea typeface="ＭＳ Ｐゴシック" pitchFamily="50" charset="-128"/>
              </a:defRPr>
            </a:lvl1pPr>
            <a:lvl2pPr marL="831850" indent="-319088" defTabSz="1433513">
              <a:spcBef>
                <a:spcPct val="20000"/>
              </a:spcBef>
              <a:buChar char="–"/>
              <a:defRPr kumimoji="1" sz="2800">
                <a:solidFill>
                  <a:schemeClr val="tx1"/>
                </a:solidFill>
                <a:latin typeface="Arial" charset="0"/>
                <a:ea typeface="ＭＳ Ｐゴシック" pitchFamily="50" charset="-128"/>
              </a:defRPr>
            </a:lvl2pPr>
            <a:lvl3pPr marL="1279525" indent="-255588" defTabSz="1433513">
              <a:spcBef>
                <a:spcPct val="20000"/>
              </a:spcBef>
              <a:buChar char="•"/>
              <a:defRPr kumimoji="1" sz="2400">
                <a:solidFill>
                  <a:schemeClr val="tx1"/>
                </a:solidFill>
                <a:latin typeface="Arial" charset="0"/>
                <a:ea typeface="ＭＳ Ｐゴシック" pitchFamily="50" charset="-128"/>
              </a:defRPr>
            </a:lvl3pPr>
            <a:lvl4pPr marL="1792288" indent="-255588" defTabSz="1433513">
              <a:spcBef>
                <a:spcPct val="20000"/>
              </a:spcBef>
              <a:buChar char="–"/>
              <a:defRPr kumimoji="1" sz="2000">
                <a:solidFill>
                  <a:schemeClr val="tx1"/>
                </a:solidFill>
                <a:latin typeface="Arial" charset="0"/>
                <a:ea typeface="ＭＳ Ｐゴシック" pitchFamily="50" charset="-128"/>
              </a:defRPr>
            </a:lvl4pPr>
            <a:lvl5pPr marL="2305050" indent="-257175" defTabSz="1433513">
              <a:spcBef>
                <a:spcPct val="20000"/>
              </a:spcBef>
              <a:buChar char="»"/>
              <a:defRPr kumimoji="1" sz="2000">
                <a:solidFill>
                  <a:schemeClr val="tx1"/>
                </a:solidFill>
                <a:latin typeface="Arial" charset="0"/>
                <a:ea typeface="ＭＳ Ｐゴシック" pitchFamily="50" charset="-128"/>
              </a:defRPr>
            </a:lvl5pPr>
            <a:lvl6pPr marL="2762250" indent="-257175" defTabSz="14335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3219450" indent="-257175" defTabSz="14335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676650" indent="-257175" defTabSz="14335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4133850" indent="-257175" defTabSz="14335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lnSpc>
                <a:spcPts val="1675"/>
              </a:lnSpc>
              <a:spcBef>
                <a:spcPct val="0"/>
              </a:spcBef>
              <a:buFontTx/>
              <a:buNone/>
            </a:pPr>
            <a:r>
              <a:rPr lang="en-US" altLang="ja-JP" sz="1600">
                <a:latin typeface="Times New Roman" pitchFamily="18" charset="0"/>
                <a:cs typeface="Times New Roman" pitchFamily="18" charset="0"/>
              </a:rPr>
              <a:t>Dec. 2021</a:t>
            </a:r>
            <a:endParaRPr lang="ja-JP" altLang="en-US" sz="1600">
              <a:latin typeface="Times New Roman" pitchFamily="18" charset="0"/>
              <a:cs typeface="Times New Roman" pitchFamily="18" charset="0"/>
            </a:endParaRPr>
          </a:p>
        </p:txBody>
      </p:sp>
      <p:sp>
        <p:nvSpPr>
          <p:cNvPr id="4115" name="Text Box 18"/>
          <p:cNvSpPr txBox="1">
            <a:spLocks noChangeArrowheads="1"/>
          </p:cNvSpPr>
          <p:nvPr/>
        </p:nvSpPr>
        <p:spPr bwMode="auto">
          <a:xfrm>
            <a:off x="7587762" y="762000"/>
            <a:ext cx="1556238"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422" tIns="51211" rIns="102422" bIns="51211"/>
          <a:lstStyle>
            <a:lvl1pPr defTabSz="1433513">
              <a:spcBef>
                <a:spcPct val="20000"/>
              </a:spcBef>
              <a:buChar char="•"/>
              <a:defRPr kumimoji="1" sz="3200">
                <a:solidFill>
                  <a:schemeClr val="tx1"/>
                </a:solidFill>
                <a:latin typeface="Arial" charset="0"/>
                <a:ea typeface="ＭＳ Ｐゴシック" pitchFamily="50" charset="-128"/>
              </a:defRPr>
            </a:lvl1pPr>
            <a:lvl2pPr marL="831850" indent="-319088" defTabSz="1433513">
              <a:spcBef>
                <a:spcPct val="20000"/>
              </a:spcBef>
              <a:buChar char="–"/>
              <a:defRPr kumimoji="1" sz="2800">
                <a:solidFill>
                  <a:schemeClr val="tx1"/>
                </a:solidFill>
                <a:latin typeface="Arial" charset="0"/>
                <a:ea typeface="ＭＳ Ｐゴシック" pitchFamily="50" charset="-128"/>
              </a:defRPr>
            </a:lvl2pPr>
            <a:lvl3pPr marL="1279525" indent="-255588" defTabSz="1433513">
              <a:spcBef>
                <a:spcPct val="20000"/>
              </a:spcBef>
              <a:buChar char="•"/>
              <a:defRPr kumimoji="1" sz="2400">
                <a:solidFill>
                  <a:schemeClr val="tx1"/>
                </a:solidFill>
                <a:latin typeface="Arial" charset="0"/>
                <a:ea typeface="ＭＳ Ｐゴシック" pitchFamily="50" charset="-128"/>
              </a:defRPr>
            </a:lvl3pPr>
            <a:lvl4pPr marL="1792288" indent="-255588" defTabSz="1433513">
              <a:spcBef>
                <a:spcPct val="20000"/>
              </a:spcBef>
              <a:buChar char="–"/>
              <a:defRPr kumimoji="1" sz="2000">
                <a:solidFill>
                  <a:schemeClr val="tx1"/>
                </a:solidFill>
                <a:latin typeface="Arial" charset="0"/>
                <a:ea typeface="ＭＳ Ｐゴシック" pitchFamily="50" charset="-128"/>
              </a:defRPr>
            </a:lvl4pPr>
            <a:lvl5pPr marL="2305050" indent="-257175" defTabSz="1433513">
              <a:spcBef>
                <a:spcPct val="20000"/>
              </a:spcBef>
              <a:buChar char="»"/>
              <a:defRPr kumimoji="1" sz="2000">
                <a:solidFill>
                  <a:schemeClr val="tx1"/>
                </a:solidFill>
                <a:latin typeface="Arial" charset="0"/>
                <a:ea typeface="ＭＳ Ｐゴシック" pitchFamily="50" charset="-128"/>
              </a:defRPr>
            </a:lvl5pPr>
            <a:lvl6pPr marL="2762250" indent="-257175" defTabSz="14335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3219450" indent="-257175" defTabSz="14335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676650" indent="-257175" defTabSz="14335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4133850" indent="-257175" defTabSz="14335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lnSpc>
                <a:spcPts val="1675"/>
              </a:lnSpc>
              <a:spcBef>
                <a:spcPct val="0"/>
              </a:spcBef>
              <a:buFontTx/>
              <a:buNone/>
            </a:pPr>
            <a:r>
              <a:rPr lang="en-US" altLang="ja-JP" sz="1600">
                <a:latin typeface="Times New Roman" pitchFamily="18" charset="0"/>
                <a:cs typeface="Times New Roman" pitchFamily="18" charset="0"/>
              </a:rPr>
              <a:t>30-40 years later</a:t>
            </a:r>
            <a:endParaRPr lang="ja-JP" altLang="en-US" sz="1600">
              <a:latin typeface="Times New Roman" pitchFamily="18" charset="0"/>
              <a:cs typeface="Times New Roman" pitchFamily="18" charset="0"/>
            </a:endParaRPr>
          </a:p>
        </p:txBody>
      </p:sp>
      <p:sp>
        <p:nvSpPr>
          <p:cNvPr id="4116" name="正方形/長方形 3655"/>
          <p:cNvSpPr>
            <a:spLocks noChangeArrowheads="1"/>
          </p:cNvSpPr>
          <p:nvPr/>
        </p:nvSpPr>
        <p:spPr bwMode="auto">
          <a:xfrm>
            <a:off x="2463313" y="1574800"/>
            <a:ext cx="1302726" cy="877888"/>
          </a:xfrm>
          <a:prstGeom prst="rect">
            <a:avLst/>
          </a:prstGeom>
          <a:solidFill>
            <a:srgbClr val="FDEADA"/>
          </a:solidFill>
          <a:ln w="12700" algn="ctr">
            <a:solidFill>
              <a:schemeClr val="tx1"/>
            </a:solidFill>
            <a:miter lim="800000"/>
            <a:headEnd/>
            <a:tailEnd/>
          </a:ln>
        </p:spPr>
        <p:txBody>
          <a:bodyPr lIns="102422" tIns="51211" rIns="102422" bIns="51211" anchor="ctr"/>
          <a:lstStyle>
            <a:lvl1pPr defTabSz="1433513">
              <a:spcBef>
                <a:spcPct val="20000"/>
              </a:spcBef>
              <a:buChar char="•"/>
              <a:defRPr kumimoji="1" sz="3200">
                <a:solidFill>
                  <a:schemeClr val="tx1"/>
                </a:solidFill>
                <a:latin typeface="Arial" charset="0"/>
                <a:ea typeface="ＭＳ Ｐゴシック" pitchFamily="50" charset="-128"/>
              </a:defRPr>
            </a:lvl1pPr>
            <a:lvl2pPr marL="831850" indent="-319088" defTabSz="1433513">
              <a:spcBef>
                <a:spcPct val="20000"/>
              </a:spcBef>
              <a:buChar char="–"/>
              <a:defRPr kumimoji="1" sz="2800">
                <a:solidFill>
                  <a:schemeClr val="tx1"/>
                </a:solidFill>
                <a:latin typeface="Arial" charset="0"/>
                <a:ea typeface="ＭＳ Ｐゴシック" pitchFamily="50" charset="-128"/>
              </a:defRPr>
            </a:lvl2pPr>
            <a:lvl3pPr marL="1279525" indent="-255588" defTabSz="1433513">
              <a:spcBef>
                <a:spcPct val="20000"/>
              </a:spcBef>
              <a:buChar char="•"/>
              <a:defRPr kumimoji="1" sz="2400">
                <a:solidFill>
                  <a:schemeClr val="tx1"/>
                </a:solidFill>
                <a:latin typeface="Arial" charset="0"/>
                <a:ea typeface="ＭＳ Ｐゴシック" pitchFamily="50" charset="-128"/>
              </a:defRPr>
            </a:lvl3pPr>
            <a:lvl4pPr marL="1792288" indent="-255588" defTabSz="1433513">
              <a:spcBef>
                <a:spcPct val="20000"/>
              </a:spcBef>
              <a:buChar char="–"/>
              <a:defRPr kumimoji="1" sz="2000">
                <a:solidFill>
                  <a:schemeClr val="tx1"/>
                </a:solidFill>
                <a:latin typeface="Arial" charset="0"/>
                <a:ea typeface="ＭＳ Ｐゴシック" pitchFamily="50" charset="-128"/>
              </a:defRPr>
            </a:lvl4pPr>
            <a:lvl5pPr marL="2305050" indent="-257175" defTabSz="1433513">
              <a:spcBef>
                <a:spcPct val="20000"/>
              </a:spcBef>
              <a:buChar char="»"/>
              <a:defRPr kumimoji="1" sz="2000">
                <a:solidFill>
                  <a:schemeClr val="tx1"/>
                </a:solidFill>
                <a:latin typeface="Arial" charset="0"/>
                <a:ea typeface="ＭＳ Ｐゴシック" pitchFamily="50" charset="-128"/>
              </a:defRPr>
            </a:lvl5pPr>
            <a:lvl6pPr marL="2762250" indent="-257175" defTabSz="14335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3219450" indent="-257175" defTabSz="14335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676650" indent="-257175" defTabSz="14335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4133850" indent="-257175" defTabSz="14335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1100">
                <a:solidFill>
                  <a:srgbClr val="000000"/>
                </a:solidFill>
                <a:latin typeface="Times New Roman" pitchFamily="18" charset="0"/>
                <a:cs typeface="Times New Roman" pitchFamily="18" charset="0"/>
              </a:rPr>
              <a:t>Period until start of removal of fuel inside the spent fuel pool (within 2 years)</a:t>
            </a:r>
            <a:endParaRPr lang="ja-JP" altLang="en-US" sz="1100">
              <a:solidFill>
                <a:srgbClr val="000000"/>
              </a:solidFill>
              <a:latin typeface="Times New Roman" pitchFamily="18" charset="0"/>
              <a:cs typeface="Times New Roman" pitchFamily="18" charset="0"/>
            </a:endParaRPr>
          </a:p>
        </p:txBody>
      </p:sp>
      <p:sp>
        <p:nvSpPr>
          <p:cNvPr id="4117" name="正方形/長方形 3656"/>
          <p:cNvSpPr>
            <a:spLocks noChangeArrowheads="1"/>
          </p:cNvSpPr>
          <p:nvPr/>
        </p:nvSpPr>
        <p:spPr bwMode="auto">
          <a:xfrm>
            <a:off x="3766039" y="1576389"/>
            <a:ext cx="2564423" cy="877887"/>
          </a:xfrm>
          <a:prstGeom prst="rect">
            <a:avLst/>
          </a:prstGeom>
          <a:solidFill>
            <a:srgbClr val="C6D9F1"/>
          </a:solidFill>
          <a:ln w="12700" algn="ctr">
            <a:solidFill>
              <a:schemeClr val="tx1"/>
            </a:solidFill>
            <a:miter lim="800000"/>
            <a:headEnd/>
            <a:tailEnd/>
          </a:ln>
        </p:spPr>
        <p:txBody>
          <a:bodyPr lIns="102422" tIns="51211" rIns="102422" bIns="51211" anchor="ctr"/>
          <a:lstStyle>
            <a:lvl1pPr defTabSz="1433513">
              <a:spcBef>
                <a:spcPct val="20000"/>
              </a:spcBef>
              <a:buChar char="•"/>
              <a:defRPr kumimoji="1" sz="3200">
                <a:solidFill>
                  <a:schemeClr val="tx1"/>
                </a:solidFill>
                <a:latin typeface="Arial" charset="0"/>
                <a:ea typeface="ＭＳ Ｐゴシック" pitchFamily="50" charset="-128"/>
              </a:defRPr>
            </a:lvl1pPr>
            <a:lvl2pPr marL="831850" indent="-319088" defTabSz="1433513">
              <a:spcBef>
                <a:spcPct val="20000"/>
              </a:spcBef>
              <a:buChar char="–"/>
              <a:defRPr kumimoji="1" sz="2800">
                <a:solidFill>
                  <a:schemeClr val="tx1"/>
                </a:solidFill>
                <a:latin typeface="Arial" charset="0"/>
                <a:ea typeface="ＭＳ Ｐゴシック" pitchFamily="50" charset="-128"/>
              </a:defRPr>
            </a:lvl2pPr>
            <a:lvl3pPr marL="1279525" indent="-255588" defTabSz="1433513">
              <a:spcBef>
                <a:spcPct val="20000"/>
              </a:spcBef>
              <a:buChar char="•"/>
              <a:defRPr kumimoji="1" sz="2400">
                <a:solidFill>
                  <a:schemeClr val="tx1"/>
                </a:solidFill>
                <a:latin typeface="Arial" charset="0"/>
                <a:ea typeface="ＭＳ Ｐゴシック" pitchFamily="50" charset="-128"/>
              </a:defRPr>
            </a:lvl3pPr>
            <a:lvl4pPr marL="1792288" indent="-255588" defTabSz="1433513">
              <a:spcBef>
                <a:spcPct val="20000"/>
              </a:spcBef>
              <a:buChar char="–"/>
              <a:defRPr kumimoji="1" sz="2000">
                <a:solidFill>
                  <a:schemeClr val="tx1"/>
                </a:solidFill>
                <a:latin typeface="Arial" charset="0"/>
                <a:ea typeface="ＭＳ Ｐゴシック" pitchFamily="50" charset="-128"/>
              </a:defRPr>
            </a:lvl4pPr>
            <a:lvl5pPr marL="2305050" indent="-257175" defTabSz="1433513">
              <a:spcBef>
                <a:spcPct val="20000"/>
              </a:spcBef>
              <a:buChar char="»"/>
              <a:defRPr kumimoji="1" sz="2000">
                <a:solidFill>
                  <a:schemeClr val="tx1"/>
                </a:solidFill>
                <a:latin typeface="Arial" charset="0"/>
                <a:ea typeface="ＭＳ Ｐゴシック" pitchFamily="50" charset="-128"/>
              </a:defRPr>
            </a:lvl5pPr>
            <a:lvl6pPr marL="2762250" indent="-257175" defTabSz="14335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3219450" indent="-257175" defTabSz="14335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676650" indent="-257175" defTabSz="14335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4133850" indent="-257175" defTabSz="14335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ct val="0"/>
              </a:spcBef>
              <a:buFontTx/>
              <a:buNone/>
            </a:pPr>
            <a:r>
              <a:rPr lang="en-US" altLang="ja-JP" sz="1100">
                <a:solidFill>
                  <a:srgbClr val="000000"/>
                </a:solidFill>
                <a:latin typeface="Times New Roman" pitchFamily="18" charset="0"/>
                <a:cs typeface="Times New Roman" pitchFamily="18" charset="0"/>
              </a:rPr>
              <a:t>Term until start of removal of fuel debris (within 10 years)</a:t>
            </a:r>
            <a:endParaRPr lang="ja-JP" altLang="en-US" sz="1100">
              <a:solidFill>
                <a:srgbClr val="000000"/>
              </a:solidFill>
              <a:latin typeface="Times New Roman" pitchFamily="18" charset="0"/>
              <a:cs typeface="Times New Roman" pitchFamily="18" charset="0"/>
            </a:endParaRPr>
          </a:p>
        </p:txBody>
      </p:sp>
      <p:sp>
        <p:nvSpPr>
          <p:cNvPr id="4118" name="Text Box 18"/>
          <p:cNvSpPr txBox="1">
            <a:spLocks noChangeArrowheads="1"/>
          </p:cNvSpPr>
          <p:nvPr/>
        </p:nvSpPr>
        <p:spPr bwMode="auto">
          <a:xfrm>
            <a:off x="1547446" y="788989"/>
            <a:ext cx="1588477" cy="314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102422" tIns="51211" rIns="102422" bIns="51211"/>
          <a:lstStyle>
            <a:lvl1pPr defTabSz="1433513">
              <a:spcBef>
                <a:spcPct val="20000"/>
              </a:spcBef>
              <a:buChar char="•"/>
              <a:defRPr kumimoji="1" sz="3200">
                <a:solidFill>
                  <a:schemeClr val="tx1"/>
                </a:solidFill>
                <a:latin typeface="Arial" charset="0"/>
                <a:ea typeface="ＭＳ Ｐゴシック" pitchFamily="50" charset="-128"/>
              </a:defRPr>
            </a:lvl1pPr>
            <a:lvl2pPr marL="831850" indent="-319088" defTabSz="1433513">
              <a:spcBef>
                <a:spcPct val="20000"/>
              </a:spcBef>
              <a:buChar char="–"/>
              <a:defRPr kumimoji="1" sz="2800">
                <a:solidFill>
                  <a:schemeClr val="tx1"/>
                </a:solidFill>
                <a:latin typeface="Arial" charset="0"/>
                <a:ea typeface="ＭＳ Ｐゴシック" pitchFamily="50" charset="-128"/>
              </a:defRPr>
            </a:lvl2pPr>
            <a:lvl3pPr marL="1279525" indent="-255588" defTabSz="1433513">
              <a:spcBef>
                <a:spcPct val="20000"/>
              </a:spcBef>
              <a:buChar char="•"/>
              <a:defRPr kumimoji="1" sz="2400">
                <a:solidFill>
                  <a:schemeClr val="tx1"/>
                </a:solidFill>
                <a:latin typeface="Arial" charset="0"/>
                <a:ea typeface="ＭＳ Ｐゴシック" pitchFamily="50" charset="-128"/>
              </a:defRPr>
            </a:lvl3pPr>
            <a:lvl4pPr marL="1792288" indent="-255588" defTabSz="1433513">
              <a:spcBef>
                <a:spcPct val="20000"/>
              </a:spcBef>
              <a:buChar char="–"/>
              <a:defRPr kumimoji="1" sz="2000">
                <a:solidFill>
                  <a:schemeClr val="tx1"/>
                </a:solidFill>
                <a:latin typeface="Arial" charset="0"/>
                <a:ea typeface="ＭＳ Ｐゴシック" pitchFamily="50" charset="-128"/>
              </a:defRPr>
            </a:lvl4pPr>
            <a:lvl5pPr marL="2305050" indent="-257175" defTabSz="1433513">
              <a:spcBef>
                <a:spcPct val="20000"/>
              </a:spcBef>
              <a:buChar char="»"/>
              <a:defRPr kumimoji="1" sz="2000">
                <a:solidFill>
                  <a:schemeClr val="tx1"/>
                </a:solidFill>
                <a:latin typeface="Arial" charset="0"/>
                <a:ea typeface="ＭＳ Ｐゴシック" pitchFamily="50" charset="-128"/>
              </a:defRPr>
            </a:lvl5pPr>
            <a:lvl6pPr marL="2762250" indent="-257175" defTabSz="14335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3219450" indent="-257175" defTabSz="14335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676650" indent="-257175" defTabSz="14335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4133850" indent="-257175" defTabSz="143351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lnSpc>
                <a:spcPts val="1675"/>
              </a:lnSpc>
              <a:spcBef>
                <a:spcPct val="0"/>
              </a:spcBef>
              <a:buFontTx/>
              <a:buNone/>
            </a:pPr>
            <a:r>
              <a:rPr lang="en-US" altLang="ja-JP" sz="1600">
                <a:latin typeface="Times New Roman" pitchFamily="18" charset="0"/>
                <a:cs typeface="Times New Roman" pitchFamily="18" charset="0"/>
              </a:rPr>
              <a:t>Dec. 2011</a:t>
            </a:r>
            <a:endParaRPr lang="ja-JP" altLang="en-US" sz="1300">
              <a:latin typeface="Times New Roman" pitchFamily="18" charset="0"/>
              <a:cs typeface="Times New Roman" pitchFamily="18" charset="0"/>
            </a:endParaRPr>
          </a:p>
        </p:txBody>
      </p:sp>
      <p:cxnSp>
        <p:nvCxnSpPr>
          <p:cNvPr id="3660" name="直線コネクタ 3659"/>
          <p:cNvCxnSpPr/>
          <p:nvPr/>
        </p:nvCxnSpPr>
        <p:spPr>
          <a:xfrm>
            <a:off x="2461846" y="1066800"/>
            <a:ext cx="0" cy="1371600"/>
          </a:xfrm>
          <a:prstGeom prst="line">
            <a:avLst/>
          </a:prstGeom>
          <a:ln w="19050"/>
        </p:spPr>
        <p:style>
          <a:lnRef idx="1">
            <a:schemeClr val="dk1"/>
          </a:lnRef>
          <a:fillRef idx="0">
            <a:schemeClr val="dk1"/>
          </a:fillRef>
          <a:effectRef idx="0">
            <a:schemeClr val="dk1"/>
          </a:effectRef>
          <a:fontRef idx="minor">
            <a:schemeClr val="tx1"/>
          </a:fontRef>
        </p:style>
      </p:cxnSp>
      <p:cxnSp>
        <p:nvCxnSpPr>
          <p:cNvPr id="2" name="直線コネクタ 3659"/>
          <p:cNvCxnSpPr/>
          <p:nvPr/>
        </p:nvCxnSpPr>
        <p:spPr>
          <a:xfrm>
            <a:off x="3763108" y="1066800"/>
            <a:ext cx="0" cy="1371600"/>
          </a:xfrm>
          <a:prstGeom prst="line">
            <a:avLst/>
          </a:prstGeom>
          <a:ln w="19050"/>
        </p:spPr>
        <p:style>
          <a:lnRef idx="1">
            <a:schemeClr val="dk1"/>
          </a:lnRef>
          <a:fillRef idx="0">
            <a:schemeClr val="dk1"/>
          </a:fillRef>
          <a:effectRef idx="0">
            <a:schemeClr val="dk1"/>
          </a:effectRef>
          <a:fontRef idx="minor">
            <a:schemeClr val="tx1"/>
          </a:fontRef>
        </p:style>
      </p:cxnSp>
      <p:cxnSp>
        <p:nvCxnSpPr>
          <p:cNvPr id="4" name="直線コネクタ 3659"/>
          <p:cNvCxnSpPr/>
          <p:nvPr/>
        </p:nvCxnSpPr>
        <p:spPr>
          <a:xfrm>
            <a:off x="6330462" y="1066800"/>
            <a:ext cx="0" cy="1371600"/>
          </a:xfrm>
          <a:prstGeom prst="line">
            <a:avLst/>
          </a:prstGeom>
          <a:ln w="19050"/>
        </p:spPr>
        <p:style>
          <a:lnRef idx="1">
            <a:schemeClr val="dk1"/>
          </a:lnRef>
          <a:fillRef idx="0">
            <a:schemeClr val="dk1"/>
          </a:fillRef>
          <a:effectRef idx="0">
            <a:schemeClr val="dk1"/>
          </a:effectRef>
          <a:fontRef idx="minor">
            <a:schemeClr val="tx1"/>
          </a:fontRef>
        </p:style>
      </p:cxnSp>
      <p:cxnSp>
        <p:nvCxnSpPr>
          <p:cNvPr id="5" name="直線コネクタ 3659"/>
          <p:cNvCxnSpPr/>
          <p:nvPr/>
        </p:nvCxnSpPr>
        <p:spPr>
          <a:xfrm>
            <a:off x="8651631" y="1066800"/>
            <a:ext cx="0" cy="1371600"/>
          </a:xfrm>
          <a:prstGeom prst="line">
            <a:avLst/>
          </a:prstGeom>
          <a:ln w="19050"/>
        </p:spPr>
        <p:style>
          <a:lnRef idx="1">
            <a:schemeClr val="dk1"/>
          </a:lnRef>
          <a:fillRef idx="0">
            <a:schemeClr val="dk1"/>
          </a:fillRef>
          <a:effectRef idx="0">
            <a:schemeClr val="dk1"/>
          </a:effectRef>
          <a:fontRef idx="minor">
            <a:schemeClr val="tx1"/>
          </a:fontRef>
        </p:style>
      </p:cxnSp>
      <p:sp>
        <p:nvSpPr>
          <p:cNvPr id="4123" name="Text Box 3515"/>
          <p:cNvSpPr txBox="1">
            <a:spLocks noChangeArrowheads="1"/>
          </p:cNvSpPr>
          <p:nvPr/>
        </p:nvSpPr>
        <p:spPr bwMode="auto">
          <a:xfrm>
            <a:off x="6348047" y="2706689"/>
            <a:ext cx="2675792" cy="396875"/>
          </a:xfrm>
          <a:prstGeom prst="rect">
            <a:avLst/>
          </a:prstGeom>
          <a:solidFill>
            <a:srgbClr val="FFEBFF"/>
          </a:solidFill>
          <a:ln>
            <a:noFill/>
          </a:ln>
          <a:effectLst/>
          <a:extLs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fontAlgn="ctr" hangingPunct="1">
              <a:spcBef>
                <a:spcPct val="0"/>
              </a:spcBef>
              <a:buFontTx/>
              <a:buNone/>
            </a:pPr>
            <a:r>
              <a:rPr lang="en-US" altLang="ja-JP" sz="1000">
                <a:latin typeface="Times New Roman" pitchFamily="18" charset="0"/>
                <a:cs typeface="Times New Roman" pitchFamily="18" charset="0"/>
              </a:rPr>
              <a:t>※Fuel debris</a:t>
            </a:r>
            <a:endParaRPr lang="ja-JP" altLang="en-US" sz="1000">
              <a:latin typeface="Times New Roman" pitchFamily="18" charset="0"/>
              <a:cs typeface="Times New Roman" pitchFamily="18" charset="0"/>
            </a:endParaRPr>
          </a:p>
          <a:p>
            <a:pPr eaLnBrk="1" fontAlgn="ctr" hangingPunct="1">
              <a:spcBef>
                <a:spcPct val="0"/>
              </a:spcBef>
              <a:buFontTx/>
              <a:buNone/>
            </a:pPr>
            <a:r>
              <a:rPr lang="ja-JP" altLang="en-US" sz="1000">
                <a:latin typeface="Times New Roman" pitchFamily="18" charset="0"/>
                <a:cs typeface="Times New Roman" pitchFamily="18" charset="0"/>
              </a:rPr>
              <a:t>　</a:t>
            </a:r>
            <a:r>
              <a:rPr lang="en-US" altLang="ja-JP" sz="1000">
                <a:latin typeface="Times New Roman" pitchFamily="18" charset="0"/>
                <a:cs typeface="Times New Roman" pitchFamily="18" charset="0"/>
              </a:rPr>
              <a:t>(Molten fuel and cover pipes that have solidified)</a:t>
            </a:r>
            <a:endParaRPr lang="ja-JP" altLang="en-US" sz="1000">
              <a:latin typeface="Times New Roman" pitchFamily="18" charset="0"/>
              <a:cs typeface="Times New Roman" pitchFamily="18" charset="0"/>
            </a:endParaRPr>
          </a:p>
        </p:txBody>
      </p:sp>
      <p:sp>
        <p:nvSpPr>
          <p:cNvPr id="4124" name="AutoShape 3812"/>
          <p:cNvSpPr>
            <a:spLocks noChangeArrowheads="1"/>
          </p:cNvSpPr>
          <p:nvPr/>
        </p:nvSpPr>
        <p:spPr bwMode="auto">
          <a:xfrm>
            <a:off x="0" y="663576"/>
            <a:ext cx="5742843" cy="150813"/>
          </a:xfrm>
          <a:prstGeom prst="roundRect">
            <a:avLst>
              <a:gd name="adj" fmla="val 50000"/>
            </a:avLst>
          </a:prstGeom>
          <a:gradFill rotWithShape="1">
            <a:gsLst>
              <a:gs pos="0">
                <a:srgbClr val="C0C0C0"/>
              </a:gs>
              <a:gs pos="100000">
                <a:schemeClr val="bg1"/>
              </a:gs>
            </a:gsLst>
            <a:lin ang="0" scaled="1"/>
          </a:gra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18800" tIns="118800" rIns="118800" bIns="118800" anchor="b"/>
          <a:lstStyle>
            <a:lvl1pPr defTabSz="757238">
              <a:spcBef>
                <a:spcPct val="20000"/>
              </a:spcBef>
              <a:buChar char="•"/>
              <a:defRPr kumimoji="1" sz="3200">
                <a:solidFill>
                  <a:schemeClr val="tx1"/>
                </a:solidFill>
                <a:latin typeface="Arial" charset="0"/>
                <a:ea typeface="ＭＳ Ｐゴシック" pitchFamily="50" charset="-128"/>
              </a:defRPr>
            </a:lvl1pPr>
            <a:lvl2pPr marL="742950" indent="-285750" defTabSz="757238">
              <a:spcBef>
                <a:spcPct val="20000"/>
              </a:spcBef>
              <a:buChar char="–"/>
              <a:defRPr kumimoji="1" sz="2800">
                <a:solidFill>
                  <a:schemeClr val="tx1"/>
                </a:solidFill>
                <a:latin typeface="Arial" charset="0"/>
                <a:ea typeface="ＭＳ Ｐゴシック" pitchFamily="50" charset="-128"/>
              </a:defRPr>
            </a:lvl2pPr>
            <a:lvl3pPr marL="1143000" indent="-228600" defTabSz="757238">
              <a:spcBef>
                <a:spcPct val="20000"/>
              </a:spcBef>
              <a:buChar char="•"/>
              <a:defRPr kumimoji="1" sz="2400">
                <a:solidFill>
                  <a:schemeClr val="tx1"/>
                </a:solidFill>
                <a:latin typeface="Arial" charset="0"/>
                <a:ea typeface="ＭＳ Ｐゴシック" pitchFamily="50" charset="-128"/>
              </a:defRPr>
            </a:lvl3pPr>
            <a:lvl4pPr marL="1600200" indent="-228600" defTabSz="757238">
              <a:spcBef>
                <a:spcPct val="20000"/>
              </a:spcBef>
              <a:buChar char="–"/>
              <a:defRPr kumimoji="1" sz="2000">
                <a:solidFill>
                  <a:schemeClr val="tx1"/>
                </a:solidFill>
                <a:latin typeface="Arial" charset="0"/>
                <a:ea typeface="ＭＳ Ｐゴシック" pitchFamily="50" charset="-128"/>
              </a:defRPr>
            </a:lvl4pPr>
            <a:lvl5pPr marL="2057400" indent="-228600" defTabSz="757238">
              <a:spcBef>
                <a:spcPct val="20000"/>
              </a:spcBef>
              <a:buChar char="»"/>
              <a:defRPr kumimoji="1" sz="2000">
                <a:solidFill>
                  <a:schemeClr val="tx1"/>
                </a:solidFill>
                <a:latin typeface="Arial" charset="0"/>
                <a:ea typeface="ＭＳ Ｐゴシック" pitchFamily="50" charset="-128"/>
              </a:defRPr>
            </a:lvl5pPr>
            <a:lvl6pPr marL="2514600" indent="-228600" defTabSz="75723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defTabSz="75723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defTabSz="75723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defTabSz="75723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lnSpc>
                <a:spcPct val="110000"/>
              </a:lnSpc>
              <a:spcBef>
                <a:spcPct val="50000"/>
              </a:spcBef>
              <a:buFont typeface="Times New Roman" pitchFamily="18" charset="0"/>
              <a:buNone/>
            </a:pPr>
            <a:r>
              <a:rPr kumimoji="0" lang="en-US" altLang="ja-JP" sz="1600">
                <a:latin typeface="Times New Roman" pitchFamily="18" charset="0"/>
                <a:cs typeface="Times New Roman" pitchFamily="18" charset="0"/>
              </a:rPr>
              <a:t>Goal of roadmap (drawn up in December 2011)</a:t>
            </a:r>
            <a:endParaRPr kumimoji="0" lang="ja-JP" altLang="en-US" sz="1600">
              <a:latin typeface="Times New Roman" pitchFamily="18" charset="0"/>
              <a:cs typeface="Times New Roman" pitchFamily="18" charset="0"/>
            </a:endParaRPr>
          </a:p>
        </p:txBody>
      </p:sp>
      <p:sp>
        <p:nvSpPr>
          <p:cNvPr id="4125" name="AutoShape 3813"/>
          <p:cNvSpPr>
            <a:spLocks noChangeArrowheads="1"/>
          </p:cNvSpPr>
          <p:nvPr/>
        </p:nvSpPr>
        <p:spPr bwMode="auto">
          <a:xfrm>
            <a:off x="0" y="2917826"/>
            <a:ext cx="5742843" cy="150813"/>
          </a:xfrm>
          <a:prstGeom prst="roundRect">
            <a:avLst>
              <a:gd name="adj" fmla="val 50000"/>
            </a:avLst>
          </a:prstGeom>
          <a:gradFill rotWithShape="1">
            <a:gsLst>
              <a:gs pos="0">
                <a:srgbClr val="C0C0C0"/>
              </a:gs>
              <a:gs pos="100000">
                <a:schemeClr val="bg1"/>
              </a:gs>
            </a:gsLst>
            <a:lin ang="0" scaled="1"/>
          </a:gra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18800" tIns="118800" rIns="118800" bIns="118800" anchor="b"/>
          <a:lstStyle>
            <a:lvl1pPr defTabSz="757238">
              <a:spcBef>
                <a:spcPct val="20000"/>
              </a:spcBef>
              <a:buChar char="•"/>
              <a:defRPr kumimoji="1" sz="3200">
                <a:solidFill>
                  <a:schemeClr val="tx1"/>
                </a:solidFill>
                <a:latin typeface="Arial" charset="0"/>
                <a:ea typeface="ＭＳ Ｐゴシック" pitchFamily="50" charset="-128"/>
              </a:defRPr>
            </a:lvl1pPr>
            <a:lvl2pPr marL="742950" indent="-285750" defTabSz="757238">
              <a:spcBef>
                <a:spcPct val="20000"/>
              </a:spcBef>
              <a:buChar char="–"/>
              <a:defRPr kumimoji="1" sz="2800">
                <a:solidFill>
                  <a:schemeClr val="tx1"/>
                </a:solidFill>
                <a:latin typeface="Arial" charset="0"/>
                <a:ea typeface="ＭＳ Ｐゴシック" pitchFamily="50" charset="-128"/>
              </a:defRPr>
            </a:lvl2pPr>
            <a:lvl3pPr marL="1143000" indent="-228600" defTabSz="757238">
              <a:spcBef>
                <a:spcPct val="20000"/>
              </a:spcBef>
              <a:buChar char="•"/>
              <a:defRPr kumimoji="1" sz="2400">
                <a:solidFill>
                  <a:schemeClr val="tx1"/>
                </a:solidFill>
                <a:latin typeface="Arial" charset="0"/>
                <a:ea typeface="ＭＳ Ｐゴシック" pitchFamily="50" charset="-128"/>
              </a:defRPr>
            </a:lvl3pPr>
            <a:lvl4pPr marL="1600200" indent="-228600" defTabSz="757238">
              <a:spcBef>
                <a:spcPct val="20000"/>
              </a:spcBef>
              <a:buChar char="–"/>
              <a:defRPr kumimoji="1" sz="2000">
                <a:solidFill>
                  <a:schemeClr val="tx1"/>
                </a:solidFill>
                <a:latin typeface="Arial" charset="0"/>
                <a:ea typeface="ＭＳ Ｐゴシック" pitchFamily="50" charset="-128"/>
              </a:defRPr>
            </a:lvl4pPr>
            <a:lvl5pPr marL="2057400" indent="-228600" defTabSz="757238">
              <a:spcBef>
                <a:spcPct val="20000"/>
              </a:spcBef>
              <a:buChar char="»"/>
              <a:defRPr kumimoji="1" sz="2000">
                <a:solidFill>
                  <a:schemeClr val="tx1"/>
                </a:solidFill>
                <a:latin typeface="Arial" charset="0"/>
                <a:ea typeface="ＭＳ Ｐゴシック" pitchFamily="50" charset="-128"/>
              </a:defRPr>
            </a:lvl5pPr>
            <a:lvl6pPr marL="2514600" indent="-228600" defTabSz="75723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defTabSz="75723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defTabSz="75723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defTabSz="757238"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lnSpc>
                <a:spcPct val="110000"/>
              </a:lnSpc>
              <a:spcBef>
                <a:spcPct val="50000"/>
              </a:spcBef>
              <a:buFont typeface="Times New Roman" pitchFamily="18" charset="0"/>
              <a:buNone/>
            </a:pPr>
            <a:r>
              <a:rPr kumimoji="0" lang="en-US" altLang="ja-JP" sz="1600">
                <a:latin typeface="Times New Roman" pitchFamily="18" charset="0"/>
                <a:cs typeface="Times New Roman" pitchFamily="18" charset="0"/>
              </a:rPr>
              <a:t>Steps until removal of fuel debris (Unit 1, Unit 2 and Unit 3)</a:t>
            </a:r>
            <a:endParaRPr kumimoji="0" lang="ja-JP" altLang="en-US" sz="1600">
              <a:latin typeface="Times New Roman" pitchFamily="18" charset="0"/>
              <a:cs typeface="Times New Roman" pitchFamily="18" charset="0"/>
            </a:endParaRPr>
          </a:p>
        </p:txBody>
      </p:sp>
      <p:sp>
        <p:nvSpPr>
          <p:cNvPr id="4126" name="Rectangle 3815"/>
          <p:cNvSpPr>
            <a:spLocks noChangeArrowheads="1"/>
          </p:cNvSpPr>
          <p:nvPr/>
        </p:nvSpPr>
        <p:spPr bwMode="auto">
          <a:xfrm>
            <a:off x="8735159" y="17463"/>
            <a:ext cx="378069" cy="225425"/>
          </a:xfrm>
          <a:prstGeom prst="rect">
            <a:avLst/>
          </a:prstGeom>
          <a:solidFill>
            <a:srgbClr val="DDDDDD"/>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r">
              <a:spcBef>
                <a:spcPct val="0"/>
              </a:spcBef>
              <a:buFontTx/>
              <a:buNone/>
            </a:pPr>
            <a:fld id="{61F51FA0-AA2B-48DF-B631-6EC5AD936CAA}" type="slidenum">
              <a:rPr lang="en-US" altLang="ja-JP" sz="1200">
                <a:latin typeface="Times New Roman" pitchFamily="18" charset="0"/>
                <a:cs typeface="Times New Roman" pitchFamily="18" charset="0"/>
              </a:rPr>
              <a:pPr algn="r">
                <a:spcBef>
                  <a:spcPct val="0"/>
                </a:spcBef>
                <a:buFontTx/>
                <a:buNone/>
              </a:pPr>
              <a:t>64</a:t>
            </a:fld>
            <a:endParaRPr lang="en-US" altLang="ja-JP" sz="1200">
              <a:latin typeface="Times New Roman" pitchFamily="18" charset="0"/>
              <a:cs typeface="Times New Roman" pitchFamily="18" charset="0"/>
            </a:endParaRPr>
          </a:p>
        </p:txBody>
      </p:sp>
      <p:sp>
        <p:nvSpPr>
          <p:cNvPr id="4127" name="テキスト ボックス 2"/>
          <p:cNvSpPr txBox="1">
            <a:spLocks noChangeArrowheads="1"/>
          </p:cNvSpPr>
          <p:nvPr/>
        </p:nvSpPr>
        <p:spPr bwMode="auto">
          <a:xfrm>
            <a:off x="6205904" y="5119689"/>
            <a:ext cx="7665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000" b="1">
                <a:solidFill>
                  <a:schemeClr val="bg1"/>
                </a:solidFill>
                <a:latin typeface="Arial" charset="0"/>
                <a:ea typeface="ＭＳ Ｐゴシック" pitchFamily="50" charset="-128"/>
              </a:defRPr>
            </a:lvl1pPr>
            <a:lvl2pPr marL="742950" indent="-285750">
              <a:defRPr kumimoji="1" sz="1000" b="1">
                <a:solidFill>
                  <a:schemeClr val="bg1"/>
                </a:solidFill>
                <a:latin typeface="Arial" charset="0"/>
                <a:ea typeface="ＭＳ Ｐゴシック" pitchFamily="50" charset="-128"/>
              </a:defRPr>
            </a:lvl2pPr>
            <a:lvl3pPr marL="1143000" indent="-228600">
              <a:defRPr kumimoji="1" sz="1000" b="1">
                <a:solidFill>
                  <a:schemeClr val="bg1"/>
                </a:solidFill>
                <a:latin typeface="Arial" charset="0"/>
                <a:ea typeface="ＭＳ Ｐゴシック" pitchFamily="50" charset="-128"/>
              </a:defRPr>
            </a:lvl3pPr>
            <a:lvl4pPr marL="1600200" indent="-228600">
              <a:defRPr kumimoji="1" sz="1000" b="1">
                <a:solidFill>
                  <a:schemeClr val="bg1"/>
                </a:solidFill>
                <a:latin typeface="Arial" charset="0"/>
                <a:ea typeface="ＭＳ Ｐゴシック" pitchFamily="50" charset="-128"/>
              </a:defRPr>
            </a:lvl4pPr>
            <a:lvl5pPr marL="2057400" indent="-228600">
              <a:defRPr kumimoji="1" sz="1000" b="1">
                <a:solidFill>
                  <a:schemeClr val="bg1"/>
                </a:solidFill>
                <a:latin typeface="Arial" charset="0"/>
                <a:ea typeface="ＭＳ Ｐゴシック" pitchFamily="50" charset="-128"/>
              </a:defRPr>
            </a:lvl5pPr>
            <a:lvl6pPr marL="2514600" indent="-228600" eaLnBrk="0" fontAlgn="base" hangingPunct="0">
              <a:spcBef>
                <a:spcPct val="0"/>
              </a:spcBef>
              <a:spcAft>
                <a:spcPct val="0"/>
              </a:spcAft>
              <a:defRPr kumimoji="1" sz="1000" b="1">
                <a:solidFill>
                  <a:schemeClr val="bg1"/>
                </a:solidFill>
                <a:latin typeface="Arial" charset="0"/>
                <a:ea typeface="ＭＳ Ｐゴシック" pitchFamily="50" charset="-128"/>
              </a:defRPr>
            </a:lvl6pPr>
            <a:lvl7pPr marL="2971800" indent="-228600" eaLnBrk="0" fontAlgn="base" hangingPunct="0">
              <a:spcBef>
                <a:spcPct val="0"/>
              </a:spcBef>
              <a:spcAft>
                <a:spcPct val="0"/>
              </a:spcAft>
              <a:defRPr kumimoji="1" sz="1000" b="1">
                <a:solidFill>
                  <a:schemeClr val="bg1"/>
                </a:solidFill>
                <a:latin typeface="Arial" charset="0"/>
                <a:ea typeface="ＭＳ Ｐゴシック" pitchFamily="50" charset="-128"/>
              </a:defRPr>
            </a:lvl7pPr>
            <a:lvl8pPr marL="3429000" indent="-228600" eaLnBrk="0" fontAlgn="base" hangingPunct="0">
              <a:spcBef>
                <a:spcPct val="0"/>
              </a:spcBef>
              <a:spcAft>
                <a:spcPct val="0"/>
              </a:spcAft>
              <a:defRPr kumimoji="1" sz="1000" b="1">
                <a:solidFill>
                  <a:schemeClr val="bg1"/>
                </a:solidFill>
                <a:latin typeface="Arial" charset="0"/>
                <a:ea typeface="ＭＳ Ｐゴシック" pitchFamily="50" charset="-128"/>
              </a:defRPr>
            </a:lvl8pPr>
            <a:lvl9pPr marL="3886200" indent="-228600" eaLnBrk="0" fontAlgn="base" hangingPunct="0">
              <a:spcBef>
                <a:spcPct val="0"/>
              </a:spcBef>
              <a:spcAft>
                <a:spcPct val="0"/>
              </a:spcAft>
              <a:defRPr kumimoji="1" sz="1000" b="1">
                <a:solidFill>
                  <a:schemeClr val="bg1"/>
                </a:solidFill>
                <a:latin typeface="Arial" charset="0"/>
                <a:ea typeface="ＭＳ Ｐゴシック" pitchFamily="50" charset="-128"/>
              </a:defRPr>
            </a:lvl9pPr>
          </a:lstStyle>
          <a:p>
            <a:r>
              <a:rPr lang="en-US" altLang="ja-JP" b="0">
                <a:solidFill>
                  <a:schemeClr val="tx1"/>
                </a:solidFill>
                <a:latin typeface="Times New Roman" pitchFamily="18" charset="0"/>
                <a:cs typeface="Times New Roman" pitchFamily="18" charset="0"/>
              </a:rPr>
              <a:t>Carried out</a:t>
            </a:r>
            <a:endParaRPr lang="ja-JP" altLang="en-US" b="0">
              <a:solidFill>
                <a:schemeClr val="tx1"/>
              </a:solidFill>
              <a:latin typeface="Times New Roman" pitchFamily="18" charset="0"/>
              <a:cs typeface="Times New Roman" pitchFamily="18" charset="0"/>
            </a:endParaRPr>
          </a:p>
          <a:p>
            <a:endParaRPr lang="ja-JP" altLang="en-US"/>
          </a:p>
        </p:txBody>
      </p:sp>
      <p:sp>
        <p:nvSpPr>
          <p:cNvPr id="4128" name="テキスト ボックス 5"/>
          <p:cNvSpPr txBox="1">
            <a:spLocks noChangeArrowheads="1"/>
          </p:cNvSpPr>
          <p:nvPr/>
        </p:nvSpPr>
        <p:spPr bwMode="auto">
          <a:xfrm>
            <a:off x="635977" y="5646739"/>
            <a:ext cx="11608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000" b="1">
                <a:solidFill>
                  <a:schemeClr val="bg1"/>
                </a:solidFill>
                <a:latin typeface="Arial" charset="0"/>
                <a:ea typeface="ＭＳ Ｐゴシック" pitchFamily="50" charset="-128"/>
              </a:defRPr>
            </a:lvl1pPr>
            <a:lvl2pPr marL="742950" indent="-285750">
              <a:defRPr kumimoji="1" sz="1000" b="1">
                <a:solidFill>
                  <a:schemeClr val="bg1"/>
                </a:solidFill>
                <a:latin typeface="Arial" charset="0"/>
                <a:ea typeface="ＭＳ Ｐゴシック" pitchFamily="50" charset="-128"/>
              </a:defRPr>
            </a:lvl2pPr>
            <a:lvl3pPr marL="1143000" indent="-228600">
              <a:defRPr kumimoji="1" sz="1000" b="1">
                <a:solidFill>
                  <a:schemeClr val="bg1"/>
                </a:solidFill>
                <a:latin typeface="Arial" charset="0"/>
                <a:ea typeface="ＭＳ Ｐゴシック" pitchFamily="50" charset="-128"/>
              </a:defRPr>
            </a:lvl3pPr>
            <a:lvl4pPr marL="1600200" indent="-228600">
              <a:defRPr kumimoji="1" sz="1000" b="1">
                <a:solidFill>
                  <a:schemeClr val="bg1"/>
                </a:solidFill>
                <a:latin typeface="Arial" charset="0"/>
                <a:ea typeface="ＭＳ Ｐゴシック" pitchFamily="50" charset="-128"/>
              </a:defRPr>
            </a:lvl4pPr>
            <a:lvl5pPr marL="2057400" indent="-228600">
              <a:defRPr kumimoji="1" sz="1000" b="1">
                <a:solidFill>
                  <a:schemeClr val="bg1"/>
                </a:solidFill>
                <a:latin typeface="Arial" charset="0"/>
                <a:ea typeface="ＭＳ Ｐゴシック" pitchFamily="50" charset="-128"/>
              </a:defRPr>
            </a:lvl5pPr>
            <a:lvl6pPr marL="2514600" indent="-228600" eaLnBrk="0" fontAlgn="base" hangingPunct="0">
              <a:spcBef>
                <a:spcPct val="0"/>
              </a:spcBef>
              <a:spcAft>
                <a:spcPct val="0"/>
              </a:spcAft>
              <a:defRPr kumimoji="1" sz="1000" b="1">
                <a:solidFill>
                  <a:schemeClr val="bg1"/>
                </a:solidFill>
                <a:latin typeface="Arial" charset="0"/>
                <a:ea typeface="ＭＳ Ｐゴシック" pitchFamily="50" charset="-128"/>
              </a:defRPr>
            </a:lvl6pPr>
            <a:lvl7pPr marL="2971800" indent="-228600" eaLnBrk="0" fontAlgn="base" hangingPunct="0">
              <a:spcBef>
                <a:spcPct val="0"/>
              </a:spcBef>
              <a:spcAft>
                <a:spcPct val="0"/>
              </a:spcAft>
              <a:defRPr kumimoji="1" sz="1000" b="1">
                <a:solidFill>
                  <a:schemeClr val="bg1"/>
                </a:solidFill>
                <a:latin typeface="Arial" charset="0"/>
                <a:ea typeface="ＭＳ Ｐゴシック" pitchFamily="50" charset="-128"/>
              </a:defRPr>
            </a:lvl7pPr>
            <a:lvl8pPr marL="3429000" indent="-228600" eaLnBrk="0" fontAlgn="base" hangingPunct="0">
              <a:spcBef>
                <a:spcPct val="0"/>
              </a:spcBef>
              <a:spcAft>
                <a:spcPct val="0"/>
              </a:spcAft>
              <a:defRPr kumimoji="1" sz="1000" b="1">
                <a:solidFill>
                  <a:schemeClr val="bg1"/>
                </a:solidFill>
                <a:latin typeface="Arial" charset="0"/>
                <a:ea typeface="ＭＳ Ｐゴシック" pitchFamily="50" charset="-128"/>
              </a:defRPr>
            </a:lvl8pPr>
            <a:lvl9pPr marL="3886200" indent="-228600" eaLnBrk="0" fontAlgn="base" hangingPunct="0">
              <a:spcBef>
                <a:spcPct val="0"/>
              </a:spcBef>
              <a:spcAft>
                <a:spcPct val="0"/>
              </a:spcAft>
              <a:defRPr kumimoji="1" sz="1000" b="1">
                <a:solidFill>
                  <a:schemeClr val="bg1"/>
                </a:solidFill>
                <a:latin typeface="Arial" charset="0"/>
                <a:ea typeface="ＭＳ Ｐゴシック" pitchFamily="50" charset="-128"/>
              </a:defRPr>
            </a:lvl9pPr>
          </a:lstStyle>
          <a:p>
            <a:r>
              <a:rPr lang="en-US" altLang="ja-JP">
                <a:solidFill>
                  <a:srgbClr val="0000FF"/>
                </a:solidFill>
                <a:latin typeface="Times New Roman" pitchFamily="18" charset="0"/>
                <a:cs typeface="Times New Roman" pitchFamily="18" charset="0"/>
              </a:rPr>
              <a:t>Filling with water</a:t>
            </a:r>
          </a:p>
          <a:p>
            <a:endParaRPr lang="ja-JP" altLang="en-US">
              <a:solidFill>
                <a:srgbClr val="0000FF"/>
              </a:solidFill>
            </a:endParaRPr>
          </a:p>
        </p:txBody>
      </p:sp>
      <p:sp>
        <p:nvSpPr>
          <p:cNvPr id="7" name="テキスト ボックス 6"/>
          <p:cNvSpPr txBox="1"/>
          <p:nvPr/>
        </p:nvSpPr>
        <p:spPr>
          <a:xfrm>
            <a:off x="3505200" y="4095750"/>
            <a:ext cx="902811" cy="253916"/>
          </a:xfrm>
          <a:prstGeom prst="rect">
            <a:avLst/>
          </a:prstGeom>
          <a:solidFill>
            <a:schemeClr val="bg1"/>
          </a:solidFill>
        </p:spPr>
        <p:txBody>
          <a:bodyPr wrap="none">
            <a:spAutoFit/>
          </a:bodyPr>
          <a:lstStyle/>
          <a:p>
            <a:pPr>
              <a:defRPr/>
            </a:pPr>
            <a:r>
              <a:rPr lang="en-US" altLang="ja-JP" sz="1050" dirty="0">
                <a:solidFill>
                  <a:schemeClr val="tx1"/>
                </a:solidFill>
                <a:latin typeface="Times New Roman" pitchFamily="18" charset="0"/>
                <a:cs typeface="Times New Roman" pitchFamily="18" charset="0"/>
              </a:rPr>
              <a:t>Ceiling crane</a:t>
            </a:r>
            <a:endParaRPr lang="ja-JP" altLang="en-US" sz="1050" dirty="0"/>
          </a:p>
        </p:txBody>
      </p:sp>
      <p:sp>
        <p:nvSpPr>
          <p:cNvPr id="35" name="テキスト ボックス 34"/>
          <p:cNvSpPr txBox="1"/>
          <p:nvPr/>
        </p:nvSpPr>
        <p:spPr>
          <a:xfrm>
            <a:off x="5099539" y="4140200"/>
            <a:ext cx="709246" cy="254000"/>
          </a:xfrm>
          <a:prstGeom prst="rect">
            <a:avLst/>
          </a:prstGeom>
          <a:solidFill>
            <a:schemeClr val="bg1"/>
          </a:solidFill>
        </p:spPr>
        <p:txBody>
          <a:bodyPr wrap="none">
            <a:spAutoFit/>
          </a:bodyPr>
          <a:lstStyle/>
          <a:p>
            <a:pPr>
              <a:defRPr/>
            </a:pPr>
            <a:r>
              <a:rPr lang="en-US" altLang="ja-JP" sz="1050" dirty="0">
                <a:solidFill>
                  <a:schemeClr val="tx1"/>
                </a:solidFill>
                <a:latin typeface="Times New Roman" pitchFamily="18" charset="0"/>
                <a:cs typeface="Times New Roman" pitchFamily="18" charset="0"/>
              </a:rPr>
              <a:t>Container</a:t>
            </a:r>
          </a:p>
        </p:txBody>
      </p:sp>
      <p:sp>
        <p:nvSpPr>
          <p:cNvPr id="4131" name="テキスト ボックス 35"/>
          <p:cNvSpPr txBox="1">
            <a:spLocks noChangeArrowheads="1"/>
          </p:cNvSpPr>
          <p:nvPr/>
        </p:nvSpPr>
        <p:spPr bwMode="auto">
          <a:xfrm>
            <a:off x="1691054" y="6165851"/>
            <a:ext cx="100540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sz="1000" b="1">
                <a:solidFill>
                  <a:schemeClr val="bg1"/>
                </a:solidFill>
                <a:latin typeface="Arial" charset="0"/>
                <a:ea typeface="ＭＳ Ｐゴシック" pitchFamily="50" charset="-128"/>
              </a:defRPr>
            </a:lvl1pPr>
            <a:lvl2pPr marL="742950" indent="-285750">
              <a:defRPr kumimoji="1" sz="1000" b="1">
                <a:solidFill>
                  <a:schemeClr val="bg1"/>
                </a:solidFill>
                <a:latin typeface="Arial" charset="0"/>
                <a:ea typeface="ＭＳ Ｐゴシック" pitchFamily="50" charset="-128"/>
              </a:defRPr>
            </a:lvl2pPr>
            <a:lvl3pPr marL="1143000" indent="-228600">
              <a:defRPr kumimoji="1" sz="1000" b="1">
                <a:solidFill>
                  <a:schemeClr val="bg1"/>
                </a:solidFill>
                <a:latin typeface="Arial" charset="0"/>
                <a:ea typeface="ＭＳ Ｐゴシック" pitchFamily="50" charset="-128"/>
              </a:defRPr>
            </a:lvl3pPr>
            <a:lvl4pPr marL="1600200" indent="-228600">
              <a:defRPr kumimoji="1" sz="1000" b="1">
                <a:solidFill>
                  <a:schemeClr val="bg1"/>
                </a:solidFill>
                <a:latin typeface="Arial" charset="0"/>
                <a:ea typeface="ＭＳ Ｐゴシック" pitchFamily="50" charset="-128"/>
              </a:defRPr>
            </a:lvl4pPr>
            <a:lvl5pPr marL="2057400" indent="-228600">
              <a:defRPr kumimoji="1" sz="1000" b="1">
                <a:solidFill>
                  <a:schemeClr val="bg1"/>
                </a:solidFill>
                <a:latin typeface="Arial" charset="0"/>
                <a:ea typeface="ＭＳ Ｐゴシック" pitchFamily="50" charset="-128"/>
              </a:defRPr>
            </a:lvl5pPr>
            <a:lvl6pPr marL="2514600" indent="-228600" eaLnBrk="0" fontAlgn="base" hangingPunct="0">
              <a:spcBef>
                <a:spcPct val="0"/>
              </a:spcBef>
              <a:spcAft>
                <a:spcPct val="0"/>
              </a:spcAft>
              <a:defRPr kumimoji="1" sz="1000" b="1">
                <a:solidFill>
                  <a:schemeClr val="bg1"/>
                </a:solidFill>
                <a:latin typeface="Arial" charset="0"/>
                <a:ea typeface="ＭＳ Ｐゴシック" pitchFamily="50" charset="-128"/>
              </a:defRPr>
            </a:lvl6pPr>
            <a:lvl7pPr marL="2971800" indent="-228600" eaLnBrk="0" fontAlgn="base" hangingPunct="0">
              <a:spcBef>
                <a:spcPct val="0"/>
              </a:spcBef>
              <a:spcAft>
                <a:spcPct val="0"/>
              </a:spcAft>
              <a:defRPr kumimoji="1" sz="1000" b="1">
                <a:solidFill>
                  <a:schemeClr val="bg1"/>
                </a:solidFill>
                <a:latin typeface="Arial" charset="0"/>
                <a:ea typeface="ＭＳ Ｐゴシック" pitchFamily="50" charset="-128"/>
              </a:defRPr>
            </a:lvl7pPr>
            <a:lvl8pPr marL="3429000" indent="-228600" eaLnBrk="0" fontAlgn="base" hangingPunct="0">
              <a:spcBef>
                <a:spcPct val="0"/>
              </a:spcBef>
              <a:spcAft>
                <a:spcPct val="0"/>
              </a:spcAft>
              <a:defRPr kumimoji="1" sz="1000" b="1">
                <a:solidFill>
                  <a:schemeClr val="bg1"/>
                </a:solidFill>
                <a:latin typeface="Arial" charset="0"/>
                <a:ea typeface="ＭＳ Ｐゴシック" pitchFamily="50" charset="-128"/>
              </a:defRPr>
            </a:lvl8pPr>
            <a:lvl9pPr marL="3886200" indent="-228600" eaLnBrk="0" fontAlgn="base" hangingPunct="0">
              <a:spcBef>
                <a:spcPct val="0"/>
              </a:spcBef>
              <a:spcAft>
                <a:spcPct val="0"/>
              </a:spcAft>
              <a:defRPr kumimoji="1" sz="1000" b="1">
                <a:solidFill>
                  <a:schemeClr val="bg1"/>
                </a:solidFill>
                <a:latin typeface="Arial" charset="0"/>
                <a:ea typeface="ＭＳ Ｐゴシック" pitchFamily="50" charset="-128"/>
              </a:defRPr>
            </a:lvl9pPr>
          </a:lstStyle>
          <a:p>
            <a:r>
              <a:rPr lang="en-US" altLang="ja-JP">
                <a:solidFill>
                  <a:srgbClr val="FF3300"/>
                </a:solidFill>
                <a:latin typeface="Times New Roman" pitchFamily="18" charset="0"/>
                <a:cs typeface="Times New Roman" pitchFamily="18" charset="0"/>
              </a:rPr>
              <a:t>Waterproofing</a:t>
            </a:r>
          </a:p>
        </p:txBody>
      </p:sp>
      <p:sp>
        <p:nvSpPr>
          <p:cNvPr id="37" name="テキスト ボックス 36"/>
          <p:cNvSpPr txBox="1"/>
          <p:nvPr/>
        </p:nvSpPr>
        <p:spPr>
          <a:xfrm>
            <a:off x="6899031" y="4756150"/>
            <a:ext cx="1133324" cy="161583"/>
          </a:xfrm>
          <a:prstGeom prst="rect">
            <a:avLst/>
          </a:prstGeom>
          <a:solidFill>
            <a:schemeClr val="bg1"/>
          </a:solidFill>
        </p:spPr>
        <p:txBody>
          <a:bodyPr wrap="none" lIns="0" tIns="0" rIns="0" bIns="0">
            <a:spAutoFit/>
          </a:bodyPr>
          <a:lstStyle/>
          <a:p>
            <a:pPr eaLnBrk="1" hangingPunct="1">
              <a:defRPr/>
            </a:pPr>
            <a:r>
              <a:rPr lang="en-US" altLang="ja-JP" sz="1050" b="0" dirty="0">
                <a:solidFill>
                  <a:schemeClr val="tx1"/>
                </a:solidFill>
                <a:latin typeface="Times New Roman" pitchFamily="18" charset="0"/>
                <a:cs typeface="Times New Roman" pitchFamily="18" charset="0"/>
              </a:rPr>
              <a:t>Fuel debris container</a:t>
            </a:r>
          </a:p>
        </p:txBody>
      </p:sp>
      <p:sp>
        <p:nvSpPr>
          <p:cNvPr id="4133" name="テキスト ボックス 37"/>
          <p:cNvSpPr txBox="1">
            <a:spLocks noChangeArrowheads="1"/>
          </p:cNvSpPr>
          <p:nvPr/>
        </p:nvSpPr>
        <p:spPr bwMode="auto">
          <a:xfrm>
            <a:off x="4073769" y="4756150"/>
            <a:ext cx="722435"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kumimoji="1" sz="1000" b="1">
                <a:solidFill>
                  <a:schemeClr val="bg1"/>
                </a:solidFill>
                <a:latin typeface="Arial" charset="0"/>
                <a:ea typeface="ＭＳ Ｐゴシック" pitchFamily="50" charset="-128"/>
              </a:defRPr>
            </a:lvl1pPr>
            <a:lvl2pPr marL="742950" indent="-285750">
              <a:defRPr kumimoji="1" sz="1000" b="1">
                <a:solidFill>
                  <a:schemeClr val="bg1"/>
                </a:solidFill>
                <a:latin typeface="Arial" charset="0"/>
                <a:ea typeface="ＭＳ Ｐゴシック" pitchFamily="50" charset="-128"/>
              </a:defRPr>
            </a:lvl2pPr>
            <a:lvl3pPr marL="1143000" indent="-228600">
              <a:defRPr kumimoji="1" sz="1000" b="1">
                <a:solidFill>
                  <a:schemeClr val="bg1"/>
                </a:solidFill>
                <a:latin typeface="Arial" charset="0"/>
                <a:ea typeface="ＭＳ Ｐゴシック" pitchFamily="50" charset="-128"/>
              </a:defRPr>
            </a:lvl3pPr>
            <a:lvl4pPr marL="1600200" indent="-228600">
              <a:defRPr kumimoji="1" sz="1000" b="1">
                <a:solidFill>
                  <a:schemeClr val="bg1"/>
                </a:solidFill>
                <a:latin typeface="Arial" charset="0"/>
                <a:ea typeface="ＭＳ Ｐゴシック" pitchFamily="50" charset="-128"/>
              </a:defRPr>
            </a:lvl4pPr>
            <a:lvl5pPr marL="2057400" indent="-228600">
              <a:defRPr kumimoji="1" sz="1000" b="1">
                <a:solidFill>
                  <a:schemeClr val="bg1"/>
                </a:solidFill>
                <a:latin typeface="Arial" charset="0"/>
                <a:ea typeface="ＭＳ Ｐゴシック" pitchFamily="50" charset="-128"/>
              </a:defRPr>
            </a:lvl5pPr>
            <a:lvl6pPr marL="2514600" indent="-228600" eaLnBrk="0" fontAlgn="base" hangingPunct="0">
              <a:spcBef>
                <a:spcPct val="0"/>
              </a:spcBef>
              <a:spcAft>
                <a:spcPct val="0"/>
              </a:spcAft>
              <a:defRPr kumimoji="1" sz="1000" b="1">
                <a:solidFill>
                  <a:schemeClr val="bg1"/>
                </a:solidFill>
                <a:latin typeface="Arial" charset="0"/>
                <a:ea typeface="ＭＳ Ｐゴシック" pitchFamily="50" charset="-128"/>
              </a:defRPr>
            </a:lvl6pPr>
            <a:lvl7pPr marL="2971800" indent="-228600" eaLnBrk="0" fontAlgn="base" hangingPunct="0">
              <a:spcBef>
                <a:spcPct val="0"/>
              </a:spcBef>
              <a:spcAft>
                <a:spcPct val="0"/>
              </a:spcAft>
              <a:defRPr kumimoji="1" sz="1000" b="1">
                <a:solidFill>
                  <a:schemeClr val="bg1"/>
                </a:solidFill>
                <a:latin typeface="Arial" charset="0"/>
                <a:ea typeface="ＭＳ Ｐゴシック" pitchFamily="50" charset="-128"/>
              </a:defRPr>
            </a:lvl7pPr>
            <a:lvl8pPr marL="3429000" indent="-228600" eaLnBrk="0" fontAlgn="base" hangingPunct="0">
              <a:spcBef>
                <a:spcPct val="0"/>
              </a:spcBef>
              <a:spcAft>
                <a:spcPct val="0"/>
              </a:spcAft>
              <a:defRPr kumimoji="1" sz="1000" b="1">
                <a:solidFill>
                  <a:schemeClr val="bg1"/>
                </a:solidFill>
                <a:latin typeface="Arial" charset="0"/>
                <a:ea typeface="ＭＳ Ｐゴシック" pitchFamily="50" charset="-128"/>
              </a:defRPr>
            </a:lvl8pPr>
            <a:lvl9pPr marL="3886200" indent="-228600" eaLnBrk="0" fontAlgn="base" hangingPunct="0">
              <a:spcBef>
                <a:spcPct val="0"/>
              </a:spcBef>
              <a:spcAft>
                <a:spcPct val="0"/>
              </a:spcAft>
              <a:defRPr kumimoji="1" sz="1000" b="1">
                <a:solidFill>
                  <a:schemeClr val="bg1"/>
                </a:solidFill>
                <a:latin typeface="Arial" charset="0"/>
                <a:ea typeface="ＭＳ Ｐゴシック" pitchFamily="50" charset="-128"/>
              </a:defRPr>
            </a:lvl9pPr>
          </a:lstStyle>
          <a:p>
            <a:pPr algn="ctr" eaLnBrk="1" hangingPunct="1"/>
            <a:r>
              <a:rPr lang="en-US" altLang="ja-JP" b="0">
                <a:solidFill>
                  <a:schemeClr val="tx1"/>
                </a:solidFill>
                <a:latin typeface="Times New Roman" pitchFamily="18" charset="0"/>
                <a:cs typeface="Times New Roman" pitchFamily="18" charset="0"/>
              </a:rPr>
              <a:t>Upper lid of pressure vessel</a:t>
            </a:r>
          </a:p>
        </p:txBody>
      </p:sp>
      <p:sp>
        <p:nvSpPr>
          <p:cNvPr id="39" name="テキスト ボックス 38"/>
          <p:cNvSpPr txBox="1">
            <a:spLocks noChangeArrowheads="1"/>
          </p:cNvSpPr>
          <p:nvPr/>
        </p:nvSpPr>
        <p:spPr bwMode="auto">
          <a:xfrm>
            <a:off x="2612782" y="5113338"/>
            <a:ext cx="610745" cy="16158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defRPr/>
            </a:pPr>
            <a:r>
              <a:rPr lang="en-US" altLang="ja-JP" sz="1050" b="0" dirty="0">
                <a:solidFill>
                  <a:schemeClr val="tx1"/>
                </a:solidFill>
                <a:latin typeface="Times New Roman" pitchFamily="18" charset="0"/>
                <a:cs typeface="Times New Roman" pitchFamily="18" charset="0"/>
              </a:rPr>
              <a:t>Penetration</a:t>
            </a:r>
          </a:p>
        </p:txBody>
      </p:sp>
      <p:sp>
        <p:nvSpPr>
          <p:cNvPr id="40" name="テキスト ボックス 39"/>
          <p:cNvSpPr txBox="1">
            <a:spLocks noChangeArrowheads="1"/>
          </p:cNvSpPr>
          <p:nvPr/>
        </p:nvSpPr>
        <p:spPr bwMode="auto">
          <a:xfrm>
            <a:off x="597877" y="5268913"/>
            <a:ext cx="610745" cy="161583"/>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1" hangingPunct="1">
              <a:defRPr/>
            </a:pPr>
            <a:r>
              <a:rPr lang="en-US" altLang="ja-JP" sz="1050" b="0" dirty="0">
                <a:solidFill>
                  <a:schemeClr val="tx1"/>
                </a:solidFill>
                <a:latin typeface="Times New Roman" pitchFamily="18" charset="0"/>
                <a:cs typeface="Times New Roman" pitchFamily="18" charset="0"/>
              </a:rPr>
              <a:t>Penetration</a:t>
            </a:r>
          </a:p>
        </p:txBody>
      </p:sp>
      <p:sp>
        <p:nvSpPr>
          <p:cNvPr id="3" name="テキスト ボックス 39"/>
          <p:cNvSpPr txBox="1">
            <a:spLocks noChangeArrowheads="1"/>
          </p:cNvSpPr>
          <p:nvPr/>
        </p:nvSpPr>
        <p:spPr bwMode="auto">
          <a:xfrm>
            <a:off x="1019908" y="4572000"/>
            <a:ext cx="817531" cy="153888"/>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b="1">
                <a:solidFill>
                  <a:schemeClr val="bg1"/>
                </a:solidFill>
                <a:latin typeface="Arial" charset="0"/>
                <a:ea typeface="ＭＳ Ｐゴシック" pitchFamily="50" charset="-128"/>
              </a:defRPr>
            </a:lvl1pPr>
            <a:lvl2pPr marL="742950" indent="-285750">
              <a:defRPr kumimoji="1" sz="1000" b="1">
                <a:solidFill>
                  <a:schemeClr val="bg1"/>
                </a:solidFill>
                <a:latin typeface="Arial" charset="0"/>
                <a:ea typeface="ＭＳ Ｐゴシック" pitchFamily="50" charset="-128"/>
              </a:defRPr>
            </a:lvl2pPr>
            <a:lvl3pPr marL="1143000" indent="-228600">
              <a:defRPr kumimoji="1" sz="1000" b="1">
                <a:solidFill>
                  <a:schemeClr val="bg1"/>
                </a:solidFill>
                <a:latin typeface="Arial" charset="0"/>
                <a:ea typeface="ＭＳ Ｐゴシック" pitchFamily="50" charset="-128"/>
              </a:defRPr>
            </a:lvl3pPr>
            <a:lvl4pPr marL="1600200" indent="-228600">
              <a:defRPr kumimoji="1" sz="1000" b="1">
                <a:solidFill>
                  <a:schemeClr val="bg1"/>
                </a:solidFill>
                <a:latin typeface="Arial" charset="0"/>
                <a:ea typeface="ＭＳ Ｐゴシック" pitchFamily="50" charset="-128"/>
              </a:defRPr>
            </a:lvl4pPr>
            <a:lvl5pPr marL="2057400" indent="-228600">
              <a:defRPr kumimoji="1" sz="1000" b="1">
                <a:solidFill>
                  <a:schemeClr val="bg1"/>
                </a:solidFill>
                <a:latin typeface="Arial" charset="0"/>
                <a:ea typeface="ＭＳ Ｐゴシック" pitchFamily="50" charset="-128"/>
              </a:defRPr>
            </a:lvl5pPr>
            <a:lvl6pPr marL="2514600" indent="-228600" eaLnBrk="0" fontAlgn="base" hangingPunct="0">
              <a:spcBef>
                <a:spcPct val="0"/>
              </a:spcBef>
              <a:spcAft>
                <a:spcPct val="0"/>
              </a:spcAft>
              <a:defRPr kumimoji="1" sz="1000" b="1">
                <a:solidFill>
                  <a:schemeClr val="bg1"/>
                </a:solidFill>
                <a:latin typeface="Arial" charset="0"/>
                <a:ea typeface="ＭＳ Ｐゴシック" pitchFamily="50" charset="-128"/>
              </a:defRPr>
            </a:lvl6pPr>
            <a:lvl7pPr marL="2971800" indent="-228600" eaLnBrk="0" fontAlgn="base" hangingPunct="0">
              <a:spcBef>
                <a:spcPct val="0"/>
              </a:spcBef>
              <a:spcAft>
                <a:spcPct val="0"/>
              </a:spcAft>
              <a:defRPr kumimoji="1" sz="1000" b="1">
                <a:solidFill>
                  <a:schemeClr val="bg1"/>
                </a:solidFill>
                <a:latin typeface="Arial" charset="0"/>
                <a:ea typeface="ＭＳ Ｐゴシック" pitchFamily="50" charset="-128"/>
              </a:defRPr>
            </a:lvl7pPr>
            <a:lvl8pPr marL="3429000" indent="-228600" eaLnBrk="0" fontAlgn="base" hangingPunct="0">
              <a:spcBef>
                <a:spcPct val="0"/>
              </a:spcBef>
              <a:spcAft>
                <a:spcPct val="0"/>
              </a:spcAft>
              <a:defRPr kumimoji="1" sz="1000" b="1">
                <a:solidFill>
                  <a:schemeClr val="bg1"/>
                </a:solidFill>
                <a:latin typeface="Arial" charset="0"/>
                <a:ea typeface="ＭＳ Ｐゴシック" pitchFamily="50" charset="-128"/>
              </a:defRPr>
            </a:lvl8pPr>
            <a:lvl9pPr marL="3886200" indent="-228600" eaLnBrk="0" fontAlgn="base" hangingPunct="0">
              <a:spcBef>
                <a:spcPct val="0"/>
              </a:spcBef>
              <a:spcAft>
                <a:spcPct val="0"/>
              </a:spcAft>
              <a:defRPr kumimoji="1" sz="1000" b="1">
                <a:solidFill>
                  <a:schemeClr val="bg1"/>
                </a:solidFill>
                <a:latin typeface="Arial" charset="0"/>
                <a:ea typeface="ＭＳ Ｐゴシック" pitchFamily="50" charset="-128"/>
              </a:defRPr>
            </a:lvl9pPr>
          </a:lstStyle>
          <a:p>
            <a:pPr eaLnBrk="1" hangingPunct="1"/>
            <a:r>
              <a:rPr lang="en-US" altLang="ja-JP" b="0">
                <a:solidFill>
                  <a:schemeClr val="tx1"/>
                </a:solidFill>
                <a:latin typeface="Times New Roman" pitchFamily="18" charset="0"/>
                <a:cs typeface="Times New Roman" pitchFamily="18" charset="0"/>
              </a:rPr>
              <a:t>Spent Fuel Pool</a:t>
            </a:r>
          </a:p>
        </p:txBody>
      </p:sp>
      <p:sp>
        <p:nvSpPr>
          <p:cNvPr id="6" name="スライド番号プレースホルダー 5"/>
          <p:cNvSpPr>
            <a:spLocks noGrp="1"/>
          </p:cNvSpPr>
          <p:nvPr>
            <p:ph type="sldNum" sz="quarter" idx="12"/>
          </p:nvPr>
        </p:nvSpPr>
        <p:spPr/>
        <p:txBody>
          <a:bodyPr/>
          <a:lstStyle/>
          <a:p>
            <a:fld id="{8F8DB30B-1D34-4093-98A4-10C286E1F4EC}" type="slidenum">
              <a:rPr kumimoji="1" lang="ja-JP" altLang="en-US" smtClean="0"/>
              <a:t>64</a:t>
            </a:fld>
            <a:endParaRPr kumimoji="1" lang="ja-JP" altLang="en-US"/>
          </a:p>
        </p:txBody>
      </p:sp>
    </p:spTree>
    <p:extLst>
      <p:ext uri="{BB962C8B-B14F-4D97-AF65-F5344CB8AC3E}">
        <p14:creationId xmlns:p14="http://schemas.microsoft.com/office/powerpoint/2010/main" val="384929298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正方形/長方形 8"/>
          <p:cNvSpPr>
            <a:spLocks noChangeArrowheads="1"/>
          </p:cNvSpPr>
          <p:nvPr/>
        </p:nvSpPr>
        <p:spPr bwMode="auto">
          <a:xfrm>
            <a:off x="0" y="0"/>
            <a:ext cx="9144000" cy="301625"/>
          </a:xfrm>
          <a:prstGeom prst="rect">
            <a:avLst/>
          </a:prstGeom>
          <a:solidFill>
            <a:srgbClr val="333333"/>
          </a:solidFill>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lstStyle>
            <a:lvl1pPr defTabSz="957263">
              <a:spcBef>
                <a:spcPct val="20000"/>
              </a:spcBef>
              <a:buChar char="•"/>
              <a:defRPr kumimoji="1" sz="3200">
                <a:solidFill>
                  <a:schemeClr val="tx1"/>
                </a:solidFill>
                <a:latin typeface="Arial" charset="0"/>
                <a:ea typeface="ＭＳ Ｐゴシック" pitchFamily="50" charset="-128"/>
              </a:defRPr>
            </a:lvl1pPr>
            <a:lvl2pPr marL="742950" indent="-285750" defTabSz="957263">
              <a:spcBef>
                <a:spcPct val="20000"/>
              </a:spcBef>
              <a:buChar char="–"/>
              <a:defRPr kumimoji="1" sz="2800">
                <a:solidFill>
                  <a:schemeClr val="tx1"/>
                </a:solidFill>
                <a:latin typeface="Arial" charset="0"/>
                <a:ea typeface="ＭＳ Ｐゴシック" pitchFamily="50" charset="-128"/>
              </a:defRPr>
            </a:lvl2pPr>
            <a:lvl3pPr marL="1143000" indent="-228600" defTabSz="957263">
              <a:spcBef>
                <a:spcPct val="20000"/>
              </a:spcBef>
              <a:buChar char="•"/>
              <a:defRPr kumimoji="1" sz="2400">
                <a:solidFill>
                  <a:schemeClr val="tx1"/>
                </a:solidFill>
                <a:latin typeface="Arial" charset="0"/>
                <a:ea typeface="ＭＳ Ｐゴシック" pitchFamily="50" charset="-128"/>
              </a:defRPr>
            </a:lvl3pPr>
            <a:lvl4pPr marL="1600200" indent="-228600" defTabSz="957263">
              <a:spcBef>
                <a:spcPct val="20000"/>
              </a:spcBef>
              <a:buChar char="–"/>
              <a:defRPr kumimoji="1" sz="2000">
                <a:solidFill>
                  <a:schemeClr val="tx1"/>
                </a:solidFill>
                <a:latin typeface="Arial" charset="0"/>
                <a:ea typeface="ＭＳ Ｐゴシック" pitchFamily="50" charset="-128"/>
              </a:defRPr>
            </a:lvl4pPr>
            <a:lvl5pPr marL="2057400" indent="-228600" defTabSz="957263">
              <a:spcBef>
                <a:spcPct val="20000"/>
              </a:spcBef>
              <a:buChar char="»"/>
              <a:defRPr kumimoji="1" sz="2000">
                <a:solidFill>
                  <a:schemeClr val="tx1"/>
                </a:solidFill>
                <a:latin typeface="Arial" charset="0"/>
                <a:ea typeface="ＭＳ Ｐゴシック" pitchFamily="50" charset="-128"/>
              </a:defRPr>
            </a:lvl5pPr>
            <a:lvl6pPr marL="2514600" indent="-228600" defTabSz="95726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defTabSz="95726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defTabSz="95726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defTabSz="957263"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hangingPunct="1">
              <a:spcBef>
                <a:spcPts val="600"/>
              </a:spcBef>
              <a:buFontTx/>
              <a:buNone/>
            </a:pPr>
            <a:r>
              <a:rPr lang="en-US" altLang="ja-JP" sz="1600">
                <a:solidFill>
                  <a:schemeClr val="bg1"/>
                </a:solidFill>
                <a:latin typeface="Times New Roman" pitchFamily="18" charset="0"/>
                <a:cs typeface="Times New Roman" pitchFamily="18" charset="0"/>
              </a:rPr>
              <a:t>2-</a:t>
            </a:r>
            <a:r>
              <a:rPr lang="ja-JP" altLang="en-US" sz="1600">
                <a:solidFill>
                  <a:schemeClr val="bg1"/>
                </a:solidFill>
                <a:latin typeface="Times New Roman" pitchFamily="18" charset="0"/>
                <a:cs typeface="Times New Roman" pitchFamily="18" charset="0"/>
              </a:rPr>
              <a:t>（</a:t>
            </a:r>
            <a:r>
              <a:rPr lang="en-US" altLang="ja-JP" sz="1600">
                <a:solidFill>
                  <a:schemeClr val="bg1"/>
                </a:solidFill>
                <a:latin typeface="Times New Roman" pitchFamily="18" charset="0"/>
                <a:cs typeface="Times New Roman" pitchFamily="18" charset="0"/>
              </a:rPr>
              <a:t>2</a:t>
            </a:r>
            <a:r>
              <a:rPr lang="ja-JP" altLang="en-US" sz="1600">
                <a:solidFill>
                  <a:schemeClr val="bg1"/>
                </a:solidFill>
                <a:latin typeface="Times New Roman" pitchFamily="18" charset="0"/>
                <a:cs typeface="Times New Roman" pitchFamily="18" charset="0"/>
              </a:rPr>
              <a:t>）</a:t>
            </a:r>
            <a:r>
              <a:rPr lang="en-US" altLang="ja-JP" sz="1600">
                <a:solidFill>
                  <a:schemeClr val="bg1"/>
                </a:solidFill>
                <a:latin typeface="Times New Roman" pitchFamily="18" charset="0"/>
                <a:cs typeface="Times New Roman" pitchFamily="18" charset="0"/>
              </a:rPr>
              <a:t>Major processes toward reactor decommissioning</a:t>
            </a:r>
            <a:endParaRPr lang="ja-JP" altLang="en-US" sz="1600">
              <a:solidFill>
                <a:schemeClr val="bg1"/>
              </a:solidFill>
              <a:latin typeface="Times New Roman" pitchFamily="18" charset="0"/>
              <a:cs typeface="Times New Roman" pitchFamily="18" charset="0"/>
            </a:endParaRPr>
          </a:p>
        </p:txBody>
      </p:sp>
      <p:graphicFrame>
        <p:nvGraphicFramePr>
          <p:cNvPr id="158197" name="Group 501"/>
          <p:cNvGraphicFramePr>
            <a:graphicFrameLocks noGrp="1"/>
          </p:cNvGraphicFramePr>
          <p:nvPr/>
        </p:nvGraphicFramePr>
        <p:xfrm>
          <a:off x="70339" y="457201"/>
          <a:ext cx="9003323" cy="6278565"/>
        </p:xfrm>
        <a:graphic>
          <a:graphicData uri="http://schemas.openxmlformats.org/drawingml/2006/table">
            <a:tbl>
              <a:tblPr/>
              <a:tblGrid>
                <a:gridCol w="1547446"/>
                <a:gridCol w="562708"/>
                <a:gridCol w="5486400"/>
                <a:gridCol w="1406769"/>
              </a:tblGrid>
              <a:tr h="1066800">
                <a:tc gridSpan="2">
                  <a:txBody>
                    <a:bodyPr/>
                    <a:lstStyle>
                      <a:lvl1pPr>
                        <a:spcBef>
                          <a:spcPct val="20000"/>
                        </a:spcBef>
                        <a:defRPr kumimoji="1" sz="2800">
                          <a:solidFill>
                            <a:schemeClr val="tx1"/>
                          </a:solidFill>
                          <a:latin typeface="Arial" charset="0"/>
                          <a:ea typeface="ＭＳ Ｐゴシック" pitchFamily="50" charset="-128"/>
                        </a:defRPr>
                      </a:lvl1pPr>
                      <a:lvl2pPr marL="742950" indent="-285750">
                        <a:spcBef>
                          <a:spcPct val="20000"/>
                        </a:spcBef>
                        <a:defRPr kumimoji="1" sz="2400">
                          <a:solidFill>
                            <a:schemeClr val="tx1"/>
                          </a:solidFill>
                          <a:latin typeface="Arial" charset="0"/>
                          <a:ea typeface="ＭＳ Ｐゴシック" pitchFamily="50" charset="-128"/>
                        </a:defRPr>
                      </a:lvl2pPr>
                      <a:lvl3pPr marL="1143000" indent="-228600">
                        <a:spcBef>
                          <a:spcPct val="20000"/>
                        </a:spcBef>
                        <a:defRPr kumimoji="1" sz="2000">
                          <a:solidFill>
                            <a:schemeClr val="tx1"/>
                          </a:solidFill>
                          <a:latin typeface="Arial" charset="0"/>
                          <a:ea typeface="ＭＳ Ｐゴシック" pitchFamily="50" charset="-128"/>
                        </a:defRPr>
                      </a:lvl3pPr>
                      <a:lvl4pPr marL="1600200" indent="-228600">
                        <a:spcBef>
                          <a:spcPct val="20000"/>
                        </a:spcBef>
                        <a:defRPr kumimoji="1">
                          <a:solidFill>
                            <a:schemeClr val="tx1"/>
                          </a:solidFill>
                          <a:latin typeface="Arial" charset="0"/>
                          <a:ea typeface="ＭＳ Ｐゴシック" pitchFamily="50" charset="-128"/>
                        </a:defRPr>
                      </a:lvl4pPr>
                      <a:lvl5pPr marL="2057400" indent="-22860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1"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rPr>
                        <a:t>Major items</a:t>
                      </a:r>
                      <a:endParaRPr kumimoji="1" lang="ja-JP" altLang="en-US" sz="1200" b="1"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endParaRPr>
                    </a:p>
                  </a:txBody>
                  <a:tcPr marL="0" marR="0" marT="0" marB="0" anchor="ctr" horzOverflow="overflow">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a:txBody>
                    <a:bodyPr/>
                    <a:lstStyle>
                      <a:lvl1pPr>
                        <a:spcBef>
                          <a:spcPct val="20000"/>
                        </a:spcBef>
                        <a:defRPr kumimoji="1" sz="2800">
                          <a:solidFill>
                            <a:schemeClr val="tx1"/>
                          </a:solidFill>
                          <a:latin typeface="Arial" charset="0"/>
                          <a:ea typeface="ＭＳ Ｐゴシック" pitchFamily="50" charset="-128"/>
                        </a:defRPr>
                      </a:lvl1pPr>
                      <a:lvl2pPr marL="742950" indent="-285750">
                        <a:spcBef>
                          <a:spcPct val="20000"/>
                        </a:spcBef>
                        <a:defRPr kumimoji="1" sz="2400">
                          <a:solidFill>
                            <a:schemeClr val="tx1"/>
                          </a:solidFill>
                          <a:latin typeface="Arial" charset="0"/>
                          <a:ea typeface="ＭＳ Ｐゴシック" pitchFamily="50" charset="-128"/>
                        </a:defRPr>
                      </a:lvl2pPr>
                      <a:lvl3pPr marL="1143000" indent="-228600">
                        <a:spcBef>
                          <a:spcPct val="20000"/>
                        </a:spcBef>
                        <a:defRPr kumimoji="1" sz="2000">
                          <a:solidFill>
                            <a:schemeClr val="tx1"/>
                          </a:solidFill>
                          <a:latin typeface="Arial" charset="0"/>
                          <a:ea typeface="ＭＳ Ｐゴシック" pitchFamily="50" charset="-128"/>
                        </a:defRPr>
                      </a:lvl3pPr>
                      <a:lvl4pPr marL="1600200" indent="-228600">
                        <a:spcBef>
                          <a:spcPct val="20000"/>
                        </a:spcBef>
                        <a:defRPr kumimoji="1">
                          <a:solidFill>
                            <a:schemeClr val="tx1"/>
                          </a:solidFill>
                          <a:latin typeface="Arial" charset="0"/>
                          <a:ea typeface="ＭＳ Ｐゴシック" pitchFamily="50" charset="-128"/>
                        </a:defRPr>
                      </a:lvl4pPr>
                      <a:lvl5pPr marL="2057400" indent="-22860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28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endParaRPr>
                    </a:p>
                  </a:txBody>
                  <a:tcPr marL="0" marR="0" marT="0" marB="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ＭＳ Ｐゴシック" pitchFamily="50" charset="-128"/>
                        </a:defRPr>
                      </a:lvl1pPr>
                      <a:lvl2pPr marL="742950" indent="-285750">
                        <a:spcBef>
                          <a:spcPct val="20000"/>
                        </a:spcBef>
                        <a:defRPr kumimoji="1" sz="2400">
                          <a:solidFill>
                            <a:schemeClr val="tx1"/>
                          </a:solidFill>
                          <a:latin typeface="Arial" charset="0"/>
                          <a:ea typeface="ＭＳ Ｐゴシック" pitchFamily="50" charset="-128"/>
                        </a:defRPr>
                      </a:lvl2pPr>
                      <a:lvl3pPr marL="1143000" indent="-228600">
                        <a:spcBef>
                          <a:spcPct val="20000"/>
                        </a:spcBef>
                        <a:defRPr kumimoji="1" sz="2000">
                          <a:solidFill>
                            <a:schemeClr val="tx1"/>
                          </a:solidFill>
                          <a:latin typeface="Arial" charset="0"/>
                          <a:ea typeface="ＭＳ Ｐゴシック" pitchFamily="50" charset="-128"/>
                        </a:defRPr>
                      </a:lvl3pPr>
                      <a:lvl4pPr marL="1600200" indent="-228600">
                        <a:spcBef>
                          <a:spcPct val="20000"/>
                        </a:spcBef>
                        <a:defRPr kumimoji="1">
                          <a:solidFill>
                            <a:schemeClr val="tx1"/>
                          </a:solidFill>
                          <a:latin typeface="Arial" charset="0"/>
                          <a:ea typeface="ＭＳ Ｐゴシック" pitchFamily="50" charset="-128"/>
                        </a:defRPr>
                      </a:lvl4pPr>
                      <a:lvl5pPr marL="2057400" indent="-22860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ja-JP" sz="12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rPr>
                        <a:t>Progress</a:t>
                      </a:r>
                      <a:endParaRPr kumimoji="1" lang="ja-JP" altLang="en-US" sz="12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endParaRPr>
                    </a:p>
                  </a:txBody>
                  <a:tcPr marL="0" marR="0" marT="0" marB="0"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2613">
                <a:tc>
                  <a:txBody>
                    <a:bodyPr/>
                    <a:lstStyle>
                      <a:lvl1pPr>
                        <a:spcBef>
                          <a:spcPct val="20000"/>
                        </a:spcBef>
                        <a:defRPr kumimoji="1" sz="2800">
                          <a:solidFill>
                            <a:schemeClr val="tx1"/>
                          </a:solidFill>
                          <a:latin typeface="Arial" charset="0"/>
                          <a:ea typeface="ＭＳ Ｐゴシック" pitchFamily="50" charset="-128"/>
                        </a:defRPr>
                      </a:lvl1pPr>
                      <a:lvl2pPr marL="742950" indent="-285750">
                        <a:spcBef>
                          <a:spcPct val="20000"/>
                        </a:spcBef>
                        <a:defRPr kumimoji="1" sz="2400">
                          <a:solidFill>
                            <a:schemeClr val="tx1"/>
                          </a:solidFill>
                          <a:latin typeface="Arial" charset="0"/>
                          <a:ea typeface="ＭＳ Ｐゴシック" pitchFamily="50" charset="-128"/>
                        </a:defRPr>
                      </a:lvl2pPr>
                      <a:lvl3pPr marL="1143000" indent="-228600">
                        <a:spcBef>
                          <a:spcPct val="20000"/>
                        </a:spcBef>
                        <a:defRPr kumimoji="1" sz="2000">
                          <a:solidFill>
                            <a:schemeClr val="tx1"/>
                          </a:solidFill>
                          <a:latin typeface="Arial" charset="0"/>
                          <a:ea typeface="ＭＳ Ｐゴシック" pitchFamily="50" charset="-128"/>
                        </a:defRPr>
                      </a:lvl3pPr>
                      <a:lvl4pPr marL="1600200" indent="-228600">
                        <a:spcBef>
                          <a:spcPct val="20000"/>
                        </a:spcBef>
                        <a:defRPr kumimoji="1">
                          <a:solidFill>
                            <a:schemeClr val="tx1"/>
                          </a:solidFill>
                          <a:latin typeface="Arial" charset="0"/>
                          <a:ea typeface="ＭＳ Ｐゴシック" pitchFamily="50" charset="-128"/>
                        </a:defRPr>
                      </a:lvl4pPr>
                      <a:lvl5pPr marL="2057400" indent="-22860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rPr>
                        <a:t>【Common】</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rPr>
                        <a:t>Development of major processes</a:t>
                      </a:r>
                      <a:endParaRPr kumimoji="1" lang="ja-JP" altLang="en-US" sz="10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endParaRPr>
                    </a:p>
                  </a:txBody>
                  <a:tcPr marL="0" marR="0" marT="0" marB="0"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ＭＳ Ｐゴシック" pitchFamily="50" charset="-128"/>
                        </a:defRPr>
                      </a:lvl1pPr>
                      <a:lvl2pPr marL="742950" indent="-285750">
                        <a:spcBef>
                          <a:spcPct val="20000"/>
                        </a:spcBef>
                        <a:defRPr kumimoji="1" sz="2400">
                          <a:solidFill>
                            <a:schemeClr val="tx1"/>
                          </a:solidFill>
                          <a:latin typeface="Arial" charset="0"/>
                          <a:ea typeface="ＭＳ Ｐゴシック" pitchFamily="50" charset="-128"/>
                        </a:defRPr>
                      </a:lvl2pPr>
                      <a:lvl3pPr marL="1143000" indent="-228600">
                        <a:spcBef>
                          <a:spcPct val="20000"/>
                        </a:spcBef>
                        <a:defRPr kumimoji="1" sz="2000">
                          <a:solidFill>
                            <a:schemeClr val="tx1"/>
                          </a:solidFill>
                          <a:latin typeface="Arial" charset="0"/>
                          <a:ea typeface="ＭＳ Ｐゴシック" pitchFamily="50" charset="-128"/>
                        </a:defRPr>
                      </a:lvl3pPr>
                      <a:lvl4pPr marL="1600200" indent="-228600">
                        <a:spcBef>
                          <a:spcPct val="20000"/>
                        </a:spcBef>
                        <a:defRPr kumimoji="1">
                          <a:solidFill>
                            <a:schemeClr val="tx1"/>
                          </a:solidFill>
                          <a:latin typeface="Arial" charset="0"/>
                          <a:ea typeface="ＭＳ Ｐゴシック" pitchFamily="50" charset="-128"/>
                        </a:defRPr>
                      </a:lvl4pPr>
                      <a:lvl5pPr marL="2057400" indent="-22860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rPr>
                        <a:t>Units 1-3</a:t>
                      </a:r>
                      <a:endParaRPr kumimoji="1" lang="ja-JP" altLang="en-US" sz="10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endParaRPr>
                    </a:p>
                  </a:txBody>
                  <a:tcPr marL="0" marR="0" marT="0" marB="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ＭＳ Ｐゴシック" pitchFamily="50" charset="-128"/>
                        </a:defRPr>
                      </a:lvl1pPr>
                      <a:lvl2pPr marL="742950" indent="-285750">
                        <a:spcBef>
                          <a:spcPct val="20000"/>
                        </a:spcBef>
                        <a:defRPr kumimoji="1" sz="2400">
                          <a:solidFill>
                            <a:schemeClr val="tx1"/>
                          </a:solidFill>
                          <a:latin typeface="Arial" charset="0"/>
                          <a:ea typeface="ＭＳ Ｐゴシック" pitchFamily="50" charset="-128"/>
                        </a:defRPr>
                      </a:lvl2pPr>
                      <a:lvl3pPr marL="1143000" indent="-228600">
                        <a:spcBef>
                          <a:spcPct val="20000"/>
                        </a:spcBef>
                        <a:defRPr kumimoji="1" sz="2000">
                          <a:solidFill>
                            <a:schemeClr val="tx1"/>
                          </a:solidFill>
                          <a:latin typeface="Arial" charset="0"/>
                          <a:ea typeface="ＭＳ Ｐゴシック" pitchFamily="50" charset="-128"/>
                        </a:defRPr>
                      </a:lvl3pPr>
                      <a:lvl4pPr marL="1600200" indent="-228600">
                        <a:spcBef>
                          <a:spcPct val="20000"/>
                        </a:spcBef>
                        <a:defRPr kumimoji="1">
                          <a:solidFill>
                            <a:schemeClr val="tx1"/>
                          </a:solidFill>
                          <a:latin typeface="Arial" charset="0"/>
                          <a:ea typeface="ＭＳ Ｐゴシック" pitchFamily="50" charset="-128"/>
                        </a:defRPr>
                      </a:lvl4pPr>
                      <a:lvl5pPr marL="2057400" indent="-22860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endParaRPr>
                    </a:p>
                  </a:txBody>
                  <a:tcPr marL="0" marR="0" marT="0" marB="0" horzOverflow="overflow">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ＭＳ Ｐゴシック" pitchFamily="50" charset="-128"/>
                        </a:defRPr>
                      </a:lvl1pPr>
                      <a:lvl2pPr marL="742950" indent="-285750">
                        <a:spcBef>
                          <a:spcPct val="20000"/>
                        </a:spcBef>
                        <a:defRPr kumimoji="1" sz="2400">
                          <a:solidFill>
                            <a:schemeClr val="tx1"/>
                          </a:solidFill>
                          <a:latin typeface="Arial" charset="0"/>
                          <a:ea typeface="ＭＳ Ｐゴシック" pitchFamily="50" charset="-128"/>
                        </a:defRPr>
                      </a:lvl2pPr>
                      <a:lvl3pPr marL="1143000" indent="-228600">
                        <a:spcBef>
                          <a:spcPct val="20000"/>
                        </a:spcBef>
                        <a:defRPr kumimoji="1" sz="2000">
                          <a:solidFill>
                            <a:schemeClr val="tx1"/>
                          </a:solidFill>
                          <a:latin typeface="Arial" charset="0"/>
                          <a:ea typeface="ＭＳ Ｐゴシック" pitchFamily="50" charset="-128"/>
                        </a:defRPr>
                      </a:lvl3pPr>
                      <a:lvl4pPr marL="1600200" indent="-228600">
                        <a:spcBef>
                          <a:spcPct val="20000"/>
                        </a:spcBef>
                        <a:defRPr kumimoji="1">
                          <a:solidFill>
                            <a:schemeClr val="tx1"/>
                          </a:solidFill>
                          <a:latin typeface="Arial" charset="0"/>
                          <a:ea typeface="ＭＳ Ｐゴシック" pitchFamily="50" charset="-128"/>
                        </a:defRPr>
                      </a:lvl4pPr>
                      <a:lvl5pPr marL="2057400" indent="-22860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endParaRPr>
                    </a:p>
                    <a:p>
                      <a:pPr marL="0" marR="0" lvl="0" indent="0" algn="ctr" defTabSz="914400" rtl="0" eaLnBrk="1" fontAlgn="ctr"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rPr>
                        <a:t>Being examined</a:t>
                      </a:r>
                      <a:endParaRPr kumimoji="1" lang="ja-JP" altLang="en-US" sz="10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endParaRPr>
                    </a:p>
                  </a:txBody>
                  <a:tcPr marL="0" marR="0" marT="0" marB="0"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0400">
                <a:tc rowSpan="4">
                  <a:txBody>
                    <a:bodyPr/>
                    <a:lstStyle>
                      <a:lvl1pPr marL="92075" indent="-92075">
                        <a:spcBef>
                          <a:spcPct val="20000"/>
                        </a:spcBef>
                        <a:defRPr kumimoji="1" sz="2800">
                          <a:solidFill>
                            <a:schemeClr val="tx1"/>
                          </a:solidFill>
                          <a:latin typeface="Arial" charset="0"/>
                          <a:ea typeface="ＭＳ Ｐゴシック" pitchFamily="50" charset="-128"/>
                        </a:defRPr>
                      </a:lvl1pPr>
                      <a:lvl2pPr marL="742950" indent="-285750">
                        <a:spcBef>
                          <a:spcPct val="20000"/>
                        </a:spcBef>
                        <a:defRPr kumimoji="1" sz="2400">
                          <a:solidFill>
                            <a:schemeClr val="tx1"/>
                          </a:solidFill>
                          <a:latin typeface="Arial" charset="0"/>
                          <a:ea typeface="ＭＳ Ｐゴシック" pitchFamily="50" charset="-128"/>
                        </a:defRPr>
                      </a:lvl2pPr>
                      <a:lvl3pPr marL="1143000" indent="-228600">
                        <a:spcBef>
                          <a:spcPct val="20000"/>
                        </a:spcBef>
                        <a:defRPr kumimoji="1" sz="2000">
                          <a:solidFill>
                            <a:schemeClr val="tx1"/>
                          </a:solidFill>
                          <a:latin typeface="Arial" charset="0"/>
                          <a:ea typeface="ＭＳ Ｐゴシック" pitchFamily="50" charset="-128"/>
                        </a:defRPr>
                      </a:lvl3pPr>
                      <a:lvl4pPr marL="1600200" indent="-228600">
                        <a:spcBef>
                          <a:spcPct val="20000"/>
                        </a:spcBef>
                        <a:defRPr kumimoji="1">
                          <a:solidFill>
                            <a:schemeClr val="tx1"/>
                          </a:solidFill>
                          <a:latin typeface="Arial" charset="0"/>
                          <a:ea typeface="ＭＳ Ｐゴシック" pitchFamily="50" charset="-128"/>
                        </a:defRPr>
                      </a:lvl4pPr>
                      <a:lvl5pPr marL="2057400" indent="-22860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92075" marR="0" lvl="0" indent="-92075" algn="l" defTabSz="914400" rtl="0" eaLnBrk="1" fontAlgn="base" latinLnBrk="0" hangingPunct="1">
                        <a:lnSpc>
                          <a:spcPct val="100000"/>
                        </a:lnSpc>
                        <a:spcBef>
                          <a:spcPct val="20000"/>
                        </a:spcBef>
                        <a:spcAft>
                          <a:spcPct val="0"/>
                        </a:spcAft>
                        <a:buClrTx/>
                        <a:buSzTx/>
                        <a:buFontTx/>
                        <a:buNone/>
                        <a:tabLst/>
                      </a:pPr>
                      <a:endParaRPr kumimoji="1" lang="en-US" altLang="ja-JP" sz="10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endParaRPr>
                    </a:p>
                    <a:p>
                      <a:pPr marL="92075" marR="0" lvl="0" indent="-92075" algn="l"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rPr>
                        <a:t>【Removal of spent fuel】 </a:t>
                      </a:r>
                    </a:p>
                    <a:p>
                      <a:pPr marL="92075" marR="0" lvl="0" indent="-92075" algn="l"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rPr>
                        <a:t>Preparatory process</a:t>
                      </a:r>
                      <a:endParaRPr kumimoji="1" lang="ja-JP" altLang="en-US" sz="1000" b="1"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endParaRPr>
                    </a:p>
                    <a:p>
                      <a:pPr marL="92075" marR="0" lvl="0" indent="-92075"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rPr>
                        <a:t>・</a:t>
                      </a:r>
                      <a:r>
                        <a:rPr kumimoji="1" lang="en-US" altLang="ja-JP" sz="10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rPr>
                        <a:t>Rubble removal</a:t>
                      </a:r>
                      <a:endParaRPr kumimoji="1" lang="ja-JP" altLang="en-US" sz="10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endParaRPr>
                    </a:p>
                    <a:p>
                      <a:pPr marL="92075" marR="0" lvl="0" indent="-92075"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rPr>
                        <a:t>・</a:t>
                      </a:r>
                      <a:r>
                        <a:rPr kumimoji="1" lang="en-US" altLang="ja-JP" sz="10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rPr>
                        <a:t>Decontamination, sealing</a:t>
                      </a:r>
                      <a:endParaRPr kumimoji="1" lang="ja-JP" altLang="en-US" sz="10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endParaRPr>
                    </a:p>
                    <a:p>
                      <a:pPr marL="92075" marR="0" lvl="0" indent="-92075"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rPr>
                        <a:t>・</a:t>
                      </a:r>
                      <a:r>
                        <a:rPr kumimoji="1" lang="en-US" altLang="ja-JP" sz="10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rPr>
                        <a:t>Installation of removal equipment</a:t>
                      </a:r>
                      <a:endParaRPr kumimoji="1" lang="ja-JP" altLang="en-US" sz="10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endParaRPr>
                    </a:p>
                    <a:p>
                      <a:pPr marL="92075" marR="0" lvl="0" indent="-92075" algn="l" defTabSz="914400" rtl="0" eaLnBrk="1" fontAlgn="base" latinLnBrk="0" hangingPunct="1">
                        <a:lnSpc>
                          <a:spcPct val="100000"/>
                        </a:lnSpc>
                        <a:spcBef>
                          <a:spcPct val="20000"/>
                        </a:spcBef>
                        <a:spcAft>
                          <a:spcPct val="0"/>
                        </a:spcAft>
                        <a:buClrTx/>
                        <a:buSzTx/>
                        <a:buFontTx/>
                        <a:buNone/>
                        <a:tabLst/>
                      </a:pPr>
                      <a:endParaRPr kumimoji="1" lang="ja-JP" altLang="en-US" sz="10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endParaRPr>
                    </a:p>
                    <a:p>
                      <a:pPr marL="92075" marR="0" lvl="0" indent="-92075" algn="l"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rPr>
                        <a:t>Fuel removal process</a:t>
                      </a:r>
                      <a:endParaRPr kumimoji="1" lang="ja-JP" altLang="en-US" sz="1000" b="1"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endParaRPr>
                    </a:p>
                    <a:p>
                      <a:pPr marL="92075" marR="0" lvl="0" indent="-92075"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rPr>
                        <a:t>・</a:t>
                      </a:r>
                      <a:r>
                        <a:rPr kumimoji="1" lang="en-US" altLang="ja-JP" sz="10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rPr>
                        <a:t>Licensing</a:t>
                      </a:r>
                      <a:endParaRPr kumimoji="1" lang="ja-JP" altLang="en-US" sz="10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endParaRPr>
                    </a:p>
                    <a:p>
                      <a:pPr marL="92075" marR="0" lvl="0" indent="-92075"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rPr>
                        <a:t>・</a:t>
                      </a:r>
                      <a:r>
                        <a:rPr kumimoji="1" lang="en-US" altLang="ja-JP" sz="10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rPr>
                        <a:t>Training</a:t>
                      </a:r>
                      <a:endParaRPr kumimoji="1" lang="ja-JP" altLang="en-US" sz="10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endParaRPr>
                    </a:p>
                    <a:p>
                      <a:pPr marL="92075" marR="0" lvl="0" indent="-92075"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rPr>
                        <a:t>・</a:t>
                      </a:r>
                      <a:r>
                        <a:rPr kumimoji="1" lang="en-US" altLang="ja-JP" sz="10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rPr>
                        <a:t>Safety measures</a:t>
                      </a:r>
                      <a:endParaRPr kumimoji="1" lang="ja-JP" altLang="en-US" sz="10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endParaRPr>
                    </a:p>
                  </a:txBody>
                  <a:tcPr marL="84406" marR="84406"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ＭＳ Ｐゴシック" pitchFamily="50" charset="-128"/>
                        </a:defRPr>
                      </a:lvl1pPr>
                      <a:lvl2pPr marL="742950" indent="-285750">
                        <a:spcBef>
                          <a:spcPct val="20000"/>
                        </a:spcBef>
                        <a:defRPr kumimoji="1" sz="2400">
                          <a:solidFill>
                            <a:schemeClr val="tx1"/>
                          </a:solidFill>
                          <a:latin typeface="Arial" charset="0"/>
                          <a:ea typeface="ＭＳ Ｐゴシック" pitchFamily="50" charset="-128"/>
                        </a:defRPr>
                      </a:lvl2pPr>
                      <a:lvl3pPr marL="1143000" indent="-228600">
                        <a:spcBef>
                          <a:spcPct val="20000"/>
                        </a:spcBef>
                        <a:defRPr kumimoji="1" sz="2000">
                          <a:solidFill>
                            <a:schemeClr val="tx1"/>
                          </a:solidFill>
                          <a:latin typeface="Arial" charset="0"/>
                          <a:ea typeface="ＭＳ Ｐゴシック" pitchFamily="50" charset="-128"/>
                        </a:defRPr>
                      </a:lvl3pPr>
                      <a:lvl4pPr marL="1600200" indent="-228600">
                        <a:spcBef>
                          <a:spcPct val="20000"/>
                        </a:spcBef>
                        <a:defRPr kumimoji="1">
                          <a:solidFill>
                            <a:schemeClr val="tx1"/>
                          </a:solidFill>
                          <a:latin typeface="Arial" charset="0"/>
                          <a:ea typeface="ＭＳ Ｐゴシック" pitchFamily="50" charset="-128"/>
                        </a:defRPr>
                      </a:lvl4pPr>
                      <a:lvl5pPr marL="2057400" indent="-22860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rPr>
                        <a:t>Unit 1</a:t>
                      </a:r>
                      <a:endParaRPr kumimoji="1" lang="ja-JP" altLang="en-US" sz="10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endParaRPr>
                    </a:p>
                  </a:txBody>
                  <a:tcPr marL="0" marR="0" marT="0" marB="0" anchor="ctr" horzOverflow="overflow">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ＭＳ Ｐゴシック" pitchFamily="50" charset="-128"/>
                        </a:defRPr>
                      </a:lvl1pPr>
                      <a:lvl2pPr marL="742950" indent="-285750">
                        <a:spcBef>
                          <a:spcPct val="20000"/>
                        </a:spcBef>
                        <a:defRPr kumimoji="1" sz="2400">
                          <a:solidFill>
                            <a:schemeClr val="tx1"/>
                          </a:solidFill>
                          <a:latin typeface="Arial" charset="0"/>
                          <a:ea typeface="ＭＳ Ｐゴシック" pitchFamily="50" charset="-128"/>
                        </a:defRPr>
                      </a:lvl2pPr>
                      <a:lvl3pPr marL="1143000" indent="-228600">
                        <a:spcBef>
                          <a:spcPct val="20000"/>
                        </a:spcBef>
                        <a:defRPr kumimoji="1" sz="2000">
                          <a:solidFill>
                            <a:schemeClr val="tx1"/>
                          </a:solidFill>
                          <a:latin typeface="Arial" charset="0"/>
                          <a:ea typeface="ＭＳ Ｐゴシック" pitchFamily="50" charset="-128"/>
                        </a:defRPr>
                      </a:lvl3pPr>
                      <a:lvl4pPr marL="1600200" indent="-228600">
                        <a:spcBef>
                          <a:spcPct val="20000"/>
                        </a:spcBef>
                        <a:defRPr kumimoji="1">
                          <a:solidFill>
                            <a:schemeClr val="tx1"/>
                          </a:solidFill>
                          <a:latin typeface="Arial" charset="0"/>
                          <a:ea typeface="ＭＳ Ｐゴシック" pitchFamily="50" charset="-128"/>
                        </a:defRPr>
                      </a:lvl4pPr>
                      <a:lvl5pPr marL="2057400" indent="-22860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endParaRPr>
                    </a:p>
                  </a:txBody>
                  <a:tcPr marL="0" marR="0" marT="0" marB="0" horzOverflow="overflow">
                    <a:lnL w="63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ＭＳ Ｐゴシック" pitchFamily="50" charset="-128"/>
                        </a:defRPr>
                      </a:lvl1pPr>
                      <a:lvl2pPr marL="742950" indent="-285750">
                        <a:spcBef>
                          <a:spcPct val="20000"/>
                        </a:spcBef>
                        <a:defRPr kumimoji="1" sz="2400">
                          <a:solidFill>
                            <a:schemeClr val="tx1"/>
                          </a:solidFill>
                          <a:latin typeface="Arial" charset="0"/>
                          <a:ea typeface="ＭＳ Ｐゴシック" pitchFamily="50" charset="-128"/>
                        </a:defRPr>
                      </a:lvl2pPr>
                      <a:lvl3pPr marL="1143000" indent="-228600">
                        <a:spcBef>
                          <a:spcPct val="20000"/>
                        </a:spcBef>
                        <a:defRPr kumimoji="1" sz="2000">
                          <a:solidFill>
                            <a:schemeClr val="tx1"/>
                          </a:solidFill>
                          <a:latin typeface="Arial" charset="0"/>
                          <a:ea typeface="ＭＳ Ｐゴシック" pitchFamily="50" charset="-128"/>
                        </a:defRPr>
                      </a:lvl3pPr>
                      <a:lvl4pPr marL="1600200" indent="-228600">
                        <a:spcBef>
                          <a:spcPct val="20000"/>
                        </a:spcBef>
                        <a:defRPr kumimoji="1">
                          <a:solidFill>
                            <a:schemeClr val="tx1"/>
                          </a:solidFill>
                          <a:latin typeface="Arial" charset="0"/>
                          <a:ea typeface="ＭＳ Ｐゴシック" pitchFamily="50" charset="-128"/>
                        </a:defRPr>
                      </a:lvl4pPr>
                      <a:lvl5pPr marL="2057400" indent="-22860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rPr>
                        <a:t>Working toward cover disassembling</a:t>
                      </a:r>
                      <a:endParaRPr kumimoji="1" lang="ja-JP" altLang="en-US" sz="10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endParaRPr>
                    </a:p>
                  </a:txBody>
                  <a:tcPr marL="0" marR="0" marT="0" marB="0" anchor="ct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661988">
                <a:tc vMerge="1">
                  <a:txBody>
                    <a:bodyPr/>
                    <a:lstStyle/>
                    <a:p>
                      <a:endParaRPr kumimoji="1" lang="ja-JP" altLang="en-US"/>
                    </a:p>
                  </a:txBody>
                  <a:tcPr/>
                </a:tc>
                <a:tc>
                  <a:txBody>
                    <a:bodyPr/>
                    <a:lstStyle>
                      <a:lvl1pPr>
                        <a:spcBef>
                          <a:spcPct val="20000"/>
                        </a:spcBef>
                        <a:defRPr kumimoji="1" sz="2800">
                          <a:solidFill>
                            <a:schemeClr val="tx1"/>
                          </a:solidFill>
                          <a:latin typeface="Arial" charset="0"/>
                          <a:ea typeface="ＭＳ Ｐゴシック" pitchFamily="50" charset="-128"/>
                        </a:defRPr>
                      </a:lvl1pPr>
                      <a:lvl2pPr marL="742950" indent="-285750">
                        <a:spcBef>
                          <a:spcPct val="20000"/>
                        </a:spcBef>
                        <a:defRPr kumimoji="1" sz="2400">
                          <a:solidFill>
                            <a:schemeClr val="tx1"/>
                          </a:solidFill>
                          <a:latin typeface="Arial" charset="0"/>
                          <a:ea typeface="ＭＳ Ｐゴシック" pitchFamily="50" charset="-128"/>
                        </a:defRPr>
                      </a:lvl2pPr>
                      <a:lvl3pPr marL="1143000" indent="-228600">
                        <a:spcBef>
                          <a:spcPct val="20000"/>
                        </a:spcBef>
                        <a:defRPr kumimoji="1" sz="2000">
                          <a:solidFill>
                            <a:schemeClr val="tx1"/>
                          </a:solidFill>
                          <a:latin typeface="Arial" charset="0"/>
                          <a:ea typeface="ＭＳ Ｐゴシック" pitchFamily="50" charset="-128"/>
                        </a:defRPr>
                      </a:lvl3pPr>
                      <a:lvl4pPr marL="1600200" indent="-228600">
                        <a:spcBef>
                          <a:spcPct val="20000"/>
                        </a:spcBef>
                        <a:defRPr kumimoji="1">
                          <a:solidFill>
                            <a:schemeClr val="tx1"/>
                          </a:solidFill>
                          <a:latin typeface="Arial" charset="0"/>
                          <a:ea typeface="ＭＳ Ｐゴシック" pitchFamily="50" charset="-128"/>
                        </a:defRPr>
                      </a:lvl4pPr>
                      <a:lvl5pPr marL="2057400" indent="-22860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rPr>
                        <a:t>Unit 2</a:t>
                      </a:r>
                      <a:endParaRPr kumimoji="1" lang="ja-JP" altLang="en-US" sz="10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endParaRPr>
                    </a:p>
                  </a:txBody>
                  <a:tcPr marL="0" marR="0" marT="0" marB="0" anchor="ctr" horzOverflow="overflow">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ＭＳ Ｐゴシック" pitchFamily="50" charset="-128"/>
                        </a:defRPr>
                      </a:lvl1pPr>
                      <a:lvl2pPr marL="742950" indent="-285750">
                        <a:spcBef>
                          <a:spcPct val="20000"/>
                        </a:spcBef>
                        <a:defRPr kumimoji="1" sz="2400">
                          <a:solidFill>
                            <a:schemeClr val="tx1"/>
                          </a:solidFill>
                          <a:latin typeface="Arial" charset="0"/>
                          <a:ea typeface="ＭＳ Ｐゴシック" pitchFamily="50" charset="-128"/>
                        </a:defRPr>
                      </a:lvl2pPr>
                      <a:lvl3pPr marL="1143000" indent="-228600">
                        <a:spcBef>
                          <a:spcPct val="20000"/>
                        </a:spcBef>
                        <a:defRPr kumimoji="1" sz="2000">
                          <a:solidFill>
                            <a:schemeClr val="tx1"/>
                          </a:solidFill>
                          <a:latin typeface="Arial" charset="0"/>
                          <a:ea typeface="ＭＳ Ｐゴシック" pitchFamily="50" charset="-128"/>
                        </a:defRPr>
                      </a:lvl3pPr>
                      <a:lvl4pPr marL="1600200" indent="-228600">
                        <a:spcBef>
                          <a:spcPct val="20000"/>
                        </a:spcBef>
                        <a:defRPr kumimoji="1">
                          <a:solidFill>
                            <a:schemeClr val="tx1"/>
                          </a:solidFill>
                          <a:latin typeface="Arial" charset="0"/>
                          <a:ea typeface="ＭＳ Ｐゴシック" pitchFamily="50" charset="-128"/>
                        </a:defRPr>
                      </a:lvl4pPr>
                      <a:lvl5pPr marL="2057400" indent="-22860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endParaRPr>
                    </a:p>
                  </a:txBody>
                  <a:tcPr marL="0" marR="0" marT="0" marB="0" horzOverflow="overflow">
                    <a:lnL w="63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ＭＳ Ｐゴシック" pitchFamily="50" charset="-128"/>
                        </a:defRPr>
                      </a:lvl1pPr>
                      <a:lvl2pPr marL="742950" indent="-285750">
                        <a:spcBef>
                          <a:spcPct val="20000"/>
                        </a:spcBef>
                        <a:defRPr kumimoji="1" sz="2400">
                          <a:solidFill>
                            <a:schemeClr val="tx1"/>
                          </a:solidFill>
                          <a:latin typeface="Arial" charset="0"/>
                          <a:ea typeface="ＭＳ Ｐゴシック" pitchFamily="50" charset="-128"/>
                        </a:defRPr>
                      </a:lvl2pPr>
                      <a:lvl3pPr marL="1143000" indent="-228600">
                        <a:spcBef>
                          <a:spcPct val="20000"/>
                        </a:spcBef>
                        <a:defRPr kumimoji="1" sz="2000">
                          <a:solidFill>
                            <a:schemeClr val="tx1"/>
                          </a:solidFill>
                          <a:latin typeface="Arial" charset="0"/>
                          <a:ea typeface="ＭＳ Ｐゴシック" pitchFamily="50" charset="-128"/>
                        </a:defRPr>
                      </a:lvl3pPr>
                      <a:lvl4pPr marL="1600200" indent="-228600">
                        <a:spcBef>
                          <a:spcPct val="20000"/>
                        </a:spcBef>
                        <a:defRPr kumimoji="1">
                          <a:solidFill>
                            <a:schemeClr val="tx1"/>
                          </a:solidFill>
                          <a:latin typeface="Arial" charset="0"/>
                          <a:ea typeface="ＭＳ Ｐゴシック" pitchFamily="50" charset="-128"/>
                        </a:defRPr>
                      </a:lvl4pPr>
                      <a:lvl5pPr marL="2057400" indent="-22860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rPr>
                        <a:t>Operating floor being surveyed</a:t>
                      </a:r>
                      <a:endParaRPr kumimoji="1" lang="ja-JP" altLang="en-US" sz="10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endParaRPr>
                    </a:p>
                  </a:txBody>
                  <a:tcPr marL="83077" marR="83077" marT="46800" marB="46800" anchor="ct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661988">
                <a:tc vMerge="1">
                  <a:txBody>
                    <a:bodyPr/>
                    <a:lstStyle/>
                    <a:p>
                      <a:endParaRPr kumimoji="1" lang="ja-JP" altLang="en-US"/>
                    </a:p>
                  </a:txBody>
                  <a:tcPr/>
                </a:tc>
                <a:tc>
                  <a:txBody>
                    <a:bodyPr/>
                    <a:lstStyle>
                      <a:lvl1pPr>
                        <a:spcBef>
                          <a:spcPct val="20000"/>
                        </a:spcBef>
                        <a:defRPr kumimoji="1" sz="2800">
                          <a:solidFill>
                            <a:schemeClr val="tx1"/>
                          </a:solidFill>
                          <a:latin typeface="Arial" charset="0"/>
                          <a:ea typeface="ＭＳ Ｐゴシック" pitchFamily="50" charset="-128"/>
                        </a:defRPr>
                      </a:lvl1pPr>
                      <a:lvl2pPr marL="742950" indent="-285750">
                        <a:spcBef>
                          <a:spcPct val="20000"/>
                        </a:spcBef>
                        <a:defRPr kumimoji="1" sz="2400">
                          <a:solidFill>
                            <a:schemeClr val="tx1"/>
                          </a:solidFill>
                          <a:latin typeface="Arial" charset="0"/>
                          <a:ea typeface="ＭＳ Ｐゴシック" pitchFamily="50" charset="-128"/>
                        </a:defRPr>
                      </a:lvl2pPr>
                      <a:lvl3pPr marL="1143000" indent="-228600">
                        <a:spcBef>
                          <a:spcPct val="20000"/>
                        </a:spcBef>
                        <a:defRPr kumimoji="1" sz="2000">
                          <a:solidFill>
                            <a:schemeClr val="tx1"/>
                          </a:solidFill>
                          <a:latin typeface="Arial" charset="0"/>
                          <a:ea typeface="ＭＳ Ｐゴシック" pitchFamily="50" charset="-128"/>
                        </a:defRPr>
                      </a:lvl3pPr>
                      <a:lvl4pPr marL="1600200" indent="-228600">
                        <a:spcBef>
                          <a:spcPct val="20000"/>
                        </a:spcBef>
                        <a:defRPr kumimoji="1">
                          <a:solidFill>
                            <a:schemeClr val="tx1"/>
                          </a:solidFill>
                          <a:latin typeface="Arial" charset="0"/>
                          <a:ea typeface="ＭＳ Ｐゴシック" pitchFamily="50" charset="-128"/>
                        </a:defRPr>
                      </a:lvl4pPr>
                      <a:lvl5pPr marL="2057400" indent="-22860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rPr>
                        <a:t>Unit 3</a:t>
                      </a:r>
                      <a:endParaRPr kumimoji="1" lang="ja-JP" altLang="en-US" sz="10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endParaRPr>
                    </a:p>
                  </a:txBody>
                  <a:tcPr marL="0" marR="0" marT="0" marB="0" anchor="ctr" horzOverflow="overflow">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ＭＳ Ｐゴシック" pitchFamily="50" charset="-128"/>
                        </a:defRPr>
                      </a:lvl1pPr>
                      <a:lvl2pPr marL="742950" indent="-285750">
                        <a:spcBef>
                          <a:spcPct val="20000"/>
                        </a:spcBef>
                        <a:defRPr kumimoji="1" sz="2400">
                          <a:solidFill>
                            <a:schemeClr val="tx1"/>
                          </a:solidFill>
                          <a:latin typeface="Arial" charset="0"/>
                          <a:ea typeface="ＭＳ Ｐゴシック" pitchFamily="50" charset="-128"/>
                        </a:defRPr>
                      </a:lvl2pPr>
                      <a:lvl3pPr marL="1143000" indent="-228600">
                        <a:spcBef>
                          <a:spcPct val="20000"/>
                        </a:spcBef>
                        <a:defRPr kumimoji="1" sz="2000">
                          <a:solidFill>
                            <a:schemeClr val="tx1"/>
                          </a:solidFill>
                          <a:latin typeface="Arial" charset="0"/>
                          <a:ea typeface="ＭＳ Ｐゴシック" pitchFamily="50" charset="-128"/>
                        </a:defRPr>
                      </a:lvl3pPr>
                      <a:lvl4pPr marL="1600200" indent="-228600">
                        <a:spcBef>
                          <a:spcPct val="20000"/>
                        </a:spcBef>
                        <a:defRPr kumimoji="1">
                          <a:solidFill>
                            <a:schemeClr val="tx1"/>
                          </a:solidFill>
                          <a:latin typeface="Arial" charset="0"/>
                          <a:ea typeface="ＭＳ Ｐゴシック" pitchFamily="50" charset="-128"/>
                        </a:defRPr>
                      </a:lvl4pPr>
                      <a:lvl5pPr marL="2057400" indent="-22860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endParaRPr>
                    </a:p>
                  </a:txBody>
                  <a:tcPr marL="0" marR="0" marT="0" marB="0" horzOverflow="overflow">
                    <a:lnL w="63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ＭＳ Ｐゴシック" pitchFamily="50" charset="-128"/>
                        </a:defRPr>
                      </a:lvl1pPr>
                      <a:lvl2pPr marL="742950" indent="-285750">
                        <a:spcBef>
                          <a:spcPct val="20000"/>
                        </a:spcBef>
                        <a:defRPr kumimoji="1" sz="2400">
                          <a:solidFill>
                            <a:schemeClr val="tx1"/>
                          </a:solidFill>
                          <a:latin typeface="Arial" charset="0"/>
                          <a:ea typeface="ＭＳ Ｐゴシック" pitchFamily="50" charset="-128"/>
                        </a:defRPr>
                      </a:lvl2pPr>
                      <a:lvl3pPr marL="1143000" indent="-228600">
                        <a:spcBef>
                          <a:spcPct val="20000"/>
                        </a:spcBef>
                        <a:defRPr kumimoji="1" sz="2000">
                          <a:solidFill>
                            <a:schemeClr val="tx1"/>
                          </a:solidFill>
                          <a:latin typeface="Arial" charset="0"/>
                          <a:ea typeface="ＭＳ Ｐゴシック" pitchFamily="50" charset="-128"/>
                        </a:defRPr>
                      </a:lvl3pPr>
                      <a:lvl4pPr marL="1600200" indent="-228600">
                        <a:spcBef>
                          <a:spcPct val="20000"/>
                        </a:spcBef>
                        <a:defRPr kumimoji="1">
                          <a:solidFill>
                            <a:schemeClr val="tx1"/>
                          </a:solidFill>
                          <a:latin typeface="Arial" charset="0"/>
                          <a:ea typeface="ＭＳ Ｐゴシック" pitchFamily="50" charset="-128"/>
                        </a:defRPr>
                      </a:lvl4pPr>
                      <a:lvl5pPr marL="2057400" indent="-22860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rPr>
                        <a:t>Conducting rubble removal / decontamination</a:t>
                      </a:r>
                      <a:endParaRPr kumimoji="1" lang="ja-JP" altLang="en-US" sz="10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endParaRPr>
                    </a:p>
                  </a:txBody>
                  <a:tcPr marL="83077" marR="83077" marT="46800" marB="46800" anchor="ct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r>
              <a:tr h="660400">
                <a:tc vMerge="1">
                  <a:txBody>
                    <a:bodyPr/>
                    <a:lstStyle/>
                    <a:p>
                      <a:endParaRPr kumimoji="1" lang="ja-JP" altLang="en-US"/>
                    </a:p>
                  </a:txBody>
                  <a:tcPr/>
                </a:tc>
                <a:tc>
                  <a:txBody>
                    <a:bodyPr/>
                    <a:lstStyle>
                      <a:lvl1pPr>
                        <a:spcBef>
                          <a:spcPct val="20000"/>
                        </a:spcBef>
                        <a:defRPr kumimoji="1" sz="2800">
                          <a:solidFill>
                            <a:schemeClr val="tx1"/>
                          </a:solidFill>
                          <a:latin typeface="Arial" charset="0"/>
                          <a:ea typeface="ＭＳ Ｐゴシック" pitchFamily="50" charset="-128"/>
                        </a:defRPr>
                      </a:lvl1pPr>
                      <a:lvl2pPr marL="742950" indent="-285750">
                        <a:spcBef>
                          <a:spcPct val="20000"/>
                        </a:spcBef>
                        <a:defRPr kumimoji="1" sz="2400">
                          <a:solidFill>
                            <a:schemeClr val="tx1"/>
                          </a:solidFill>
                          <a:latin typeface="Arial" charset="0"/>
                          <a:ea typeface="ＭＳ Ｐゴシック" pitchFamily="50" charset="-128"/>
                        </a:defRPr>
                      </a:lvl2pPr>
                      <a:lvl3pPr marL="1143000" indent="-228600">
                        <a:spcBef>
                          <a:spcPct val="20000"/>
                        </a:spcBef>
                        <a:defRPr kumimoji="1" sz="2000">
                          <a:solidFill>
                            <a:schemeClr val="tx1"/>
                          </a:solidFill>
                          <a:latin typeface="Arial" charset="0"/>
                          <a:ea typeface="ＭＳ Ｐゴシック" pitchFamily="50" charset="-128"/>
                        </a:defRPr>
                      </a:lvl3pPr>
                      <a:lvl4pPr marL="1600200" indent="-228600">
                        <a:spcBef>
                          <a:spcPct val="20000"/>
                        </a:spcBef>
                        <a:defRPr kumimoji="1">
                          <a:solidFill>
                            <a:schemeClr val="tx1"/>
                          </a:solidFill>
                          <a:latin typeface="Arial" charset="0"/>
                          <a:ea typeface="ＭＳ Ｐゴシック" pitchFamily="50" charset="-128"/>
                        </a:defRPr>
                      </a:lvl4pPr>
                      <a:lvl5pPr marL="2057400" indent="-22860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rPr>
                        <a:t>Unit 4</a:t>
                      </a:r>
                      <a:endParaRPr kumimoji="1" lang="ja-JP" altLang="en-US" sz="10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endParaRPr>
                    </a:p>
                  </a:txBody>
                  <a:tcPr marL="0" marR="0" marT="0" marB="0" anchor="ctr" horzOverflow="overflow">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ＭＳ Ｐゴシック" pitchFamily="50" charset="-128"/>
                        </a:defRPr>
                      </a:lvl1pPr>
                      <a:lvl2pPr marL="742950" indent="-285750">
                        <a:spcBef>
                          <a:spcPct val="20000"/>
                        </a:spcBef>
                        <a:defRPr kumimoji="1" sz="2400">
                          <a:solidFill>
                            <a:schemeClr val="tx1"/>
                          </a:solidFill>
                          <a:latin typeface="Arial" charset="0"/>
                          <a:ea typeface="ＭＳ Ｐゴシック" pitchFamily="50" charset="-128"/>
                        </a:defRPr>
                      </a:lvl2pPr>
                      <a:lvl3pPr marL="1143000" indent="-228600">
                        <a:spcBef>
                          <a:spcPct val="20000"/>
                        </a:spcBef>
                        <a:defRPr kumimoji="1" sz="2000">
                          <a:solidFill>
                            <a:schemeClr val="tx1"/>
                          </a:solidFill>
                          <a:latin typeface="Arial" charset="0"/>
                          <a:ea typeface="ＭＳ Ｐゴシック" pitchFamily="50" charset="-128"/>
                        </a:defRPr>
                      </a:lvl3pPr>
                      <a:lvl4pPr marL="1600200" indent="-228600">
                        <a:spcBef>
                          <a:spcPct val="20000"/>
                        </a:spcBef>
                        <a:defRPr kumimoji="1">
                          <a:solidFill>
                            <a:schemeClr val="tx1"/>
                          </a:solidFill>
                          <a:latin typeface="Arial" charset="0"/>
                          <a:ea typeface="ＭＳ Ｐゴシック" pitchFamily="50" charset="-128"/>
                        </a:defRPr>
                      </a:lvl4pPr>
                      <a:lvl5pPr marL="2057400" indent="-22860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endParaRPr>
                    </a:p>
                  </a:txBody>
                  <a:tcPr marL="0" marR="0" marT="0" marB="0" horzOverflow="overflow">
                    <a:lnL w="63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ＭＳ Ｐゴシック" pitchFamily="50" charset="-128"/>
                        </a:defRPr>
                      </a:lvl1pPr>
                      <a:lvl2pPr marL="742950" indent="-285750">
                        <a:spcBef>
                          <a:spcPct val="20000"/>
                        </a:spcBef>
                        <a:defRPr kumimoji="1" sz="2400">
                          <a:solidFill>
                            <a:schemeClr val="tx1"/>
                          </a:solidFill>
                          <a:latin typeface="Arial" charset="0"/>
                          <a:ea typeface="ＭＳ Ｐゴシック" pitchFamily="50" charset="-128"/>
                        </a:defRPr>
                      </a:lvl2pPr>
                      <a:lvl3pPr marL="1143000" indent="-228600">
                        <a:spcBef>
                          <a:spcPct val="20000"/>
                        </a:spcBef>
                        <a:defRPr kumimoji="1" sz="2000">
                          <a:solidFill>
                            <a:schemeClr val="tx1"/>
                          </a:solidFill>
                          <a:latin typeface="Arial" charset="0"/>
                          <a:ea typeface="ＭＳ Ｐゴシック" pitchFamily="50" charset="-128"/>
                        </a:defRPr>
                      </a:lvl3pPr>
                      <a:lvl4pPr marL="1600200" indent="-228600">
                        <a:spcBef>
                          <a:spcPct val="20000"/>
                        </a:spcBef>
                        <a:defRPr kumimoji="1">
                          <a:solidFill>
                            <a:schemeClr val="tx1"/>
                          </a:solidFill>
                          <a:latin typeface="Arial" charset="0"/>
                          <a:ea typeface="ＭＳ Ｐゴシック" pitchFamily="50" charset="-128"/>
                        </a:defRPr>
                      </a:lvl4pPr>
                      <a:lvl5pPr marL="2057400" indent="-22860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rPr>
                        <a:t>Fuel being removed</a:t>
                      </a:r>
                      <a:endParaRPr kumimoji="1" lang="ja-JP" altLang="en-US" sz="10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endParaRPr>
                    </a:p>
                  </a:txBody>
                  <a:tcPr marL="83077" marR="83077" marT="46800" marB="46800" anchor="ct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1988">
                <a:tc rowSpan="3">
                  <a:txBody>
                    <a:bodyPr/>
                    <a:lstStyle>
                      <a:lvl1pPr>
                        <a:spcBef>
                          <a:spcPct val="20000"/>
                        </a:spcBef>
                        <a:defRPr kumimoji="1" sz="2800">
                          <a:solidFill>
                            <a:schemeClr val="tx1"/>
                          </a:solidFill>
                          <a:latin typeface="Arial" charset="0"/>
                          <a:ea typeface="ＭＳ Ｐゴシック" pitchFamily="50" charset="-128"/>
                        </a:defRPr>
                      </a:lvl1pPr>
                      <a:lvl2pPr marL="742950" indent="-285750">
                        <a:spcBef>
                          <a:spcPct val="20000"/>
                        </a:spcBef>
                        <a:defRPr kumimoji="1" sz="2400">
                          <a:solidFill>
                            <a:schemeClr val="tx1"/>
                          </a:solidFill>
                          <a:latin typeface="Arial" charset="0"/>
                          <a:ea typeface="ＭＳ Ｐゴシック" pitchFamily="50" charset="-128"/>
                        </a:defRPr>
                      </a:lvl2pPr>
                      <a:lvl3pPr marL="1143000" indent="-228600">
                        <a:spcBef>
                          <a:spcPct val="20000"/>
                        </a:spcBef>
                        <a:defRPr kumimoji="1" sz="2000">
                          <a:solidFill>
                            <a:schemeClr val="tx1"/>
                          </a:solidFill>
                          <a:latin typeface="Arial" charset="0"/>
                          <a:ea typeface="ＭＳ Ｐゴシック" pitchFamily="50" charset="-128"/>
                        </a:defRPr>
                      </a:lvl3pPr>
                      <a:lvl4pPr marL="1600200" indent="-228600">
                        <a:spcBef>
                          <a:spcPct val="20000"/>
                        </a:spcBef>
                        <a:defRPr kumimoji="1">
                          <a:solidFill>
                            <a:schemeClr val="tx1"/>
                          </a:solidFill>
                          <a:latin typeface="Arial" charset="0"/>
                          <a:ea typeface="ＭＳ Ｐゴシック" pitchFamily="50" charset="-128"/>
                        </a:defRPr>
                      </a:lvl4pPr>
                      <a:lvl5pPr marL="2057400" indent="-22860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000" b="1"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rPr>
                        <a:t>【Fuel debris】</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1"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rPr>
                        <a:t>Preparatory process for removal</a:t>
                      </a:r>
                      <a:endParaRPr kumimoji="1" lang="ja-JP" altLang="en-US" sz="10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rPr>
                        <a:t>・</a:t>
                      </a:r>
                      <a:r>
                        <a:rPr kumimoji="1" lang="en-US" altLang="ja-JP" sz="10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rPr>
                        <a:t>Decontamination </a:t>
                      </a:r>
                      <a:br>
                        <a:rPr kumimoji="1" lang="en-US" altLang="ja-JP" sz="10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rPr>
                      </a:br>
                      <a:r>
                        <a:rPr kumimoji="1" lang="en-US" altLang="ja-JP" sz="10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rPr>
                        <a:t>   inside buildings</a:t>
                      </a:r>
                      <a:endParaRPr kumimoji="1" lang="ja-JP" altLang="en-US" sz="10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rPr>
                        <a:t>・</a:t>
                      </a:r>
                      <a:r>
                        <a:rPr kumimoji="1" lang="en-US" altLang="ja-JP" sz="10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rPr>
                        <a:t>Containment vessel, </a:t>
                      </a:r>
                      <a:br>
                        <a:rPr kumimoji="1" lang="en-US" altLang="ja-JP" sz="10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rPr>
                      </a:br>
                      <a:r>
                        <a:rPr kumimoji="1" lang="en-US" altLang="ja-JP" sz="10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rPr>
                        <a:t>  building repair (waterproofing)</a:t>
                      </a:r>
                      <a:endParaRPr kumimoji="1" lang="ja-JP" altLang="en-US" sz="10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rPr>
                        <a:t>・</a:t>
                      </a:r>
                      <a:r>
                        <a:rPr kumimoji="1" lang="en-US" altLang="ja-JP" sz="10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rPr>
                        <a:t>Research and development</a:t>
                      </a:r>
                      <a:endParaRPr kumimoji="1" lang="ja-JP" altLang="en-US" sz="10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endParaRPr>
                    </a:p>
                  </a:txBody>
                  <a:tcPr marL="84406" marR="84406"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ＭＳ Ｐゴシック" pitchFamily="50" charset="-128"/>
                        </a:defRPr>
                      </a:lvl1pPr>
                      <a:lvl2pPr marL="742950" indent="-285750">
                        <a:spcBef>
                          <a:spcPct val="20000"/>
                        </a:spcBef>
                        <a:defRPr kumimoji="1" sz="2400">
                          <a:solidFill>
                            <a:schemeClr val="tx1"/>
                          </a:solidFill>
                          <a:latin typeface="Arial" charset="0"/>
                          <a:ea typeface="ＭＳ Ｐゴシック" pitchFamily="50" charset="-128"/>
                        </a:defRPr>
                      </a:lvl2pPr>
                      <a:lvl3pPr marL="1143000" indent="-228600">
                        <a:spcBef>
                          <a:spcPct val="20000"/>
                        </a:spcBef>
                        <a:defRPr kumimoji="1" sz="2000">
                          <a:solidFill>
                            <a:schemeClr val="tx1"/>
                          </a:solidFill>
                          <a:latin typeface="Arial" charset="0"/>
                          <a:ea typeface="ＭＳ Ｐゴシック" pitchFamily="50" charset="-128"/>
                        </a:defRPr>
                      </a:lvl3pPr>
                      <a:lvl4pPr marL="1600200" indent="-228600">
                        <a:spcBef>
                          <a:spcPct val="20000"/>
                        </a:spcBef>
                        <a:defRPr kumimoji="1">
                          <a:solidFill>
                            <a:schemeClr val="tx1"/>
                          </a:solidFill>
                          <a:latin typeface="Arial" charset="0"/>
                          <a:ea typeface="ＭＳ Ｐゴシック" pitchFamily="50" charset="-128"/>
                        </a:defRPr>
                      </a:lvl4pPr>
                      <a:lvl5pPr marL="2057400" indent="-22860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rPr>
                        <a:t>Unit 1</a:t>
                      </a:r>
                      <a:endParaRPr kumimoji="1" lang="ja-JP" altLang="en-US" sz="10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endParaRPr>
                    </a:p>
                  </a:txBody>
                  <a:tcPr marL="0" marR="0" marT="0" marB="0" anchor="ctr" horzOverflow="overflow">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ＭＳ Ｐゴシック" pitchFamily="50" charset="-128"/>
                        </a:defRPr>
                      </a:lvl1pPr>
                      <a:lvl2pPr marL="742950" indent="-285750">
                        <a:spcBef>
                          <a:spcPct val="20000"/>
                        </a:spcBef>
                        <a:defRPr kumimoji="1" sz="2400">
                          <a:solidFill>
                            <a:schemeClr val="tx1"/>
                          </a:solidFill>
                          <a:latin typeface="Arial" charset="0"/>
                          <a:ea typeface="ＭＳ Ｐゴシック" pitchFamily="50" charset="-128"/>
                        </a:defRPr>
                      </a:lvl2pPr>
                      <a:lvl3pPr marL="1143000" indent="-228600">
                        <a:spcBef>
                          <a:spcPct val="20000"/>
                        </a:spcBef>
                        <a:defRPr kumimoji="1" sz="2000">
                          <a:solidFill>
                            <a:schemeClr val="tx1"/>
                          </a:solidFill>
                          <a:latin typeface="Arial" charset="0"/>
                          <a:ea typeface="ＭＳ Ｐゴシック" pitchFamily="50" charset="-128"/>
                        </a:defRPr>
                      </a:lvl3pPr>
                      <a:lvl4pPr marL="1600200" indent="-228600">
                        <a:spcBef>
                          <a:spcPct val="20000"/>
                        </a:spcBef>
                        <a:defRPr kumimoji="1">
                          <a:solidFill>
                            <a:schemeClr val="tx1"/>
                          </a:solidFill>
                          <a:latin typeface="Arial" charset="0"/>
                          <a:ea typeface="ＭＳ Ｐゴシック" pitchFamily="50" charset="-128"/>
                        </a:defRPr>
                      </a:lvl4pPr>
                      <a:lvl5pPr marL="2057400" indent="-22860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endParaRPr>
                    </a:p>
                  </a:txBody>
                  <a:tcPr marL="0" marR="0" marT="0" marB="0" horzOverflow="overflow">
                    <a:lnL w="63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ＭＳ Ｐゴシック" pitchFamily="50" charset="-128"/>
                        </a:defRPr>
                      </a:lvl1pPr>
                      <a:lvl2pPr marL="742950" indent="-285750">
                        <a:spcBef>
                          <a:spcPct val="20000"/>
                        </a:spcBef>
                        <a:defRPr kumimoji="1" sz="2400">
                          <a:solidFill>
                            <a:schemeClr val="tx1"/>
                          </a:solidFill>
                          <a:latin typeface="Arial" charset="0"/>
                          <a:ea typeface="ＭＳ Ｐゴシック" pitchFamily="50" charset="-128"/>
                        </a:defRPr>
                      </a:lvl2pPr>
                      <a:lvl3pPr marL="1143000" indent="-228600">
                        <a:spcBef>
                          <a:spcPct val="20000"/>
                        </a:spcBef>
                        <a:defRPr kumimoji="1" sz="2000">
                          <a:solidFill>
                            <a:schemeClr val="tx1"/>
                          </a:solidFill>
                          <a:latin typeface="Arial" charset="0"/>
                          <a:ea typeface="ＭＳ Ｐゴシック" pitchFamily="50" charset="-128"/>
                        </a:defRPr>
                      </a:lvl3pPr>
                      <a:lvl4pPr marL="1600200" indent="-228600">
                        <a:spcBef>
                          <a:spcPct val="20000"/>
                        </a:spcBef>
                        <a:defRPr kumimoji="1">
                          <a:solidFill>
                            <a:schemeClr val="tx1"/>
                          </a:solidFill>
                          <a:latin typeface="Arial" charset="0"/>
                          <a:ea typeface="ＭＳ Ｐゴシック" pitchFamily="50" charset="-128"/>
                        </a:defRPr>
                      </a:lvl4pPr>
                      <a:lvl5pPr marL="2057400" indent="-22860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rPr>
                        <a:t>Major processes being developed and removal plan being drawn up</a:t>
                      </a:r>
                      <a:endParaRPr kumimoji="1" lang="ja-JP" altLang="en-US" sz="10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endParaRPr>
                    </a:p>
                  </a:txBody>
                  <a:tcPr marL="83077" marR="83077" marT="46800" marB="46800" anchor="ct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1988">
                <a:tc vMerge="1">
                  <a:txBody>
                    <a:bodyPr/>
                    <a:lstStyle/>
                    <a:p>
                      <a:endParaRPr kumimoji="1" lang="ja-JP" altLang="en-US"/>
                    </a:p>
                  </a:txBody>
                  <a:tcPr/>
                </a:tc>
                <a:tc>
                  <a:txBody>
                    <a:bodyPr/>
                    <a:lstStyle>
                      <a:lvl1pPr>
                        <a:spcBef>
                          <a:spcPct val="20000"/>
                        </a:spcBef>
                        <a:defRPr kumimoji="1" sz="2800">
                          <a:solidFill>
                            <a:schemeClr val="tx1"/>
                          </a:solidFill>
                          <a:latin typeface="Arial" charset="0"/>
                          <a:ea typeface="ＭＳ Ｐゴシック" pitchFamily="50" charset="-128"/>
                        </a:defRPr>
                      </a:lvl1pPr>
                      <a:lvl2pPr marL="742950" indent="-285750">
                        <a:spcBef>
                          <a:spcPct val="20000"/>
                        </a:spcBef>
                        <a:defRPr kumimoji="1" sz="2400">
                          <a:solidFill>
                            <a:schemeClr val="tx1"/>
                          </a:solidFill>
                          <a:latin typeface="Arial" charset="0"/>
                          <a:ea typeface="ＭＳ Ｐゴシック" pitchFamily="50" charset="-128"/>
                        </a:defRPr>
                      </a:lvl2pPr>
                      <a:lvl3pPr marL="1143000" indent="-228600">
                        <a:spcBef>
                          <a:spcPct val="20000"/>
                        </a:spcBef>
                        <a:defRPr kumimoji="1" sz="2000">
                          <a:solidFill>
                            <a:schemeClr val="tx1"/>
                          </a:solidFill>
                          <a:latin typeface="Arial" charset="0"/>
                          <a:ea typeface="ＭＳ Ｐゴシック" pitchFamily="50" charset="-128"/>
                        </a:defRPr>
                      </a:lvl3pPr>
                      <a:lvl4pPr marL="1600200" indent="-228600">
                        <a:spcBef>
                          <a:spcPct val="20000"/>
                        </a:spcBef>
                        <a:defRPr kumimoji="1">
                          <a:solidFill>
                            <a:schemeClr val="tx1"/>
                          </a:solidFill>
                          <a:latin typeface="Arial" charset="0"/>
                          <a:ea typeface="ＭＳ Ｐゴシック" pitchFamily="50" charset="-128"/>
                        </a:defRPr>
                      </a:lvl4pPr>
                      <a:lvl5pPr marL="2057400" indent="-22860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rPr>
                        <a:t>Unit 2</a:t>
                      </a:r>
                      <a:endParaRPr kumimoji="1" lang="ja-JP" altLang="en-US" sz="10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endParaRPr>
                    </a:p>
                  </a:txBody>
                  <a:tcPr marL="0" marR="0" marT="0" marB="0" anchor="ctr" horzOverflow="overflow">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ＭＳ Ｐゴシック" pitchFamily="50" charset="-128"/>
                        </a:defRPr>
                      </a:lvl1pPr>
                      <a:lvl2pPr marL="742950" indent="-285750">
                        <a:spcBef>
                          <a:spcPct val="20000"/>
                        </a:spcBef>
                        <a:defRPr kumimoji="1" sz="2400">
                          <a:solidFill>
                            <a:schemeClr val="tx1"/>
                          </a:solidFill>
                          <a:latin typeface="Arial" charset="0"/>
                          <a:ea typeface="ＭＳ Ｐゴシック" pitchFamily="50" charset="-128"/>
                        </a:defRPr>
                      </a:lvl2pPr>
                      <a:lvl3pPr marL="1143000" indent="-228600">
                        <a:spcBef>
                          <a:spcPct val="20000"/>
                        </a:spcBef>
                        <a:defRPr kumimoji="1" sz="2000">
                          <a:solidFill>
                            <a:schemeClr val="tx1"/>
                          </a:solidFill>
                          <a:latin typeface="Arial" charset="0"/>
                          <a:ea typeface="ＭＳ Ｐゴシック" pitchFamily="50" charset="-128"/>
                        </a:defRPr>
                      </a:lvl3pPr>
                      <a:lvl4pPr marL="1600200" indent="-228600">
                        <a:spcBef>
                          <a:spcPct val="20000"/>
                        </a:spcBef>
                        <a:defRPr kumimoji="1">
                          <a:solidFill>
                            <a:schemeClr val="tx1"/>
                          </a:solidFill>
                          <a:latin typeface="Arial" charset="0"/>
                          <a:ea typeface="ＭＳ Ｐゴシック" pitchFamily="50" charset="-128"/>
                        </a:defRPr>
                      </a:lvl4pPr>
                      <a:lvl5pPr marL="2057400" indent="-22860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endParaRPr>
                    </a:p>
                  </a:txBody>
                  <a:tcPr marL="0" marR="0" marT="0" marB="0" horzOverflow="overflow">
                    <a:lnL w="63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ＭＳ Ｐゴシック" pitchFamily="50" charset="-128"/>
                        </a:defRPr>
                      </a:lvl1pPr>
                      <a:lvl2pPr marL="742950" indent="-285750">
                        <a:spcBef>
                          <a:spcPct val="20000"/>
                        </a:spcBef>
                        <a:defRPr kumimoji="1" sz="2400">
                          <a:solidFill>
                            <a:schemeClr val="tx1"/>
                          </a:solidFill>
                          <a:latin typeface="Arial" charset="0"/>
                          <a:ea typeface="ＭＳ Ｐゴシック" pitchFamily="50" charset="-128"/>
                        </a:defRPr>
                      </a:lvl2pPr>
                      <a:lvl3pPr marL="1143000" indent="-228600">
                        <a:spcBef>
                          <a:spcPct val="20000"/>
                        </a:spcBef>
                        <a:defRPr kumimoji="1" sz="2000">
                          <a:solidFill>
                            <a:schemeClr val="tx1"/>
                          </a:solidFill>
                          <a:latin typeface="Arial" charset="0"/>
                          <a:ea typeface="ＭＳ Ｐゴシック" pitchFamily="50" charset="-128"/>
                        </a:defRPr>
                      </a:lvl3pPr>
                      <a:lvl4pPr marL="1600200" indent="-228600">
                        <a:spcBef>
                          <a:spcPct val="20000"/>
                        </a:spcBef>
                        <a:defRPr kumimoji="1">
                          <a:solidFill>
                            <a:schemeClr val="tx1"/>
                          </a:solidFill>
                          <a:latin typeface="Arial" charset="0"/>
                          <a:ea typeface="ＭＳ Ｐゴシック" pitchFamily="50" charset="-128"/>
                        </a:defRPr>
                      </a:lvl4pPr>
                      <a:lvl5pPr marL="2057400" indent="-22860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rPr>
                        <a:t>Major processes being developed and removal plan being drawn up</a:t>
                      </a:r>
                      <a:endParaRPr kumimoji="1" lang="ja-JP" altLang="en-US" sz="10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endParaRPr>
                    </a:p>
                  </a:txBody>
                  <a:tcPr marL="83077" marR="83077" marT="46800" marB="46800" anchor="ct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0400">
                <a:tc vMerge="1">
                  <a:txBody>
                    <a:bodyPr/>
                    <a:lstStyle/>
                    <a:p>
                      <a:endParaRPr kumimoji="1" lang="ja-JP" altLang="en-US"/>
                    </a:p>
                  </a:txBody>
                  <a:tcPr/>
                </a:tc>
                <a:tc>
                  <a:txBody>
                    <a:bodyPr/>
                    <a:lstStyle>
                      <a:lvl1pPr>
                        <a:spcBef>
                          <a:spcPct val="20000"/>
                        </a:spcBef>
                        <a:defRPr kumimoji="1" sz="2800">
                          <a:solidFill>
                            <a:schemeClr val="tx1"/>
                          </a:solidFill>
                          <a:latin typeface="Arial" charset="0"/>
                          <a:ea typeface="ＭＳ Ｐゴシック" pitchFamily="50" charset="-128"/>
                        </a:defRPr>
                      </a:lvl1pPr>
                      <a:lvl2pPr marL="742950" indent="-285750">
                        <a:spcBef>
                          <a:spcPct val="20000"/>
                        </a:spcBef>
                        <a:defRPr kumimoji="1" sz="2400">
                          <a:solidFill>
                            <a:schemeClr val="tx1"/>
                          </a:solidFill>
                          <a:latin typeface="Arial" charset="0"/>
                          <a:ea typeface="ＭＳ Ｐゴシック" pitchFamily="50" charset="-128"/>
                        </a:defRPr>
                      </a:lvl2pPr>
                      <a:lvl3pPr marL="1143000" indent="-228600">
                        <a:spcBef>
                          <a:spcPct val="20000"/>
                        </a:spcBef>
                        <a:defRPr kumimoji="1" sz="2000">
                          <a:solidFill>
                            <a:schemeClr val="tx1"/>
                          </a:solidFill>
                          <a:latin typeface="Arial" charset="0"/>
                          <a:ea typeface="ＭＳ Ｐゴシック" pitchFamily="50" charset="-128"/>
                        </a:defRPr>
                      </a:lvl3pPr>
                      <a:lvl4pPr marL="1600200" indent="-228600">
                        <a:spcBef>
                          <a:spcPct val="20000"/>
                        </a:spcBef>
                        <a:defRPr kumimoji="1">
                          <a:solidFill>
                            <a:schemeClr val="tx1"/>
                          </a:solidFill>
                          <a:latin typeface="Arial" charset="0"/>
                          <a:ea typeface="ＭＳ Ｐゴシック" pitchFamily="50" charset="-128"/>
                        </a:defRPr>
                      </a:lvl4pPr>
                      <a:lvl5pPr marL="2057400" indent="-22860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rPr>
                        <a:t>Unit 3</a:t>
                      </a:r>
                      <a:endParaRPr kumimoji="1" lang="ja-JP" altLang="en-US" sz="10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endParaRPr>
                    </a:p>
                  </a:txBody>
                  <a:tcPr marL="0" marR="0" marT="0" marB="0" anchor="ctr" horzOverflow="overflow">
                    <a:lnL w="9525"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ＭＳ Ｐゴシック" pitchFamily="50" charset="-128"/>
                        </a:defRPr>
                      </a:lvl1pPr>
                      <a:lvl2pPr marL="742950" indent="-285750">
                        <a:spcBef>
                          <a:spcPct val="20000"/>
                        </a:spcBef>
                        <a:defRPr kumimoji="1" sz="2400">
                          <a:solidFill>
                            <a:schemeClr val="tx1"/>
                          </a:solidFill>
                          <a:latin typeface="Arial" charset="0"/>
                          <a:ea typeface="ＭＳ Ｐゴシック" pitchFamily="50" charset="-128"/>
                        </a:defRPr>
                      </a:lvl2pPr>
                      <a:lvl3pPr marL="1143000" indent="-228600">
                        <a:spcBef>
                          <a:spcPct val="20000"/>
                        </a:spcBef>
                        <a:defRPr kumimoji="1" sz="2000">
                          <a:solidFill>
                            <a:schemeClr val="tx1"/>
                          </a:solidFill>
                          <a:latin typeface="Arial" charset="0"/>
                          <a:ea typeface="ＭＳ Ｐゴシック" pitchFamily="50" charset="-128"/>
                        </a:defRPr>
                      </a:lvl3pPr>
                      <a:lvl4pPr marL="1600200" indent="-228600">
                        <a:spcBef>
                          <a:spcPct val="20000"/>
                        </a:spcBef>
                        <a:defRPr kumimoji="1">
                          <a:solidFill>
                            <a:schemeClr val="tx1"/>
                          </a:solidFill>
                          <a:latin typeface="Arial" charset="0"/>
                          <a:ea typeface="ＭＳ Ｐゴシック" pitchFamily="50" charset="-128"/>
                        </a:defRPr>
                      </a:lvl4pPr>
                      <a:lvl5pPr marL="2057400" indent="-22860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endParaRPr>
                    </a:p>
                  </a:txBody>
                  <a:tcPr marL="0" marR="0" marT="0" marB="0" horzOverflow="overflow">
                    <a:lnL w="63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charset="0"/>
                          <a:ea typeface="ＭＳ Ｐゴシック" pitchFamily="50" charset="-128"/>
                        </a:defRPr>
                      </a:lvl1pPr>
                      <a:lvl2pPr marL="742950" indent="-285750">
                        <a:spcBef>
                          <a:spcPct val="20000"/>
                        </a:spcBef>
                        <a:defRPr kumimoji="1" sz="2400">
                          <a:solidFill>
                            <a:schemeClr val="tx1"/>
                          </a:solidFill>
                          <a:latin typeface="Arial" charset="0"/>
                          <a:ea typeface="ＭＳ Ｐゴシック" pitchFamily="50" charset="-128"/>
                        </a:defRPr>
                      </a:lvl2pPr>
                      <a:lvl3pPr marL="1143000" indent="-228600">
                        <a:spcBef>
                          <a:spcPct val="20000"/>
                        </a:spcBef>
                        <a:defRPr kumimoji="1" sz="2000">
                          <a:solidFill>
                            <a:schemeClr val="tx1"/>
                          </a:solidFill>
                          <a:latin typeface="Arial" charset="0"/>
                          <a:ea typeface="ＭＳ Ｐゴシック" pitchFamily="50" charset="-128"/>
                        </a:defRPr>
                      </a:lvl3pPr>
                      <a:lvl4pPr marL="1600200" indent="-228600">
                        <a:spcBef>
                          <a:spcPct val="20000"/>
                        </a:spcBef>
                        <a:defRPr kumimoji="1">
                          <a:solidFill>
                            <a:schemeClr val="tx1"/>
                          </a:solidFill>
                          <a:latin typeface="Arial" charset="0"/>
                          <a:ea typeface="ＭＳ Ｐゴシック" pitchFamily="50" charset="-128"/>
                        </a:defRPr>
                      </a:lvl4pPr>
                      <a:lvl5pPr marL="2057400" indent="-228600">
                        <a:spcBef>
                          <a:spcPct val="20000"/>
                        </a:spcBef>
                        <a:defRPr kumimoji="1">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en-US" altLang="ja-JP" sz="10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rPr>
                        <a:t>Major processes being developed and removal plan being drawn up</a:t>
                      </a:r>
                      <a:endParaRPr kumimoji="1" lang="ja-JP" altLang="en-US" sz="1000" b="0" i="0" u="none" strike="noStrike" cap="none" normalizeH="0" baseline="0" smtClean="0">
                        <a:ln>
                          <a:noFill/>
                        </a:ln>
                        <a:solidFill>
                          <a:schemeClr val="tx1"/>
                        </a:solidFill>
                        <a:effectLst/>
                        <a:latin typeface="Times New Roman" pitchFamily="18" charset="0"/>
                        <a:ea typeface="ＭＳ Ｐゴシック" pitchFamily="50" charset="-128"/>
                        <a:cs typeface="Times New Roman" pitchFamily="18" charset="0"/>
                      </a:endParaRPr>
                    </a:p>
                  </a:txBody>
                  <a:tcPr marL="83077" marR="83077" marT="46800" marB="46800" anchor="ct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172" name="正方形/長方形 3657"/>
          <p:cNvSpPr>
            <a:spLocks noChangeArrowheads="1"/>
          </p:cNvSpPr>
          <p:nvPr/>
        </p:nvSpPr>
        <p:spPr bwMode="auto">
          <a:xfrm>
            <a:off x="6015404" y="882650"/>
            <a:ext cx="1447800" cy="565150"/>
          </a:xfrm>
          <a:prstGeom prst="rect">
            <a:avLst/>
          </a:prstGeom>
          <a:solidFill>
            <a:srgbClr val="EBF1DE"/>
          </a:solidFill>
          <a:ln w="12700" algn="ctr">
            <a:solidFill>
              <a:srgbClr val="000000"/>
            </a:solidFill>
            <a:miter lim="800000"/>
            <a:headEnd/>
            <a:tailEnd/>
          </a:ln>
        </p:spPr>
        <p:txBody>
          <a:bodyPr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r>
              <a:rPr lang="en-US" altLang="ja-JP" sz="900">
                <a:solidFill>
                  <a:srgbClr val="000000"/>
                </a:solidFill>
                <a:latin typeface="Times New Roman" pitchFamily="18" charset="0"/>
                <a:cs typeface="Times New Roman" pitchFamily="18" charset="0"/>
              </a:rPr>
              <a:t>Period until decommissioning is completed</a:t>
            </a:r>
            <a:endParaRPr lang="ja-JP" altLang="en-US" sz="900">
              <a:solidFill>
                <a:srgbClr val="000000"/>
              </a:solidFill>
              <a:latin typeface="Times New Roman" pitchFamily="18" charset="0"/>
              <a:cs typeface="Times New Roman" pitchFamily="18" charset="0"/>
            </a:endParaRPr>
          </a:p>
          <a:p>
            <a:pPr algn="ctr" eaLnBrk="1" fontAlgn="ctr" hangingPunct="1">
              <a:spcBef>
                <a:spcPct val="0"/>
              </a:spcBef>
              <a:buFontTx/>
              <a:buNone/>
            </a:pPr>
            <a:r>
              <a:rPr lang="en-US" altLang="ja-JP" sz="900">
                <a:solidFill>
                  <a:srgbClr val="000000"/>
                </a:solidFill>
                <a:latin typeface="Times New Roman" pitchFamily="18" charset="0"/>
                <a:cs typeface="Times New Roman" pitchFamily="18" charset="0"/>
              </a:rPr>
              <a:t>(30-40 years later)</a:t>
            </a:r>
            <a:endParaRPr lang="ja-JP" altLang="en-US" sz="900">
              <a:solidFill>
                <a:srgbClr val="000000"/>
              </a:solidFill>
              <a:latin typeface="Times New Roman" pitchFamily="18" charset="0"/>
              <a:cs typeface="Times New Roman" pitchFamily="18" charset="0"/>
            </a:endParaRPr>
          </a:p>
        </p:txBody>
      </p:sp>
      <p:sp>
        <p:nvSpPr>
          <p:cNvPr id="7221" name="AutoShape 7"/>
          <p:cNvSpPr>
            <a:spLocks noChangeArrowheads="1"/>
          </p:cNvSpPr>
          <p:nvPr/>
        </p:nvSpPr>
        <p:spPr bwMode="auto">
          <a:xfrm>
            <a:off x="6015404" y="633414"/>
            <a:ext cx="1447800" cy="249237"/>
          </a:xfrm>
          <a:prstGeom prst="homePlate">
            <a:avLst>
              <a:gd name="adj" fmla="val 48946"/>
            </a:avLst>
          </a:prstGeom>
          <a:solidFill>
            <a:srgbClr val="EBF1DE"/>
          </a:solidFill>
          <a:ln w="12700">
            <a:solidFill>
              <a:srgbClr val="000000"/>
            </a:solidFill>
            <a:miter lim="800000"/>
            <a:headEnd/>
            <a:tailEnd/>
          </a:ln>
        </p:spPr>
        <p:txBody>
          <a:bodyPr anchor="ctr"/>
          <a:lstStyle>
            <a:lvl1pPr algn="ctr" fontAlgn="ctr">
              <a:defRPr kumimoji="1" sz="1000" b="1">
                <a:solidFill>
                  <a:schemeClr val="bg1"/>
                </a:solidFill>
                <a:latin typeface="Arial" charset="0"/>
                <a:ea typeface="ＭＳ Ｐゴシック" pitchFamily="50" charset="-128"/>
              </a:defRPr>
            </a:lvl1pPr>
            <a:lvl2pPr marL="742950" indent="-285750" algn="ctr" fontAlgn="ctr">
              <a:defRPr kumimoji="1" sz="1000" b="1">
                <a:solidFill>
                  <a:schemeClr val="bg1"/>
                </a:solidFill>
                <a:latin typeface="Arial" charset="0"/>
                <a:ea typeface="ＭＳ Ｐゴシック" pitchFamily="50" charset="-128"/>
              </a:defRPr>
            </a:lvl2pPr>
            <a:lvl3pPr marL="1143000" indent="-228600" algn="ctr" fontAlgn="ctr">
              <a:defRPr kumimoji="1" sz="1000" b="1">
                <a:solidFill>
                  <a:schemeClr val="bg1"/>
                </a:solidFill>
                <a:latin typeface="Arial" charset="0"/>
                <a:ea typeface="ＭＳ Ｐゴシック" pitchFamily="50" charset="-128"/>
              </a:defRPr>
            </a:lvl3pPr>
            <a:lvl4pPr marL="1600200" indent="-228600" algn="ctr" fontAlgn="ctr">
              <a:defRPr kumimoji="1" sz="1000" b="1">
                <a:solidFill>
                  <a:schemeClr val="bg1"/>
                </a:solidFill>
                <a:latin typeface="Arial" charset="0"/>
                <a:ea typeface="ＭＳ Ｐゴシック" pitchFamily="50" charset="-128"/>
              </a:defRPr>
            </a:lvl4pPr>
            <a:lvl5pPr marL="2057400" indent="-228600" algn="ctr" fontAlgn="ctr">
              <a:defRPr kumimoji="1" sz="1000" b="1">
                <a:solidFill>
                  <a:schemeClr val="bg1"/>
                </a:solidFill>
                <a:latin typeface="Arial" charset="0"/>
                <a:ea typeface="ＭＳ Ｐゴシック" pitchFamily="50" charset="-128"/>
              </a:defRPr>
            </a:lvl5pPr>
            <a:lvl6pPr marL="2514600" indent="-228600" algn="ctr" eaLnBrk="0" fontAlgn="ctr" hangingPunct="0">
              <a:spcBef>
                <a:spcPct val="0"/>
              </a:spcBef>
              <a:spcAft>
                <a:spcPct val="0"/>
              </a:spcAft>
              <a:defRPr kumimoji="1" sz="1000" b="1">
                <a:solidFill>
                  <a:schemeClr val="bg1"/>
                </a:solidFill>
                <a:latin typeface="Arial" charset="0"/>
                <a:ea typeface="ＭＳ Ｐゴシック" pitchFamily="50" charset="-128"/>
              </a:defRPr>
            </a:lvl6pPr>
            <a:lvl7pPr marL="2971800" indent="-228600" algn="ctr" eaLnBrk="0" fontAlgn="ctr" hangingPunct="0">
              <a:spcBef>
                <a:spcPct val="0"/>
              </a:spcBef>
              <a:spcAft>
                <a:spcPct val="0"/>
              </a:spcAft>
              <a:defRPr kumimoji="1" sz="1000" b="1">
                <a:solidFill>
                  <a:schemeClr val="bg1"/>
                </a:solidFill>
                <a:latin typeface="Arial" charset="0"/>
                <a:ea typeface="ＭＳ Ｐゴシック" pitchFamily="50" charset="-128"/>
              </a:defRPr>
            </a:lvl7pPr>
            <a:lvl8pPr marL="3429000" indent="-228600" algn="ctr" eaLnBrk="0" fontAlgn="ctr" hangingPunct="0">
              <a:spcBef>
                <a:spcPct val="0"/>
              </a:spcBef>
              <a:spcAft>
                <a:spcPct val="0"/>
              </a:spcAft>
              <a:defRPr kumimoji="1" sz="1000" b="1">
                <a:solidFill>
                  <a:schemeClr val="bg1"/>
                </a:solidFill>
                <a:latin typeface="Arial" charset="0"/>
                <a:ea typeface="ＭＳ Ｐゴシック" pitchFamily="50" charset="-128"/>
              </a:defRPr>
            </a:lvl8pPr>
            <a:lvl9pPr marL="3886200" indent="-228600" algn="ctr" eaLnBrk="0" fontAlgn="ctr" hangingPunct="0">
              <a:spcBef>
                <a:spcPct val="0"/>
              </a:spcBef>
              <a:spcAft>
                <a:spcPct val="0"/>
              </a:spcAft>
              <a:defRPr kumimoji="1" sz="1000" b="1">
                <a:solidFill>
                  <a:schemeClr val="bg1"/>
                </a:solidFill>
                <a:latin typeface="Arial" charset="0"/>
                <a:ea typeface="ＭＳ Ｐゴシック" pitchFamily="50" charset="-128"/>
              </a:defRPr>
            </a:lvl9pPr>
          </a:lstStyle>
          <a:p>
            <a:pPr eaLnBrk="1" fontAlgn="base" hangingPunct="1">
              <a:defRPr/>
            </a:pPr>
            <a:r>
              <a:rPr lang="en-US" altLang="ja-JP" sz="1050" dirty="0" smtClean="0">
                <a:solidFill>
                  <a:schemeClr val="tx1"/>
                </a:solidFill>
                <a:latin typeface="Times New Roman" panose="02020603050405020304" pitchFamily="18" charset="0"/>
                <a:cs typeface="Times New Roman" panose="02020603050405020304" pitchFamily="18" charset="0"/>
              </a:rPr>
              <a:t>Term 3</a:t>
            </a:r>
            <a:endParaRPr lang="ja-JP" altLang="en-US" sz="1050" dirty="0" smtClean="0">
              <a:solidFill>
                <a:schemeClr val="tx1"/>
              </a:solidFill>
              <a:latin typeface="Times New Roman" panose="02020603050405020304" pitchFamily="18" charset="0"/>
              <a:cs typeface="Times New Roman" panose="02020603050405020304" pitchFamily="18" charset="0"/>
            </a:endParaRPr>
          </a:p>
        </p:txBody>
      </p:sp>
      <p:sp>
        <p:nvSpPr>
          <p:cNvPr id="7222" name="AutoShape 5"/>
          <p:cNvSpPr>
            <a:spLocks noChangeArrowheads="1"/>
          </p:cNvSpPr>
          <p:nvPr/>
        </p:nvSpPr>
        <p:spPr bwMode="auto">
          <a:xfrm>
            <a:off x="2184889" y="642939"/>
            <a:ext cx="825011" cy="244475"/>
          </a:xfrm>
          <a:prstGeom prst="homePlate">
            <a:avLst>
              <a:gd name="adj" fmla="val 67532"/>
            </a:avLst>
          </a:prstGeom>
          <a:solidFill>
            <a:srgbClr val="FDEADA"/>
          </a:solidFill>
          <a:ln w="12700">
            <a:solidFill>
              <a:srgbClr val="000000"/>
            </a:solidFill>
            <a:miter lim="800000"/>
            <a:headEnd/>
            <a:tailEnd/>
          </a:ln>
        </p:spPr>
        <p:txBody>
          <a:bodyPr anchor="ctr"/>
          <a:lstStyle>
            <a:lvl1pPr algn="ctr" fontAlgn="ctr">
              <a:defRPr kumimoji="1" sz="1000" b="1">
                <a:solidFill>
                  <a:schemeClr val="bg1"/>
                </a:solidFill>
                <a:latin typeface="Arial" charset="0"/>
                <a:ea typeface="ＭＳ Ｐゴシック" pitchFamily="50" charset="-128"/>
              </a:defRPr>
            </a:lvl1pPr>
            <a:lvl2pPr marL="742950" indent="-285750" algn="ctr" fontAlgn="ctr">
              <a:defRPr kumimoji="1" sz="1000" b="1">
                <a:solidFill>
                  <a:schemeClr val="bg1"/>
                </a:solidFill>
                <a:latin typeface="Arial" charset="0"/>
                <a:ea typeface="ＭＳ Ｐゴシック" pitchFamily="50" charset="-128"/>
              </a:defRPr>
            </a:lvl2pPr>
            <a:lvl3pPr marL="1143000" indent="-228600" algn="ctr" fontAlgn="ctr">
              <a:defRPr kumimoji="1" sz="1000" b="1">
                <a:solidFill>
                  <a:schemeClr val="bg1"/>
                </a:solidFill>
                <a:latin typeface="Arial" charset="0"/>
                <a:ea typeface="ＭＳ Ｐゴシック" pitchFamily="50" charset="-128"/>
              </a:defRPr>
            </a:lvl3pPr>
            <a:lvl4pPr marL="1600200" indent="-228600" algn="ctr" fontAlgn="ctr">
              <a:defRPr kumimoji="1" sz="1000" b="1">
                <a:solidFill>
                  <a:schemeClr val="bg1"/>
                </a:solidFill>
                <a:latin typeface="Arial" charset="0"/>
                <a:ea typeface="ＭＳ Ｐゴシック" pitchFamily="50" charset="-128"/>
              </a:defRPr>
            </a:lvl4pPr>
            <a:lvl5pPr marL="2057400" indent="-228600" algn="ctr" fontAlgn="ctr">
              <a:defRPr kumimoji="1" sz="1000" b="1">
                <a:solidFill>
                  <a:schemeClr val="bg1"/>
                </a:solidFill>
                <a:latin typeface="Arial" charset="0"/>
                <a:ea typeface="ＭＳ Ｐゴシック" pitchFamily="50" charset="-128"/>
              </a:defRPr>
            </a:lvl5pPr>
            <a:lvl6pPr marL="2514600" indent="-228600" algn="ctr" eaLnBrk="0" fontAlgn="ctr" hangingPunct="0">
              <a:spcBef>
                <a:spcPct val="0"/>
              </a:spcBef>
              <a:spcAft>
                <a:spcPct val="0"/>
              </a:spcAft>
              <a:defRPr kumimoji="1" sz="1000" b="1">
                <a:solidFill>
                  <a:schemeClr val="bg1"/>
                </a:solidFill>
                <a:latin typeface="Arial" charset="0"/>
                <a:ea typeface="ＭＳ Ｐゴシック" pitchFamily="50" charset="-128"/>
              </a:defRPr>
            </a:lvl6pPr>
            <a:lvl7pPr marL="2971800" indent="-228600" algn="ctr" eaLnBrk="0" fontAlgn="ctr" hangingPunct="0">
              <a:spcBef>
                <a:spcPct val="0"/>
              </a:spcBef>
              <a:spcAft>
                <a:spcPct val="0"/>
              </a:spcAft>
              <a:defRPr kumimoji="1" sz="1000" b="1">
                <a:solidFill>
                  <a:schemeClr val="bg1"/>
                </a:solidFill>
                <a:latin typeface="Arial" charset="0"/>
                <a:ea typeface="ＭＳ Ｐゴシック" pitchFamily="50" charset="-128"/>
              </a:defRPr>
            </a:lvl7pPr>
            <a:lvl8pPr marL="3429000" indent="-228600" algn="ctr" eaLnBrk="0" fontAlgn="ctr" hangingPunct="0">
              <a:spcBef>
                <a:spcPct val="0"/>
              </a:spcBef>
              <a:spcAft>
                <a:spcPct val="0"/>
              </a:spcAft>
              <a:defRPr kumimoji="1" sz="1000" b="1">
                <a:solidFill>
                  <a:schemeClr val="bg1"/>
                </a:solidFill>
                <a:latin typeface="Arial" charset="0"/>
                <a:ea typeface="ＭＳ Ｐゴシック" pitchFamily="50" charset="-128"/>
              </a:defRPr>
            </a:lvl8pPr>
            <a:lvl9pPr marL="3886200" indent="-228600" algn="ctr" eaLnBrk="0" fontAlgn="ctr" hangingPunct="0">
              <a:spcBef>
                <a:spcPct val="0"/>
              </a:spcBef>
              <a:spcAft>
                <a:spcPct val="0"/>
              </a:spcAft>
              <a:defRPr kumimoji="1" sz="1000" b="1">
                <a:solidFill>
                  <a:schemeClr val="bg1"/>
                </a:solidFill>
                <a:latin typeface="Arial" charset="0"/>
                <a:ea typeface="ＭＳ Ｐゴシック" pitchFamily="50" charset="-128"/>
              </a:defRPr>
            </a:lvl9pPr>
          </a:lstStyle>
          <a:p>
            <a:pPr eaLnBrk="1" fontAlgn="base" hangingPunct="1">
              <a:defRPr/>
            </a:pPr>
            <a:r>
              <a:rPr lang="en-US" altLang="ja-JP" sz="1050" dirty="0" smtClean="0">
                <a:solidFill>
                  <a:schemeClr val="tx1"/>
                </a:solidFill>
                <a:latin typeface="Times New Roman" panose="02020603050405020304" pitchFamily="18" charset="0"/>
                <a:cs typeface="Times New Roman" panose="02020603050405020304" pitchFamily="18" charset="0"/>
              </a:rPr>
              <a:t>Term 1</a:t>
            </a:r>
            <a:endParaRPr lang="ja-JP" altLang="en-US" sz="1050" dirty="0" smtClean="0">
              <a:solidFill>
                <a:schemeClr val="tx1"/>
              </a:solidFill>
              <a:latin typeface="Times New Roman" panose="02020603050405020304" pitchFamily="18" charset="0"/>
              <a:cs typeface="Times New Roman" panose="02020603050405020304" pitchFamily="18" charset="0"/>
            </a:endParaRPr>
          </a:p>
        </p:txBody>
      </p:sp>
      <p:sp>
        <p:nvSpPr>
          <p:cNvPr id="7223" name="AutoShape 6"/>
          <p:cNvSpPr>
            <a:spLocks noChangeArrowheads="1"/>
          </p:cNvSpPr>
          <p:nvPr/>
        </p:nvSpPr>
        <p:spPr bwMode="auto">
          <a:xfrm>
            <a:off x="3017228" y="647701"/>
            <a:ext cx="2982057" cy="239713"/>
          </a:xfrm>
          <a:prstGeom prst="homePlate">
            <a:avLst>
              <a:gd name="adj" fmla="val 72874"/>
            </a:avLst>
          </a:prstGeom>
          <a:solidFill>
            <a:srgbClr val="C6D9F1"/>
          </a:solidFill>
          <a:ln w="12700">
            <a:solidFill>
              <a:srgbClr val="000000"/>
            </a:solidFill>
            <a:miter lim="800000"/>
            <a:headEnd/>
            <a:tailEnd/>
          </a:ln>
        </p:spPr>
        <p:txBody>
          <a:bodyPr anchor="ctr"/>
          <a:lstStyle>
            <a:lvl1pPr algn="ctr" fontAlgn="ctr">
              <a:defRPr kumimoji="1" sz="1000" b="1">
                <a:solidFill>
                  <a:schemeClr val="bg1"/>
                </a:solidFill>
                <a:latin typeface="Arial" charset="0"/>
                <a:ea typeface="ＭＳ Ｐゴシック" pitchFamily="50" charset="-128"/>
              </a:defRPr>
            </a:lvl1pPr>
            <a:lvl2pPr marL="742950" indent="-285750" algn="ctr" fontAlgn="ctr">
              <a:defRPr kumimoji="1" sz="1000" b="1">
                <a:solidFill>
                  <a:schemeClr val="bg1"/>
                </a:solidFill>
                <a:latin typeface="Arial" charset="0"/>
                <a:ea typeface="ＭＳ Ｐゴシック" pitchFamily="50" charset="-128"/>
              </a:defRPr>
            </a:lvl2pPr>
            <a:lvl3pPr marL="1143000" indent="-228600" algn="ctr" fontAlgn="ctr">
              <a:defRPr kumimoji="1" sz="1000" b="1">
                <a:solidFill>
                  <a:schemeClr val="bg1"/>
                </a:solidFill>
                <a:latin typeface="Arial" charset="0"/>
                <a:ea typeface="ＭＳ Ｐゴシック" pitchFamily="50" charset="-128"/>
              </a:defRPr>
            </a:lvl3pPr>
            <a:lvl4pPr marL="1600200" indent="-228600" algn="ctr" fontAlgn="ctr">
              <a:defRPr kumimoji="1" sz="1000" b="1">
                <a:solidFill>
                  <a:schemeClr val="bg1"/>
                </a:solidFill>
                <a:latin typeface="Arial" charset="0"/>
                <a:ea typeface="ＭＳ Ｐゴシック" pitchFamily="50" charset="-128"/>
              </a:defRPr>
            </a:lvl4pPr>
            <a:lvl5pPr marL="2057400" indent="-228600" algn="ctr" fontAlgn="ctr">
              <a:defRPr kumimoji="1" sz="1000" b="1">
                <a:solidFill>
                  <a:schemeClr val="bg1"/>
                </a:solidFill>
                <a:latin typeface="Arial" charset="0"/>
                <a:ea typeface="ＭＳ Ｐゴシック" pitchFamily="50" charset="-128"/>
              </a:defRPr>
            </a:lvl5pPr>
            <a:lvl6pPr marL="2514600" indent="-228600" algn="ctr" eaLnBrk="0" fontAlgn="ctr" hangingPunct="0">
              <a:spcBef>
                <a:spcPct val="0"/>
              </a:spcBef>
              <a:spcAft>
                <a:spcPct val="0"/>
              </a:spcAft>
              <a:defRPr kumimoji="1" sz="1000" b="1">
                <a:solidFill>
                  <a:schemeClr val="bg1"/>
                </a:solidFill>
                <a:latin typeface="Arial" charset="0"/>
                <a:ea typeface="ＭＳ Ｐゴシック" pitchFamily="50" charset="-128"/>
              </a:defRPr>
            </a:lvl6pPr>
            <a:lvl7pPr marL="2971800" indent="-228600" algn="ctr" eaLnBrk="0" fontAlgn="ctr" hangingPunct="0">
              <a:spcBef>
                <a:spcPct val="0"/>
              </a:spcBef>
              <a:spcAft>
                <a:spcPct val="0"/>
              </a:spcAft>
              <a:defRPr kumimoji="1" sz="1000" b="1">
                <a:solidFill>
                  <a:schemeClr val="bg1"/>
                </a:solidFill>
                <a:latin typeface="Arial" charset="0"/>
                <a:ea typeface="ＭＳ Ｐゴシック" pitchFamily="50" charset="-128"/>
              </a:defRPr>
            </a:lvl7pPr>
            <a:lvl8pPr marL="3429000" indent="-228600" algn="ctr" eaLnBrk="0" fontAlgn="ctr" hangingPunct="0">
              <a:spcBef>
                <a:spcPct val="0"/>
              </a:spcBef>
              <a:spcAft>
                <a:spcPct val="0"/>
              </a:spcAft>
              <a:defRPr kumimoji="1" sz="1000" b="1">
                <a:solidFill>
                  <a:schemeClr val="bg1"/>
                </a:solidFill>
                <a:latin typeface="Arial" charset="0"/>
                <a:ea typeface="ＭＳ Ｐゴシック" pitchFamily="50" charset="-128"/>
              </a:defRPr>
            </a:lvl8pPr>
            <a:lvl9pPr marL="3886200" indent="-228600" algn="ctr" eaLnBrk="0" fontAlgn="ctr" hangingPunct="0">
              <a:spcBef>
                <a:spcPct val="0"/>
              </a:spcBef>
              <a:spcAft>
                <a:spcPct val="0"/>
              </a:spcAft>
              <a:defRPr kumimoji="1" sz="1000" b="1">
                <a:solidFill>
                  <a:schemeClr val="bg1"/>
                </a:solidFill>
                <a:latin typeface="Arial" charset="0"/>
                <a:ea typeface="ＭＳ Ｐゴシック" pitchFamily="50" charset="-128"/>
              </a:defRPr>
            </a:lvl9pPr>
          </a:lstStyle>
          <a:p>
            <a:pPr eaLnBrk="1" fontAlgn="base" hangingPunct="1">
              <a:defRPr/>
            </a:pPr>
            <a:r>
              <a:rPr lang="en-US" altLang="ja-JP" sz="1050" dirty="0" smtClean="0">
                <a:solidFill>
                  <a:schemeClr val="tx1"/>
                </a:solidFill>
                <a:latin typeface="Times New Roman" panose="02020603050405020304" pitchFamily="18" charset="0"/>
                <a:cs typeface="Times New Roman" panose="02020603050405020304" pitchFamily="18" charset="0"/>
              </a:rPr>
              <a:t>Term 2</a:t>
            </a:r>
            <a:endParaRPr lang="ja-JP" altLang="en-US" sz="1050" dirty="0" smtClean="0">
              <a:solidFill>
                <a:schemeClr val="tx1"/>
              </a:solidFill>
              <a:latin typeface="Times New Roman" panose="02020603050405020304" pitchFamily="18" charset="0"/>
              <a:cs typeface="Times New Roman" panose="02020603050405020304" pitchFamily="18" charset="0"/>
            </a:endParaRPr>
          </a:p>
        </p:txBody>
      </p:sp>
      <p:sp>
        <p:nvSpPr>
          <p:cNvPr id="5176" name="Text Box 18"/>
          <p:cNvSpPr txBox="1">
            <a:spLocks noChangeArrowheads="1"/>
          </p:cNvSpPr>
          <p:nvPr/>
        </p:nvSpPr>
        <p:spPr bwMode="auto">
          <a:xfrm>
            <a:off x="5625612" y="417513"/>
            <a:ext cx="7751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900"/>
              <a:t>Dec. 2021</a:t>
            </a:r>
            <a:endParaRPr lang="ja-JP" altLang="en-US" sz="900"/>
          </a:p>
        </p:txBody>
      </p:sp>
      <p:sp>
        <p:nvSpPr>
          <p:cNvPr id="5177" name="Text Box 18"/>
          <p:cNvSpPr txBox="1">
            <a:spLocks noChangeArrowheads="1"/>
          </p:cNvSpPr>
          <p:nvPr/>
        </p:nvSpPr>
        <p:spPr bwMode="auto">
          <a:xfrm>
            <a:off x="6959112" y="417514"/>
            <a:ext cx="1053611"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900"/>
              <a:t>30-40 years later</a:t>
            </a:r>
          </a:p>
        </p:txBody>
      </p:sp>
      <p:sp>
        <p:nvSpPr>
          <p:cNvPr id="5178" name="正方形/長方形 3655"/>
          <p:cNvSpPr>
            <a:spLocks noChangeArrowheads="1"/>
          </p:cNvSpPr>
          <p:nvPr/>
        </p:nvSpPr>
        <p:spPr bwMode="auto">
          <a:xfrm>
            <a:off x="2184889" y="887414"/>
            <a:ext cx="820615" cy="560387"/>
          </a:xfrm>
          <a:prstGeom prst="rect">
            <a:avLst/>
          </a:prstGeom>
          <a:solidFill>
            <a:srgbClr val="FDEADA"/>
          </a:solidFill>
          <a:ln w="12700" algn="ctr">
            <a:solidFill>
              <a:srgbClr val="000000"/>
            </a:solidFill>
            <a:miter lim="800000"/>
            <a:headEnd/>
            <a:tailEnd/>
          </a:ln>
        </p:spPr>
        <p:txBody>
          <a:bodyPr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700">
                <a:solidFill>
                  <a:srgbClr val="000000"/>
                </a:solidFill>
                <a:latin typeface="Times New Roman" pitchFamily="18" charset="0"/>
                <a:cs typeface="Times New Roman" pitchFamily="18" charset="0"/>
              </a:rPr>
              <a:t>Period until start of removal of fuel inside the spent fuel pool</a:t>
            </a:r>
            <a:endParaRPr lang="ja-JP" altLang="en-US" sz="700" b="0"/>
          </a:p>
        </p:txBody>
      </p:sp>
      <p:sp>
        <p:nvSpPr>
          <p:cNvPr id="5179" name="正方形/長方形 3656"/>
          <p:cNvSpPr>
            <a:spLocks noChangeArrowheads="1"/>
          </p:cNvSpPr>
          <p:nvPr/>
        </p:nvSpPr>
        <p:spPr bwMode="auto">
          <a:xfrm>
            <a:off x="3012831" y="887414"/>
            <a:ext cx="3002574" cy="560387"/>
          </a:xfrm>
          <a:prstGeom prst="rect">
            <a:avLst/>
          </a:prstGeom>
          <a:solidFill>
            <a:srgbClr val="C6D9F1"/>
          </a:solidFill>
          <a:ln w="12700" algn="ctr">
            <a:solidFill>
              <a:srgbClr val="000000"/>
            </a:solidFill>
            <a:miter lim="800000"/>
            <a:headEnd/>
            <a:tailEnd/>
          </a:ln>
        </p:spPr>
        <p:txBody>
          <a:bodyPr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r>
              <a:rPr lang="en-US" altLang="ja-JP" sz="900">
                <a:solidFill>
                  <a:srgbClr val="000000"/>
                </a:solidFill>
                <a:latin typeface="Times New Roman" pitchFamily="18" charset="0"/>
                <a:cs typeface="Times New Roman" pitchFamily="18" charset="0"/>
              </a:rPr>
              <a:t>Term until start of removal of fuel debris </a:t>
            </a:r>
          </a:p>
          <a:p>
            <a:pPr algn="ctr" eaLnBrk="1" fontAlgn="ctr" hangingPunct="1">
              <a:spcBef>
                <a:spcPct val="0"/>
              </a:spcBef>
              <a:buFontTx/>
              <a:buNone/>
            </a:pPr>
            <a:r>
              <a:rPr lang="en-US" altLang="ja-JP" sz="900">
                <a:solidFill>
                  <a:srgbClr val="000000"/>
                </a:solidFill>
                <a:latin typeface="Times New Roman" pitchFamily="18" charset="0"/>
                <a:cs typeface="Times New Roman" pitchFamily="18" charset="0"/>
              </a:rPr>
              <a:t>(within 10 years)</a:t>
            </a:r>
            <a:endParaRPr lang="ja-JP" altLang="en-US" sz="900">
              <a:solidFill>
                <a:srgbClr val="000000"/>
              </a:solidFill>
              <a:latin typeface="Times New Roman" pitchFamily="18" charset="0"/>
              <a:cs typeface="Times New Roman" pitchFamily="18" charset="0"/>
            </a:endParaRPr>
          </a:p>
        </p:txBody>
      </p:sp>
      <p:cxnSp>
        <p:nvCxnSpPr>
          <p:cNvPr id="3659" name="直線コネクタ 3658"/>
          <p:cNvCxnSpPr/>
          <p:nvPr/>
        </p:nvCxnSpPr>
        <p:spPr>
          <a:xfrm>
            <a:off x="3008435" y="609600"/>
            <a:ext cx="0" cy="838200"/>
          </a:xfrm>
          <a:prstGeom prst="line">
            <a:avLst/>
          </a:prstGeom>
          <a:ln w="19050"/>
        </p:spPr>
        <p:style>
          <a:lnRef idx="1">
            <a:schemeClr val="dk1"/>
          </a:lnRef>
          <a:fillRef idx="0">
            <a:schemeClr val="dk1"/>
          </a:fillRef>
          <a:effectRef idx="0">
            <a:schemeClr val="dk1"/>
          </a:effectRef>
          <a:fontRef idx="minor">
            <a:schemeClr val="tx1"/>
          </a:fontRef>
        </p:style>
      </p:cxnSp>
      <p:cxnSp>
        <p:nvCxnSpPr>
          <p:cNvPr id="2" name="直線コネクタ 3658"/>
          <p:cNvCxnSpPr/>
          <p:nvPr/>
        </p:nvCxnSpPr>
        <p:spPr>
          <a:xfrm>
            <a:off x="6003681" y="622300"/>
            <a:ext cx="4396" cy="825500"/>
          </a:xfrm>
          <a:prstGeom prst="line">
            <a:avLst/>
          </a:prstGeom>
          <a:ln w="19050"/>
        </p:spPr>
        <p:style>
          <a:lnRef idx="1">
            <a:schemeClr val="dk1"/>
          </a:lnRef>
          <a:fillRef idx="0">
            <a:schemeClr val="dk1"/>
          </a:fillRef>
          <a:effectRef idx="0">
            <a:schemeClr val="dk1"/>
          </a:effectRef>
          <a:fontRef idx="minor">
            <a:schemeClr val="tx1"/>
          </a:fontRef>
        </p:style>
      </p:cxnSp>
      <p:sp>
        <p:nvSpPr>
          <p:cNvPr id="5182" name="Text Box 18"/>
          <p:cNvSpPr txBox="1">
            <a:spLocks noChangeArrowheads="1"/>
          </p:cNvSpPr>
          <p:nvPr/>
        </p:nvSpPr>
        <p:spPr bwMode="auto">
          <a:xfrm>
            <a:off x="2558562" y="417513"/>
            <a:ext cx="88802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spcBef>
                <a:spcPct val="0"/>
              </a:spcBef>
              <a:buFontTx/>
              <a:buNone/>
            </a:pPr>
            <a:r>
              <a:rPr lang="en-US" altLang="ja-JP" sz="900"/>
              <a:t>Dec. 2013</a:t>
            </a:r>
            <a:endParaRPr lang="ja-JP" altLang="en-US" sz="900"/>
          </a:p>
        </p:txBody>
      </p:sp>
      <p:sp>
        <p:nvSpPr>
          <p:cNvPr id="5183" name="Rectangle 304"/>
          <p:cNvSpPr>
            <a:spLocks noChangeArrowheads="1"/>
          </p:cNvSpPr>
          <p:nvPr/>
        </p:nvSpPr>
        <p:spPr bwMode="auto">
          <a:xfrm>
            <a:off x="2743200" y="1804988"/>
            <a:ext cx="773723" cy="120650"/>
          </a:xfrm>
          <a:prstGeom prst="rect">
            <a:avLst/>
          </a:prstGeom>
          <a:solidFill>
            <a:srgbClr val="FFFFFF"/>
          </a:solidFill>
          <a:ln w="9525">
            <a:solidFill>
              <a:srgbClr val="000000"/>
            </a:solidFill>
            <a:miter lim="800000"/>
            <a:headEnd/>
            <a:tailEnd/>
          </a:ln>
        </p:spPr>
        <p:txBody>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endParaRPr lang="ja-JP" altLang="en-US" sz="1000">
              <a:solidFill>
                <a:schemeClr val="bg1"/>
              </a:solidFill>
            </a:endParaRPr>
          </a:p>
        </p:txBody>
      </p:sp>
      <p:sp>
        <p:nvSpPr>
          <p:cNvPr id="5184" name="Rectangle 305"/>
          <p:cNvSpPr>
            <a:spLocks noChangeArrowheads="1"/>
          </p:cNvSpPr>
          <p:nvPr/>
        </p:nvSpPr>
        <p:spPr bwMode="auto">
          <a:xfrm>
            <a:off x="2747597" y="1804988"/>
            <a:ext cx="492369" cy="120650"/>
          </a:xfrm>
          <a:prstGeom prst="rect">
            <a:avLst/>
          </a:prstGeom>
          <a:solidFill>
            <a:srgbClr val="000000"/>
          </a:solidFill>
          <a:ln w="9525">
            <a:solidFill>
              <a:srgbClr val="000000"/>
            </a:solidFill>
            <a:miter lim="800000"/>
            <a:headEnd/>
            <a:tailEnd/>
          </a:ln>
        </p:spPr>
        <p:txBody>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endParaRPr lang="ja-JP" altLang="en-US" sz="1000">
              <a:solidFill>
                <a:schemeClr val="bg1"/>
              </a:solidFill>
            </a:endParaRPr>
          </a:p>
        </p:txBody>
      </p:sp>
      <p:sp>
        <p:nvSpPr>
          <p:cNvPr id="5185" name="Line 306"/>
          <p:cNvSpPr>
            <a:spLocks noChangeShapeType="1"/>
          </p:cNvSpPr>
          <p:nvPr/>
        </p:nvSpPr>
        <p:spPr bwMode="auto">
          <a:xfrm>
            <a:off x="3017227" y="1524001"/>
            <a:ext cx="0" cy="5211763"/>
          </a:xfrm>
          <a:prstGeom prst="line">
            <a:avLst/>
          </a:prstGeom>
          <a:noFill/>
          <a:ln w="63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186" name="Text Box 322"/>
          <p:cNvSpPr txBox="1">
            <a:spLocks noChangeArrowheads="1"/>
          </p:cNvSpPr>
          <p:nvPr/>
        </p:nvSpPr>
        <p:spPr bwMode="auto">
          <a:xfrm>
            <a:off x="3265205" y="1530350"/>
            <a:ext cx="518092"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r>
              <a:rPr lang="ja-JP" altLang="en-US" sz="800" b="0"/>
              <a:t>～</a:t>
            </a:r>
            <a:r>
              <a:rPr lang="en-US" altLang="ja-JP" sz="800" b="0"/>
              <a:t>2015</a:t>
            </a:r>
            <a:endParaRPr lang="ja-JP" altLang="en-US" sz="800" b="0"/>
          </a:p>
        </p:txBody>
      </p:sp>
      <p:sp>
        <p:nvSpPr>
          <p:cNvPr id="5187" name="Text Box 323"/>
          <p:cNvSpPr txBox="1">
            <a:spLocks noChangeArrowheads="1"/>
          </p:cNvSpPr>
          <p:nvPr/>
        </p:nvSpPr>
        <p:spPr bwMode="auto">
          <a:xfrm>
            <a:off x="3356074" y="1625600"/>
            <a:ext cx="31290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r>
              <a:rPr lang="en-US" altLang="ja-JP" sz="1000"/>
              <a:t>▼</a:t>
            </a:r>
          </a:p>
        </p:txBody>
      </p:sp>
      <p:sp>
        <p:nvSpPr>
          <p:cNvPr id="5188" name="Text Box 324"/>
          <p:cNvSpPr txBox="1">
            <a:spLocks noChangeArrowheads="1"/>
          </p:cNvSpPr>
          <p:nvPr/>
        </p:nvSpPr>
        <p:spPr bwMode="auto">
          <a:xfrm>
            <a:off x="3358804" y="1804989"/>
            <a:ext cx="2400017"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r>
              <a:rPr lang="en-US" altLang="ja-JP" sz="800" b="0"/>
              <a:t>Plan of major processes of each unit determined</a:t>
            </a:r>
            <a:endParaRPr lang="ja-JP" altLang="en-US" sz="800" b="0"/>
          </a:p>
        </p:txBody>
      </p:sp>
      <p:sp>
        <p:nvSpPr>
          <p:cNvPr id="5189" name="Line 325"/>
          <p:cNvSpPr>
            <a:spLocks noChangeShapeType="1"/>
          </p:cNvSpPr>
          <p:nvPr/>
        </p:nvSpPr>
        <p:spPr bwMode="auto">
          <a:xfrm>
            <a:off x="3239966" y="1444625"/>
            <a:ext cx="0" cy="5291138"/>
          </a:xfrm>
          <a:prstGeom prst="line">
            <a:avLst/>
          </a:prstGeom>
          <a:noFill/>
          <a:ln w="63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190" name="Text Box 326"/>
          <p:cNvSpPr txBox="1">
            <a:spLocks noChangeArrowheads="1"/>
          </p:cNvSpPr>
          <p:nvPr/>
        </p:nvSpPr>
        <p:spPr bwMode="auto">
          <a:xfrm>
            <a:off x="3112477" y="973138"/>
            <a:ext cx="293077"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r>
              <a:rPr lang="en-US" altLang="ja-JP" sz="800">
                <a:solidFill>
                  <a:srgbClr val="FF0000"/>
                </a:solidFill>
                <a:latin typeface="Times New Roman" pitchFamily="18" charset="0"/>
                <a:cs typeface="Times New Roman" pitchFamily="18" charset="0"/>
              </a:rPr>
              <a:t>As of </a:t>
            </a:r>
          </a:p>
          <a:p>
            <a:pPr algn="ctr" eaLnBrk="1" fontAlgn="ctr" hangingPunct="1">
              <a:spcBef>
                <a:spcPct val="0"/>
              </a:spcBef>
              <a:buFontTx/>
              <a:buNone/>
            </a:pPr>
            <a:r>
              <a:rPr lang="en-US" altLang="ja-JP" sz="800">
                <a:solidFill>
                  <a:srgbClr val="FF0000"/>
                </a:solidFill>
                <a:latin typeface="Times New Roman" pitchFamily="18" charset="0"/>
                <a:cs typeface="Times New Roman" pitchFamily="18" charset="0"/>
              </a:rPr>
              <a:t>March </a:t>
            </a:r>
          </a:p>
          <a:p>
            <a:pPr algn="ctr" eaLnBrk="1" fontAlgn="ctr" hangingPunct="1">
              <a:spcBef>
                <a:spcPct val="0"/>
              </a:spcBef>
              <a:buFontTx/>
              <a:buNone/>
            </a:pPr>
            <a:r>
              <a:rPr lang="en-US" altLang="ja-JP" sz="800">
                <a:solidFill>
                  <a:srgbClr val="FF0000"/>
                </a:solidFill>
                <a:latin typeface="Times New Roman" pitchFamily="18" charset="0"/>
                <a:cs typeface="Times New Roman" pitchFamily="18" charset="0"/>
              </a:rPr>
              <a:t>2014</a:t>
            </a:r>
            <a:r>
              <a:rPr lang="ja-JP" altLang="en-US" sz="800">
                <a:solidFill>
                  <a:srgbClr val="FF0000"/>
                </a:solidFill>
                <a:latin typeface="Times New Roman" pitchFamily="18" charset="0"/>
                <a:cs typeface="Times New Roman" pitchFamily="18" charset="0"/>
              </a:rPr>
              <a:t/>
            </a:r>
            <a:br>
              <a:rPr lang="ja-JP" altLang="en-US" sz="800">
                <a:solidFill>
                  <a:srgbClr val="FF0000"/>
                </a:solidFill>
                <a:latin typeface="Times New Roman" pitchFamily="18" charset="0"/>
                <a:cs typeface="Times New Roman" pitchFamily="18" charset="0"/>
              </a:rPr>
            </a:br>
            <a:r>
              <a:rPr lang="ja-JP" altLang="en-US" sz="800">
                <a:solidFill>
                  <a:srgbClr val="FF0000"/>
                </a:solidFill>
                <a:latin typeface="Times New Roman" pitchFamily="18" charset="0"/>
                <a:cs typeface="Times New Roman" pitchFamily="18" charset="0"/>
              </a:rPr>
              <a:t>▼</a:t>
            </a:r>
          </a:p>
        </p:txBody>
      </p:sp>
      <p:sp>
        <p:nvSpPr>
          <p:cNvPr id="5191" name="Rectangle 329"/>
          <p:cNvSpPr>
            <a:spLocks noChangeArrowheads="1"/>
          </p:cNvSpPr>
          <p:nvPr/>
        </p:nvSpPr>
        <p:spPr bwMode="auto">
          <a:xfrm>
            <a:off x="3021623" y="2166938"/>
            <a:ext cx="773723" cy="119062"/>
          </a:xfrm>
          <a:prstGeom prst="rect">
            <a:avLst/>
          </a:prstGeom>
          <a:solidFill>
            <a:srgbClr val="FFFFFF"/>
          </a:solidFill>
          <a:ln w="9525">
            <a:solidFill>
              <a:srgbClr val="000000"/>
            </a:solidFill>
            <a:miter lim="800000"/>
            <a:headEnd/>
            <a:tailEnd/>
          </a:ln>
        </p:spPr>
        <p:txBody>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endParaRPr lang="ja-JP" altLang="en-US" sz="1000">
              <a:solidFill>
                <a:schemeClr val="bg1"/>
              </a:solidFill>
            </a:endParaRPr>
          </a:p>
        </p:txBody>
      </p:sp>
      <p:sp>
        <p:nvSpPr>
          <p:cNvPr id="5192" name="Rectangle 330"/>
          <p:cNvSpPr>
            <a:spLocks noChangeArrowheads="1"/>
          </p:cNvSpPr>
          <p:nvPr/>
        </p:nvSpPr>
        <p:spPr bwMode="auto">
          <a:xfrm>
            <a:off x="3028951" y="2166938"/>
            <a:ext cx="211015" cy="119062"/>
          </a:xfrm>
          <a:prstGeom prst="rect">
            <a:avLst/>
          </a:prstGeom>
          <a:solidFill>
            <a:srgbClr val="000000"/>
          </a:solidFill>
          <a:ln w="9525">
            <a:solidFill>
              <a:srgbClr val="000000"/>
            </a:solidFill>
            <a:miter lim="800000"/>
            <a:headEnd/>
            <a:tailEnd/>
          </a:ln>
        </p:spPr>
        <p:txBody>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endParaRPr lang="ja-JP" altLang="en-US" sz="1000">
              <a:solidFill>
                <a:schemeClr val="bg1"/>
              </a:solidFill>
            </a:endParaRPr>
          </a:p>
        </p:txBody>
      </p:sp>
      <p:sp>
        <p:nvSpPr>
          <p:cNvPr id="5193" name="Rectangle 331"/>
          <p:cNvSpPr>
            <a:spLocks noChangeArrowheads="1"/>
          </p:cNvSpPr>
          <p:nvPr/>
        </p:nvSpPr>
        <p:spPr bwMode="auto">
          <a:xfrm>
            <a:off x="3868616" y="2611438"/>
            <a:ext cx="1370135" cy="119062"/>
          </a:xfrm>
          <a:prstGeom prst="rect">
            <a:avLst/>
          </a:prstGeom>
          <a:solidFill>
            <a:srgbClr val="FFFFFF"/>
          </a:solidFill>
          <a:ln w="9525">
            <a:solidFill>
              <a:srgbClr val="000000"/>
            </a:solidFill>
            <a:prstDash val="sysDot"/>
            <a:miter lim="800000"/>
            <a:headEnd/>
            <a:tailEnd/>
          </a:ln>
        </p:spPr>
        <p:txBody>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endParaRPr lang="ja-JP" altLang="en-US" sz="1000">
              <a:solidFill>
                <a:schemeClr val="bg1"/>
              </a:solidFill>
            </a:endParaRPr>
          </a:p>
        </p:txBody>
      </p:sp>
      <p:sp>
        <p:nvSpPr>
          <p:cNvPr id="5194" name="Text Box 332"/>
          <p:cNvSpPr txBox="1">
            <a:spLocks noChangeArrowheads="1"/>
          </p:cNvSpPr>
          <p:nvPr/>
        </p:nvSpPr>
        <p:spPr bwMode="auto">
          <a:xfrm>
            <a:off x="3306450" y="2336801"/>
            <a:ext cx="133241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r>
              <a:rPr lang="en-US" altLang="ja-JP" sz="800" b="0"/>
              <a:t>FY2017 H2 (fastest plan)</a:t>
            </a:r>
          </a:p>
        </p:txBody>
      </p:sp>
      <p:sp>
        <p:nvSpPr>
          <p:cNvPr id="5195" name="Text Box 333"/>
          <p:cNvSpPr txBox="1">
            <a:spLocks noChangeArrowheads="1"/>
          </p:cNvSpPr>
          <p:nvPr/>
        </p:nvSpPr>
        <p:spPr bwMode="auto">
          <a:xfrm>
            <a:off x="3709231" y="2427289"/>
            <a:ext cx="31290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r>
              <a:rPr lang="en-US" altLang="ja-JP" sz="1000"/>
              <a:t>▼</a:t>
            </a:r>
          </a:p>
        </p:txBody>
      </p:sp>
      <p:sp>
        <p:nvSpPr>
          <p:cNvPr id="5196" name="Text Box 335"/>
          <p:cNvSpPr txBox="1">
            <a:spLocks noChangeArrowheads="1"/>
          </p:cNvSpPr>
          <p:nvPr/>
        </p:nvSpPr>
        <p:spPr bwMode="auto">
          <a:xfrm>
            <a:off x="5192693" y="2611439"/>
            <a:ext cx="779381"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r>
              <a:rPr lang="en-US" altLang="ja-JP" sz="800" b="0"/>
              <a:t>Fuel removal</a:t>
            </a:r>
            <a:endParaRPr lang="ja-JP" altLang="en-US" sz="800" b="0"/>
          </a:p>
        </p:txBody>
      </p:sp>
      <p:sp>
        <p:nvSpPr>
          <p:cNvPr id="5197" name="Text Box 336"/>
          <p:cNvSpPr txBox="1">
            <a:spLocks noChangeArrowheads="1"/>
          </p:cNvSpPr>
          <p:nvPr/>
        </p:nvSpPr>
        <p:spPr bwMode="auto">
          <a:xfrm>
            <a:off x="3584038" y="2166939"/>
            <a:ext cx="3639138" cy="22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lnSpc>
                <a:spcPct val="90000"/>
              </a:lnSpc>
              <a:spcBef>
                <a:spcPct val="0"/>
              </a:spcBef>
              <a:buFontTx/>
              <a:buNone/>
            </a:pPr>
            <a:r>
              <a:rPr lang="en-US" altLang="ja-JP" sz="800" b="0"/>
              <a:t>Building cover disassembling ~ Rubble removal / decontamination / sealing </a:t>
            </a:r>
            <a:br>
              <a:rPr lang="en-US" altLang="ja-JP" sz="800" b="0"/>
            </a:br>
            <a:r>
              <a:rPr lang="en-US" altLang="ja-JP" sz="800" b="0"/>
              <a:t>~ Fuel removal equipment installation</a:t>
            </a:r>
            <a:endParaRPr lang="ja-JP" altLang="en-US" sz="800" b="0"/>
          </a:p>
        </p:txBody>
      </p:sp>
      <p:sp>
        <p:nvSpPr>
          <p:cNvPr id="5198" name="Rectangle 352"/>
          <p:cNvSpPr>
            <a:spLocks noChangeArrowheads="1"/>
          </p:cNvSpPr>
          <p:nvPr/>
        </p:nvSpPr>
        <p:spPr bwMode="auto">
          <a:xfrm>
            <a:off x="3279531" y="2827338"/>
            <a:ext cx="571500" cy="120650"/>
          </a:xfrm>
          <a:prstGeom prst="rect">
            <a:avLst/>
          </a:prstGeom>
          <a:solidFill>
            <a:srgbClr val="FFFFFF"/>
          </a:solidFill>
          <a:ln w="9525">
            <a:solidFill>
              <a:srgbClr val="000000"/>
            </a:solidFill>
            <a:miter lim="800000"/>
            <a:headEnd/>
            <a:tailEnd/>
          </a:ln>
        </p:spPr>
        <p:txBody>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endParaRPr lang="ja-JP" altLang="en-US" sz="1000">
              <a:solidFill>
                <a:schemeClr val="bg1"/>
              </a:solidFill>
            </a:endParaRPr>
          </a:p>
        </p:txBody>
      </p:sp>
      <p:sp>
        <p:nvSpPr>
          <p:cNvPr id="5199" name="Text Box 353"/>
          <p:cNvSpPr txBox="1">
            <a:spLocks noChangeArrowheads="1"/>
          </p:cNvSpPr>
          <p:nvPr/>
        </p:nvSpPr>
        <p:spPr bwMode="auto">
          <a:xfrm>
            <a:off x="4572001" y="2825751"/>
            <a:ext cx="338746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eaLnBrk="1" fontAlgn="ctr" hangingPunct="1">
              <a:spcBef>
                <a:spcPct val="0"/>
              </a:spcBef>
              <a:buFontTx/>
              <a:buNone/>
            </a:pPr>
            <a:r>
              <a:rPr lang="en-US" altLang="ja-JP" sz="700" b="0"/>
              <a:t>Operating floor decontamination (dose reduction)</a:t>
            </a:r>
            <a:r>
              <a:rPr lang="ja-JP" altLang="en-US" sz="700" b="0"/>
              <a:t> </a:t>
            </a:r>
            <a:br>
              <a:rPr lang="ja-JP" altLang="en-US" sz="700" b="0"/>
            </a:br>
            <a:r>
              <a:rPr lang="en-US" altLang="ja-JP" sz="700" b="0"/>
              <a:t>~ (Disassembling of upper part of building)</a:t>
            </a:r>
            <a:r>
              <a:rPr lang="ja-JP" altLang="en-US" sz="700" b="0"/>
              <a:t> </a:t>
            </a:r>
            <a:r>
              <a:rPr lang="en-US" altLang="ja-JP" sz="700" b="0"/>
              <a:t>~ Fuel removal equipment installation</a:t>
            </a:r>
            <a:endParaRPr lang="ja-JP" altLang="en-US" sz="700" b="0"/>
          </a:p>
        </p:txBody>
      </p:sp>
      <p:sp>
        <p:nvSpPr>
          <p:cNvPr id="5200" name="Rectangle 354"/>
          <p:cNvSpPr>
            <a:spLocks noChangeArrowheads="1"/>
          </p:cNvSpPr>
          <p:nvPr/>
        </p:nvSpPr>
        <p:spPr bwMode="auto">
          <a:xfrm>
            <a:off x="3868616" y="3278188"/>
            <a:ext cx="1647092" cy="119062"/>
          </a:xfrm>
          <a:prstGeom prst="rect">
            <a:avLst/>
          </a:prstGeom>
          <a:solidFill>
            <a:srgbClr val="FFFFFF"/>
          </a:solidFill>
          <a:ln w="9525">
            <a:solidFill>
              <a:srgbClr val="000000"/>
            </a:solidFill>
            <a:prstDash val="sysDot"/>
            <a:miter lim="800000"/>
            <a:headEnd/>
            <a:tailEnd/>
          </a:ln>
        </p:spPr>
        <p:txBody>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endParaRPr lang="ja-JP" altLang="en-US" sz="1000">
              <a:solidFill>
                <a:schemeClr val="bg1"/>
              </a:solidFill>
            </a:endParaRPr>
          </a:p>
        </p:txBody>
      </p:sp>
      <p:sp>
        <p:nvSpPr>
          <p:cNvPr id="5201" name="Text Box 355"/>
          <p:cNvSpPr txBox="1">
            <a:spLocks noChangeArrowheads="1"/>
          </p:cNvSpPr>
          <p:nvPr/>
        </p:nvSpPr>
        <p:spPr bwMode="auto">
          <a:xfrm>
            <a:off x="3420125" y="3017838"/>
            <a:ext cx="110799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r>
              <a:rPr lang="en-US" altLang="ja-JP" sz="800" b="0"/>
              <a:t>FY2017 H2 (fastest)</a:t>
            </a:r>
          </a:p>
        </p:txBody>
      </p:sp>
      <p:sp>
        <p:nvSpPr>
          <p:cNvPr id="5202" name="Text Box 356"/>
          <p:cNvSpPr txBox="1">
            <a:spLocks noChangeArrowheads="1"/>
          </p:cNvSpPr>
          <p:nvPr/>
        </p:nvSpPr>
        <p:spPr bwMode="auto">
          <a:xfrm>
            <a:off x="3712162" y="3094039"/>
            <a:ext cx="31290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r>
              <a:rPr lang="en-US" altLang="ja-JP" sz="1000"/>
              <a:t>▼</a:t>
            </a:r>
          </a:p>
        </p:txBody>
      </p:sp>
      <p:sp>
        <p:nvSpPr>
          <p:cNvPr id="5203" name="Rectangle 357"/>
          <p:cNvSpPr>
            <a:spLocks noChangeArrowheads="1"/>
          </p:cNvSpPr>
          <p:nvPr/>
        </p:nvSpPr>
        <p:spPr bwMode="auto">
          <a:xfrm>
            <a:off x="3851031" y="2827338"/>
            <a:ext cx="791308" cy="120650"/>
          </a:xfrm>
          <a:prstGeom prst="rect">
            <a:avLst/>
          </a:prstGeom>
          <a:solidFill>
            <a:srgbClr val="FFFFFF"/>
          </a:solidFill>
          <a:ln w="9525">
            <a:solidFill>
              <a:srgbClr val="000000"/>
            </a:solidFill>
            <a:prstDash val="sysDot"/>
            <a:miter lim="800000"/>
            <a:headEnd/>
            <a:tailEnd/>
          </a:ln>
        </p:spPr>
        <p:txBody>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endParaRPr lang="ja-JP" altLang="en-US" sz="1000">
              <a:solidFill>
                <a:schemeClr val="bg1"/>
              </a:solidFill>
            </a:endParaRPr>
          </a:p>
        </p:txBody>
      </p:sp>
      <p:sp>
        <p:nvSpPr>
          <p:cNvPr id="5204" name="Text Box 358"/>
          <p:cNvSpPr txBox="1">
            <a:spLocks noChangeArrowheads="1"/>
          </p:cNvSpPr>
          <p:nvPr/>
        </p:nvSpPr>
        <p:spPr bwMode="auto">
          <a:xfrm>
            <a:off x="5413966" y="3278189"/>
            <a:ext cx="779381"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r>
              <a:rPr lang="en-US" altLang="ja-JP" sz="800" b="0"/>
              <a:t>Fuel removal</a:t>
            </a:r>
            <a:endParaRPr lang="ja-JP" altLang="en-US" sz="800" b="0"/>
          </a:p>
        </p:txBody>
      </p:sp>
      <p:sp>
        <p:nvSpPr>
          <p:cNvPr id="5205" name="Rectangle 361"/>
          <p:cNvSpPr>
            <a:spLocks noChangeArrowheads="1"/>
          </p:cNvSpPr>
          <p:nvPr/>
        </p:nvSpPr>
        <p:spPr bwMode="auto">
          <a:xfrm>
            <a:off x="2744666" y="3489325"/>
            <a:ext cx="495300" cy="120650"/>
          </a:xfrm>
          <a:prstGeom prst="rect">
            <a:avLst/>
          </a:prstGeom>
          <a:solidFill>
            <a:srgbClr val="000000"/>
          </a:solidFill>
          <a:ln w="9525">
            <a:solidFill>
              <a:srgbClr val="000000"/>
            </a:solidFill>
            <a:miter lim="800000"/>
            <a:headEnd/>
            <a:tailEnd/>
          </a:ln>
        </p:spPr>
        <p:txBody>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endParaRPr lang="ja-JP" altLang="en-US" sz="1000">
              <a:solidFill>
                <a:schemeClr val="bg1"/>
              </a:solidFill>
            </a:endParaRPr>
          </a:p>
        </p:txBody>
      </p:sp>
      <p:sp>
        <p:nvSpPr>
          <p:cNvPr id="5206" name="Rectangle 362"/>
          <p:cNvSpPr>
            <a:spLocks noChangeArrowheads="1"/>
          </p:cNvSpPr>
          <p:nvPr/>
        </p:nvSpPr>
        <p:spPr bwMode="auto">
          <a:xfrm>
            <a:off x="3683977" y="3925888"/>
            <a:ext cx="943708" cy="120650"/>
          </a:xfrm>
          <a:prstGeom prst="rect">
            <a:avLst/>
          </a:prstGeom>
          <a:solidFill>
            <a:srgbClr val="FFFFFF"/>
          </a:solidFill>
          <a:ln w="9525">
            <a:solidFill>
              <a:srgbClr val="000000"/>
            </a:solidFill>
            <a:prstDash val="sysDot"/>
            <a:miter lim="800000"/>
            <a:headEnd/>
            <a:tailEnd/>
          </a:ln>
        </p:spPr>
        <p:txBody>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endParaRPr lang="ja-JP" altLang="en-US" sz="1000">
              <a:solidFill>
                <a:schemeClr val="bg1"/>
              </a:solidFill>
            </a:endParaRPr>
          </a:p>
        </p:txBody>
      </p:sp>
      <p:sp>
        <p:nvSpPr>
          <p:cNvPr id="5207" name="Text Box 363"/>
          <p:cNvSpPr txBox="1">
            <a:spLocks noChangeArrowheads="1"/>
          </p:cNvSpPr>
          <p:nvPr/>
        </p:nvSpPr>
        <p:spPr bwMode="auto">
          <a:xfrm>
            <a:off x="3124742" y="3651251"/>
            <a:ext cx="133241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r>
              <a:rPr lang="en-US" altLang="ja-JP" sz="800" b="0"/>
              <a:t>FY2015 H2 (fastest plan)</a:t>
            </a:r>
          </a:p>
        </p:txBody>
      </p:sp>
      <p:sp>
        <p:nvSpPr>
          <p:cNvPr id="5208" name="Text Box 364"/>
          <p:cNvSpPr txBox="1">
            <a:spLocks noChangeArrowheads="1"/>
          </p:cNvSpPr>
          <p:nvPr/>
        </p:nvSpPr>
        <p:spPr bwMode="auto">
          <a:xfrm>
            <a:off x="3534851" y="3741738"/>
            <a:ext cx="31290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r>
              <a:rPr lang="en-US" altLang="ja-JP" sz="1000"/>
              <a:t>▼</a:t>
            </a:r>
          </a:p>
        </p:txBody>
      </p:sp>
      <p:sp>
        <p:nvSpPr>
          <p:cNvPr id="5209" name="Text Box 365"/>
          <p:cNvSpPr txBox="1">
            <a:spLocks noChangeArrowheads="1"/>
          </p:cNvSpPr>
          <p:nvPr/>
        </p:nvSpPr>
        <p:spPr bwMode="auto">
          <a:xfrm>
            <a:off x="4525943" y="3925888"/>
            <a:ext cx="779381"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r>
              <a:rPr lang="en-US" altLang="ja-JP" sz="800" b="0"/>
              <a:t>Fuel removal</a:t>
            </a:r>
            <a:endParaRPr lang="ja-JP" altLang="en-US" sz="800" b="0"/>
          </a:p>
        </p:txBody>
      </p:sp>
      <p:sp>
        <p:nvSpPr>
          <p:cNvPr id="5210" name="Text Box 366"/>
          <p:cNvSpPr txBox="1">
            <a:spLocks noChangeArrowheads="1"/>
          </p:cNvSpPr>
          <p:nvPr/>
        </p:nvSpPr>
        <p:spPr bwMode="auto">
          <a:xfrm>
            <a:off x="3780173" y="3492501"/>
            <a:ext cx="3610284"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r>
              <a:rPr lang="en-US" altLang="ja-JP" sz="800" b="0"/>
              <a:t>Operating floor rubble removal, decontamination / sealing (dose reduction)</a:t>
            </a:r>
            <a:r>
              <a:rPr lang="ja-JP" altLang="en-US" sz="800" b="0"/>
              <a:t> </a:t>
            </a:r>
            <a:br>
              <a:rPr lang="ja-JP" altLang="en-US" sz="800" b="0"/>
            </a:br>
            <a:r>
              <a:rPr lang="en-US" altLang="ja-JP" sz="800" b="0"/>
              <a:t>~ Fuel removal equipment installation</a:t>
            </a:r>
            <a:endParaRPr lang="ja-JP" altLang="en-US" sz="800" b="0"/>
          </a:p>
        </p:txBody>
      </p:sp>
      <p:sp>
        <p:nvSpPr>
          <p:cNvPr id="5211" name="Text Box 370"/>
          <p:cNvSpPr txBox="1">
            <a:spLocks noChangeArrowheads="1"/>
          </p:cNvSpPr>
          <p:nvPr/>
        </p:nvSpPr>
        <p:spPr bwMode="auto">
          <a:xfrm>
            <a:off x="2506519" y="4311650"/>
            <a:ext cx="91884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r>
              <a:rPr lang="en-US" altLang="ja-JP" sz="800" b="0"/>
              <a:t>November 2013</a:t>
            </a:r>
            <a:endParaRPr lang="ja-JP" altLang="en-US" sz="800" b="0"/>
          </a:p>
        </p:txBody>
      </p:sp>
      <p:sp>
        <p:nvSpPr>
          <p:cNvPr id="5212" name="Text Box 371"/>
          <p:cNvSpPr txBox="1">
            <a:spLocks noChangeArrowheads="1"/>
          </p:cNvSpPr>
          <p:nvPr/>
        </p:nvSpPr>
        <p:spPr bwMode="auto">
          <a:xfrm>
            <a:off x="2800693" y="4387851"/>
            <a:ext cx="31290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r>
              <a:rPr lang="en-US" altLang="ja-JP" sz="1000"/>
              <a:t>▼</a:t>
            </a:r>
          </a:p>
        </p:txBody>
      </p:sp>
      <p:sp>
        <p:nvSpPr>
          <p:cNvPr id="5213" name="Text Box 372"/>
          <p:cNvSpPr txBox="1">
            <a:spLocks noChangeArrowheads="1"/>
          </p:cNvSpPr>
          <p:nvPr/>
        </p:nvSpPr>
        <p:spPr bwMode="auto">
          <a:xfrm>
            <a:off x="3526550" y="4572001"/>
            <a:ext cx="779381"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r>
              <a:rPr lang="en-US" altLang="ja-JP" sz="800" b="0"/>
              <a:t>Fuel removal</a:t>
            </a:r>
            <a:endParaRPr lang="ja-JP" altLang="en-US" sz="800" b="0"/>
          </a:p>
        </p:txBody>
      </p:sp>
      <p:sp>
        <p:nvSpPr>
          <p:cNvPr id="5214" name="Text Box 373"/>
          <p:cNvSpPr txBox="1">
            <a:spLocks noChangeArrowheads="1"/>
          </p:cNvSpPr>
          <p:nvPr/>
        </p:nvSpPr>
        <p:spPr bwMode="auto">
          <a:xfrm>
            <a:off x="2796650" y="4151314"/>
            <a:ext cx="3889206"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r>
              <a:rPr lang="en-US" altLang="ja-JP" sz="800" b="0"/>
              <a:t>Rubble removal / decontamination / sealing</a:t>
            </a:r>
            <a:r>
              <a:rPr lang="ja-JP" altLang="en-US" sz="800" b="0"/>
              <a:t>～</a:t>
            </a:r>
            <a:r>
              <a:rPr lang="en-US" altLang="ja-JP" sz="800" b="0"/>
              <a:t>Fuel removal equipment installation</a:t>
            </a:r>
            <a:endParaRPr lang="ja-JP" altLang="en-US" sz="800" b="0"/>
          </a:p>
        </p:txBody>
      </p:sp>
      <p:sp>
        <p:nvSpPr>
          <p:cNvPr id="5215" name="Rectangle 502"/>
          <p:cNvSpPr>
            <a:spLocks noChangeArrowheads="1"/>
          </p:cNvSpPr>
          <p:nvPr/>
        </p:nvSpPr>
        <p:spPr bwMode="auto">
          <a:xfrm>
            <a:off x="3239967" y="3489325"/>
            <a:ext cx="718038" cy="120650"/>
          </a:xfrm>
          <a:prstGeom prst="rect">
            <a:avLst/>
          </a:prstGeom>
          <a:solidFill>
            <a:srgbClr val="FFFFFF"/>
          </a:solidFill>
          <a:ln w="9525" cap="rnd">
            <a:solidFill>
              <a:srgbClr val="000000"/>
            </a:solidFill>
            <a:prstDash val="sysDot"/>
            <a:miter lim="800000"/>
            <a:headEnd/>
            <a:tailEnd/>
          </a:ln>
        </p:spPr>
        <p:txBody>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endParaRPr lang="ja-JP" altLang="en-US" sz="1000">
              <a:solidFill>
                <a:schemeClr val="bg1"/>
              </a:solidFill>
            </a:endParaRPr>
          </a:p>
        </p:txBody>
      </p:sp>
      <p:sp>
        <p:nvSpPr>
          <p:cNvPr id="5216" name="Rectangle 360"/>
          <p:cNvSpPr>
            <a:spLocks noChangeArrowheads="1"/>
          </p:cNvSpPr>
          <p:nvPr/>
        </p:nvSpPr>
        <p:spPr bwMode="auto">
          <a:xfrm>
            <a:off x="3239966" y="3489325"/>
            <a:ext cx="444011" cy="120650"/>
          </a:xfrm>
          <a:prstGeom prst="rect">
            <a:avLst/>
          </a:prstGeom>
          <a:solidFill>
            <a:srgbClr val="FFFFFF"/>
          </a:solidFill>
          <a:ln w="9525">
            <a:solidFill>
              <a:srgbClr val="000000"/>
            </a:solidFill>
            <a:miter lim="800000"/>
            <a:headEnd/>
            <a:tailEnd/>
          </a:ln>
        </p:spPr>
        <p:txBody>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endParaRPr lang="ja-JP" altLang="en-US" sz="1000">
              <a:solidFill>
                <a:schemeClr val="bg1"/>
              </a:solidFill>
            </a:endParaRPr>
          </a:p>
        </p:txBody>
      </p:sp>
      <p:sp>
        <p:nvSpPr>
          <p:cNvPr id="5217" name="Rectangle 503"/>
          <p:cNvSpPr>
            <a:spLocks noChangeArrowheads="1"/>
          </p:cNvSpPr>
          <p:nvPr/>
        </p:nvSpPr>
        <p:spPr bwMode="auto">
          <a:xfrm>
            <a:off x="3184282" y="4572001"/>
            <a:ext cx="388326" cy="119063"/>
          </a:xfrm>
          <a:prstGeom prst="rect">
            <a:avLst/>
          </a:prstGeom>
          <a:solidFill>
            <a:srgbClr val="FFFFFF"/>
          </a:solidFill>
          <a:ln w="9525">
            <a:solidFill>
              <a:srgbClr val="000000"/>
            </a:solidFill>
            <a:miter lim="800000"/>
            <a:headEnd/>
            <a:tailEnd/>
          </a:ln>
        </p:spPr>
        <p:txBody>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endParaRPr lang="ja-JP" altLang="en-US" sz="1000">
              <a:solidFill>
                <a:schemeClr val="bg1"/>
              </a:solidFill>
            </a:endParaRPr>
          </a:p>
        </p:txBody>
      </p:sp>
      <p:sp>
        <p:nvSpPr>
          <p:cNvPr id="5218" name="Rectangle 504"/>
          <p:cNvSpPr>
            <a:spLocks noChangeArrowheads="1"/>
          </p:cNvSpPr>
          <p:nvPr/>
        </p:nvSpPr>
        <p:spPr bwMode="auto">
          <a:xfrm>
            <a:off x="2963008" y="4572001"/>
            <a:ext cx="276958" cy="119063"/>
          </a:xfrm>
          <a:prstGeom prst="rect">
            <a:avLst/>
          </a:prstGeom>
          <a:solidFill>
            <a:srgbClr val="000000"/>
          </a:solidFill>
          <a:ln w="9525">
            <a:solidFill>
              <a:srgbClr val="000000"/>
            </a:solidFill>
            <a:miter lim="800000"/>
            <a:headEnd/>
            <a:tailEnd/>
          </a:ln>
        </p:spPr>
        <p:txBody>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endParaRPr lang="ja-JP" altLang="en-US" sz="1000">
              <a:solidFill>
                <a:schemeClr val="bg1"/>
              </a:solidFill>
            </a:endParaRPr>
          </a:p>
        </p:txBody>
      </p:sp>
      <p:sp>
        <p:nvSpPr>
          <p:cNvPr id="5219" name="Text Box 505"/>
          <p:cNvSpPr txBox="1">
            <a:spLocks noChangeArrowheads="1"/>
          </p:cNvSpPr>
          <p:nvPr/>
        </p:nvSpPr>
        <p:spPr bwMode="auto">
          <a:xfrm>
            <a:off x="3174735" y="4311650"/>
            <a:ext cx="918841"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r>
              <a:rPr lang="en-US" altLang="ja-JP" sz="800" b="0"/>
              <a:t>December 2014</a:t>
            </a:r>
            <a:endParaRPr lang="ja-JP" altLang="en-US" sz="800" b="0"/>
          </a:p>
        </p:txBody>
      </p:sp>
      <p:sp>
        <p:nvSpPr>
          <p:cNvPr id="5220" name="Text Box 506"/>
          <p:cNvSpPr txBox="1">
            <a:spLocks noChangeArrowheads="1"/>
          </p:cNvSpPr>
          <p:nvPr/>
        </p:nvSpPr>
        <p:spPr bwMode="auto">
          <a:xfrm>
            <a:off x="3411759" y="4387851"/>
            <a:ext cx="31290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r>
              <a:rPr lang="en-US" altLang="ja-JP" sz="1000"/>
              <a:t>▼</a:t>
            </a:r>
          </a:p>
        </p:txBody>
      </p:sp>
      <p:sp>
        <p:nvSpPr>
          <p:cNvPr id="5221" name="Rectangle 507"/>
          <p:cNvSpPr>
            <a:spLocks noChangeArrowheads="1"/>
          </p:cNvSpPr>
          <p:nvPr/>
        </p:nvSpPr>
        <p:spPr bwMode="auto">
          <a:xfrm>
            <a:off x="2240574" y="4152901"/>
            <a:ext cx="722434" cy="119063"/>
          </a:xfrm>
          <a:prstGeom prst="rect">
            <a:avLst/>
          </a:prstGeom>
          <a:solidFill>
            <a:srgbClr val="000000"/>
          </a:solidFill>
          <a:ln w="9525">
            <a:solidFill>
              <a:srgbClr val="000000"/>
            </a:solidFill>
            <a:miter lim="800000"/>
            <a:headEnd/>
            <a:tailEnd/>
          </a:ln>
        </p:spPr>
        <p:txBody>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endParaRPr lang="ja-JP" altLang="en-US" sz="1000">
              <a:solidFill>
                <a:schemeClr val="bg1"/>
              </a:solidFill>
            </a:endParaRPr>
          </a:p>
        </p:txBody>
      </p:sp>
      <p:sp>
        <p:nvSpPr>
          <p:cNvPr id="5222" name="Rectangle 508"/>
          <p:cNvSpPr>
            <a:spLocks noChangeArrowheads="1"/>
          </p:cNvSpPr>
          <p:nvPr/>
        </p:nvSpPr>
        <p:spPr bwMode="auto">
          <a:xfrm>
            <a:off x="6015404" y="5267325"/>
            <a:ext cx="1553308" cy="120650"/>
          </a:xfrm>
          <a:prstGeom prst="rect">
            <a:avLst/>
          </a:prstGeom>
          <a:solidFill>
            <a:srgbClr val="FFFFFF"/>
          </a:solidFill>
          <a:ln w="9525">
            <a:solidFill>
              <a:srgbClr val="000000"/>
            </a:solidFill>
            <a:prstDash val="sysDot"/>
            <a:miter lim="800000"/>
            <a:headEnd/>
            <a:tailEnd/>
          </a:ln>
        </p:spPr>
        <p:txBody>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endParaRPr lang="ja-JP" altLang="en-US" sz="1000">
              <a:solidFill>
                <a:schemeClr val="bg1"/>
              </a:solidFill>
            </a:endParaRPr>
          </a:p>
        </p:txBody>
      </p:sp>
      <p:sp>
        <p:nvSpPr>
          <p:cNvPr id="5223" name="Text Box 509"/>
          <p:cNvSpPr txBox="1">
            <a:spLocks noChangeArrowheads="1"/>
          </p:cNvSpPr>
          <p:nvPr/>
        </p:nvSpPr>
        <p:spPr bwMode="auto">
          <a:xfrm>
            <a:off x="5511854" y="4992688"/>
            <a:ext cx="133241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r>
              <a:rPr lang="en-US" altLang="ja-JP" sz="800" b="0"/>
              <a:t>FY2020 H1 (fastest plan)</a:t>
            </a:r>
          </a:p>
        </p:txBody>
      </p:sp>
      <p:sp>
        <p:nvSpPr>
          <p:cNvPr id="5224" name="Text Box 510"/>
          <p:cNvSpPr txBox="1">
            <a:spLocks noChangeArrowheads="1"/>
          </p:cNvSpPr>
          <p:nvPr/>
        </p:nvSpPr>
        <p:spPr bwMode="auto">
          <a:xfrm>
            <a:off x="5866277" y="5083176"/>
            <a:ext cx="31290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r>
              <a:rPr lang="en-US" altLang="ja-JP" sz="1000"/>
              <a:t>▼</a:t>
            </a:r>
          </a:p>
        </p:txBody>
      </p:sp>
      <p:sp>
        <p:nvSpPr>
          <p:cNvPr id="5225" name="Text Box 512"/>
          <p:cNvSpPr txBox="1">
            <a:spLocks noChangeArrowheads="1"/>
          </p:cNvSpPr>
          <p:nvPr/>
        </p:nvSpPr>
        <p:spPr bwMode="auto">
          <a:xfrm>
            <a:off x="5519181" y="5653088"/>
            <a:ext cx="133241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r>
              <a:rPr lang="en-US" altLang="ja-JP" sz="800" b="0"/>
              <a:t>FY2020 H1 (fastest plan)</a:t>
            </a:r>
          </a:p>
        </p:txBody>
      </p:sp>
      <p:sp>
        <p:nvSpPr>
          <p:cNvPr id="5226" name="Text Box 513"/>
          <p:cNvSpPr txBox="1">
            <a:spLocks noChangeArrowheads="1"/>
          </p:cNvSpPr>
          <p:nvPr/>
        </p:nvSpPr>
        <p:spPr bwMode="auto">
          <a:xfrm>
            <a:off x="5873605" y="5743576"/>
            <a:ext cx="31290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r>
              <a:rPr lang="en-US" altLang="ja-JP" sz="1000"/>
              <a:t>▼</a:t>
            </a:r>
          </a:p>
        </p:txBody>
      </p:sp>
      <p:sp>
        <p:nvSpPr>
          <p:cNvPr id="5227" name="Text Box 515"/>
          <p:cNvSpPr txBox="1">
            <a:spLocks noChangeArrowheads="1"/>
          </p:cNvSpPr>
          <p:nvPr/>
        </p:nvSpPr>
        <p:spPr bwMode="auto">
          <a:xfrm>
            <a:off x="5678908" y="6315075"/>
            <a:ext cx="1332416"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r>
              <a:rPr lang="en-US" altLang="ja-JP" sz="800" b="0"/>
              <a:t>FY2021 H2 (fastest plan)</a:t>
            </a:r>
          </a:p>
        </p:txBody>
      </p:sp>
      <p:sp>
        <p:nvSpPr>
          <p:cNvPr id="5228" name="Text Box 516"/>
          <p:cNvSpPr txBox="1">
            <a:spLocks noChangeArrowheads="1"/>
          </p:cNvSpPr>
          <p:nvPr/>
        </p:nvSpPr>
        <p:spPr bwMode="auto">
          <a:xfrm>
            <a:off x="5977646" y="6405564"/>
            <a:ext cx="31290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r>
              <a:rPr lang="en-US" altLang="ja-JP" sz="1000"/>
              <a:t>▼</a:t>
            </a:r>
          </a:p>
        </p:txBody>
      </p:sp>
      <p:sp>
        <p:nvSpPr>
          <p:cNvPr id="5229" name="Rectangle 517"/>
          <p:cNvSpPr>
            <a:spLocks noChangeArrowheads="1"/>
          </p:cNvSpPr>
          <p:nvPr/>
        </p:nvSpPr>
        <p:spPr bwMode="auto">
          <a:xfrm>
            <a:off x="4904643" y="4811713"/>
            <a:ext cx="1110762" cy="120650"/>
          </a:xfrm>
          <a:prstGeom prst="rect">
            <a:avLst/>
          </a:prstGeom>
          <a:solidFill>
            <a:srgbClr val="FFFFFF"/>
          </a:solidFill>
          <a:ln w="9525">
            <a:solidFill>
              <a:srgbClr val="000000"/>
            </a:solidFill>
            <a:prstDash val="sysDot"/>
            <a:miter lim="800000"/>
            <a:headEnd/>
            <a:tailEnd/>
          </a:ln>
        </p:spPr>
        <p:txBody>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endParaRPr lang="ja-JP" altLang="en-US" sz="1000">
              <a:solidFill>
                <a:schemeClr val="bg1"/>
              </a:solidFill>
            </a:endParaRPr>
          </a:p>
        </p:txBody>
      </p:sp>
      <p:sp>
        <p:nvSpPr>
          <p:cNvPr id="5230" name="Rectangle 519"/>
          <p:cNvSpPr>
            <a:spLocks noChangeArrowheads="1"/>
          </p:cNvSpPr>
          <p:nvPr/>
        </p:nvSpPr>
        <p:spPr bwMode="auto">
          <a:xfrm>
            <a:off x="4904643" y="5473700"/>
            <a:ext cx="1110762" cy="120650"/>
          </a:xfrm>
          <a:prstGeom prst="rect">
            <a:avLst/>
          </a:prstGeom>
          <a:solidFill>
            <a:srgbClr val="FFFFFF"/>
          </a:solidFill>
          <a:ln w="9525">
            <a:solidFill>
              <a:srgbClr val="000000"/>
            </a:solidFill>
            <a:prstDash val="sysDot"/>
            <a:miter lim="800000"/>
            <a:headEnd/>
            <a:tailEnd/>
          </a:ln>
        </p:spPr>
        <p:txBody>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endParaRPr lang="ja-JP" altLang="en-US" sz="1000">
              <a:solidFill>
                <a:schemeClr val="bg1"/>
              </a:solidFill>
            </a:endParaRPr>
          </a:p>
        </p:txBody>
      </p:sp>
      <p:sp>
        <p:nvSpPr>
          <p:cNvPr id="5231" name="Rectangle 521"/>
          <p:cNvSpPr>
            <a:spLocks noChangeArrowheads="1"/>
          </p:cNvSpPr>
          <p:nvPr/>
        </p:nvSpPr>
        <p:spPr bwMode="auto">
          <a:xfrm>
            <a:off x="4627685" y="6134100"/>
            <a:ext cx="1522535" cy="120650"/>
          </a:xfrm>
          <a:prstGeom prst="rect">
            <a:avLst/>
          </a:prstGeom>
          <a:solidFill>
            <a:srgbClr val="FFFFFF"/>
          </a:solidFill>
          <a:ln w="9525">
            <a:solidFill>
              <a:srgbClr val="000000"/>
            </a:solidFill>
            <a:prstDash val="sysDot"/>
            <a:miter lim="800000"/>
            <a:headEnd/>
            <a:tailEnd/>
          </a:ln>
        </p:spPr>
        <p:txBody>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endParaRPr lang="ja-JP" altLang="en-US" sz="1000">
              <a:solidFill>
                <a:schemeClr val="bg1"/>
              </a:solidFill>
            </a:endParaRPr>
          </a:p>
        </p:txBody>
      </p:sp>
      <p:sp>
        <p:nvSpPr>
          <p:cNvPr id="5232" name="Line 523"/>
          <p:cNvSpPr>
            <a:spLocks noChangeShapeType="1"/>
          </p:cNvSpPr>
          <p:nvPr/>
        </p:nvSpPr>
        <p:spPr bwMode="auto">
          <a:xfrm>
            <a:off x="6009543" y="1524001"/>
            <a:ext cx="0" cy="5211763"/>
          </a:xfrm>
          <a:prstGeom prst="line">
            <a:avLst/>
          </a:prstGeom>
          <a:noFill/>
          <a:ln w="635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5233" name="Text Box 524"/>
          <p:cNvSpPr txBox="1">
            <a:spLocks noChangeArrowheads="1"/>
          </p:cNvSpPr>
          <p:nvPr/>
        </p:nvSpPr>
        <p:spPr bwMode="auto">
          <a:xfrm>
            <a:off x="6611094" y="5270501"/>
            <a:ext cx="1088761"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r>
              <a:rPr lang="en-US" altLang="ja-JP" sz="800" b="0"/>
              <a:t>Fuel debris removal</a:t>
            </a:r>
            <a:endParaRPr lang="ja-JP" altLang="en-US" sz="800" b="0"/>
          </a:p>
        </p:txBody>
      </p:sp>
      <p:sp>
        <p:nvSpPr>
          <p:cNvPr id="5234" name="Rectangle 525"/>
          <p:cNvSpPr>
            <a:spLocks noChangeArrowheads="1"/>
          </p:cNvSpPr>
          <p:nvPr/>
        </p:nvSpPr>
        <p:spPr bwMode="auto">
          <a:xfrm>
            <a:off x="6019800" y="5921375"/>
            <a:ext cx="1553308" cy="120650"/>
          </a:xfrm>
          <a:prstGeom prst="rect">
            <a:avLst/>
          </a:prstGeom>
          <a:solidFill>
            <a:srgbClr val="FFFFFF"/>
          </a:solidFill>
          <a:ln w="9525">
            <a:solidFill>
              <a:srgbClr val="000000"/>
            </a:solidFill>
            <a:prstDash val="sysDot"/>
            <a:miter lim="800000"/>
            <a:headEnd/>
            <a:tailEnd/>
          </a:ln>
        </p:spPr>
        <p:txBody>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endParaRPr lang="ja-JP" altLang="en-US" sz="1000">
              <a:solidFill>
                <a:schemeClr val="bg1"/>
              </a:solidFill>
            </a:endParaRPr>
          </a:p>
        </p:txBody>
      </p:sp>
      <p:sp>
        <p:nvSpPr>
          <p:cNvPr id="5235" name="Text Box 526"/>
          <p:cNvSpPr txBox="1">
            <a:spLocks noChangeArrowheads="1"/>
          </p:cNvSpPr>
          <p:nvPr/>
        </p:nvSpPr>
        <p:spPr bwMode="auto">
          <a:xfrm>
            <a:off x="6615490" y="5924551"/>
            <a:ext cx="1088761"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r>
              <a:rPr lang="en-US" altLang="ja-JP" sz="800" b="0"/>
              <a:t>Fuel debris removal</a:t>
            </a:r>
            <a:endParaRPr lang="ja-JP" altLang="en-US" sz="800" b="0"/>
          </a:p>
        </p:txBody>
      </p:sp>
      <p:sp>
        <p:nvSpPr>
          <p:cNvPr id="5236" name="Rectangle 527"/>
          <p:cNvSpPr>
            <a:spLocks noChangeArrowheads="1"/>
          </p:cNvSpPr>
          <p:nvPr/>
        </p:nvSpPr>
        <p:spPr bwMode="auto">
          <a:xfrm>
            <a:off x="6126774" y="6581775"/>
            <a:ext cx="1497623" cy="120650"/>
          </a:xfrm>
          <a:prstGeom prst="rect">
            <a:avLst/>
          </a:prstGeom>
          <a:solidFill>
            <a:srgbClr val="FFFFFF"/>
          </a:solidFill>
          <a:ln w="9525">
            <a:solidFill>
              <a:srgbClr val="000000"/>
            </a:solidFill>
            <a:prstDash val="sysDot"/>
            <a:miter lim="800000"/>
            <a:headEnd/>
            <a:tailEnd/>
          </a:ln>
        </p:spPr>
        <p:txBody>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endParaRPr lang="ja-JP" altLang="en-US" sz="1000">
              <a:solidFill>
                <a:schemeClr val="bg1"/>
              </a:solidFill>
            </a:endParaRPr>
          </a:p>
        </p:txBody>
      </p:sp>
      <p:sp>
        <p:nvSpPr>
          <p:cNvPr id="5237" name="Text Box 528"/>
          <p:cNvSpPr txBox="1">
            <a:spLocks noChangeArrowheads="1"/>
          </p:cNvSpPr>
          <p:nvPr/>
        </p:nvSpPr>
        <p:spPr bwMode="auto">
          <a:xfrm>
            <a:off x="6602301" y="6584951"/>
            <a:ext cx="1088761"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r>
              <a:rPr lang="en-US" altLang="ja-JP" sz="800" b="0"/>
              <a:t>Fuel debris removal</a:t>
            </a:r>
            <a:endParaRPr lang="ja-JP" altLang="en-US" sz="800" b="0"/>
          </a:p>
        </p:txBody>
      </p:sp>
      <p:sp>
        <p:nvSpPr>
          <p:cNvPr id="5238" name="Text Box 529"/>
          <p:cNvSpPr txBox="1">
            <a:spLocks noChangeArrowheads="1"/>
          </p:cNvSpPr>
          <p:nvPr/>
        </p:nvSpPr>
        <p:spPr bwMode="auto">
          <a:xfrm>
            <a:off x="5946313" y="4811714"/>
            <a:ext cx="1691490"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r>
              <a:rPr lang="en-US" altLang="ja-JP" sz="800" b="0"/>
              <a:t>Fuel debris removal preparations</a:t>
            </a:r>
            <a:endParaRPr lang="ja-JP" altLang="en-US" sz="800" b="0"/>
          </a:p>
        </p:txBody>
      </p:sp>
      <p:sp>
        <p:nvSpPr>
          <p:cNvPr id="5239" name="Text Box 530"/>
          <p:cNvSpPr txBox="1">
            <a:spLocks noChangeArrowheads="1"/>
          </p:cNvSpPr>
          <p:nvPr/>
        </p:nvSpPr>
        <p:spPr bwMode="auto">
          <a:xfrm>
            <a:off x="6035703" y="6134101"/>
            <a:ext cx="1691489"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r>
              <a:rPr lang="en-US" altLang="ja-JP" sz="800" b="0"/>
              <a:t>Fuel debris removal preparations</a:t>
            </a:r>
            <a:endParaRPr lang="ja-JP" altLang="en-US" sz="800" b="0"/>
          </a:p>
        </p:txBody>
      </p:sp>
      <p:sp>
        <p:nvSpPr>
          <p:cNvPr id="5240" name="Text Box 531"/>
          <p:cNvSpPr txBox="1">
            <a:spLocks noChangeArrowheads="1"/>
          </p:cNvSpPr>
          <p:nvPr/>
        </p:nvSpPr>
        <p:spPr bwMode="auto">
          <a:xfrm>
            <a:off x="5895026" y="5473701"/>
            <a:ext cx="1691489"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tIns="0" bIns="0">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r>
              <a:rPr lang="en-US" altLang="ja-JP" sz="800" b="0"/>
              <a:t>Fuel debris removal preparations</a:t>
            </a:r>
            <a:endParaRPr lang="ja-JP" altLang="en-US" sz="800" b="0"/>
          </a:p>
        </p:txBody>
      </p:sp>
      <p:sp>
        <p:nvSpPr>
          <p:cNvPr id="5241" name="Text Box 532"/>
          <p:cNvSpPr txBox="1">
            <a:spLocks noChangeArrowheads="1"/>
          </p:cNvSpPr>
          <p:nvPr/>
        </p:nvSpPr>
        <p:spPr bwMode="auto">
          <a:xfrm>
            <a:off x="4949716" y="2370138"/>
            <a:ext cx="542901" cy="144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r>
              <a:rPr lang="en-US" altLang="zh-TW" sz="800" b="0"/>
              <a:t>Latest plan</a:t>
            </a:r>
            <a:endParaRPr lang="ja-JP" altLang="en-US" sz="800" b="0"/>
          </a:p>
        </p:txBody>
      </p:sp>
      <p:sp>
        <p:nvSpPr>
          <p:cNvPr id="5242" name="Text Box 533"/>
          <p:cNvSpPr txBox="1">
            <a:spLocks noChangeArrowheads="1"/>
          </p:cNvSpPr>
          <p:nvPr/>
        </p:nvSpPr>
        <p:spPr bwMode="auto">
          <a:xfrm>
            <a:off x="5076435" y="2427289"/>
            <a:ext cx="31290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r>
              <a:rPr lang="en-US" altLang="ja-JP" sz="1000"/>
              <a:t>▼</a:t>
            </a:r>
          </a:p>
        </p:txBody>
      </p:sp>
      <p:sp>
        <p:nvSpPr>
          <p:cNvPr id="5243" name="Text Box 534"/>
          <p:cNvSpPr txBox="1">
            <a:spLocks noChangeArrowheads="1"/>
          </p:cNvSpPr>
          <p:nvPr/>
        </p:nvSpPr>
        <p:spPr bwMode="auto">
          <a:xfrm>
            <a:off x="5226674" y="3036888"/>
            <a:ext cx="542901" cy="144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r>
              <a:rPr lang="en-US" altLang="zh-TW" sz="800" b="0"/>
              <a:t>Latest plan</a:t>
            </a:r>
            <a:endParaRPr lang="ja-JP" altLang="en-US" sz="800" b="0"/>
          </a:p>
        </p:txBody>
      </p:sp>
      <p:sp>
        <p:nvSpPr>
          <p:cNvPr id="5244" name="Text Box 535"/>
          <p:cNvSpPr txBox="1">
            <a:spLocks noChangeArrowheads="1"/>
          </p:cNvSpPr>
          <p:nvPr/>
        </p:nvSpPr>
        <p:spPr bwMode="auto">
          <a:xfrm>
            <a:off x="5353393" y="3094039"/>
            <a:ext cx="31290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r>
              <a:rPr lang="en-US" altLang="ja-JP" sz="1000"/>
              <a:t>▼</a:t>
            </a:r>
          </a:p>
        </p:txBody>
      </p:sp>
      <p:sp>
        <p:nvSpPr>
          <p:cNvPr id="5245" name="Text Box 536"/>
          <p:cNvSpPr txBox="1">
            <a:spLocks noChangeArrowheads="1"/>
          </p:cNvSpPr>
          <p:nvPr/>
        </p:nvSpPr>
        <p:spPr bwMode="auto">
          <a:xfrm>
            <a:off x="4458812" y="3684588"/>
            <a:ext cx="542901" cy="144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r>
              <a:rPr lang="en-US" altLang="zh-TW" sz="800" b="0"/>
              <a:t>Latest plan</a:t>
            </a:r>
            <a:endParaRPr lang="ja-JP" altLang="en-US" sz="800" b="0"/>
          </a:p>
        </p:txBody>
      </p:sp>
      <p:sp>
        <p:nvSpPr>
          <p:cNvPr id="5246" name="Text Box 537"/>
          <p:cNvSpPr txBox="1">
            <a:spLocks noChangeArrowheads="1"/>
          </p:cNvSpPr>
          <p:nvPr/>
        </p:nvSpPr>
        <p:spPr bwMode="auto">
          <a:xfrm>
            <a:off x="4465370" y="3741738"/>
            <a:ext cx="31290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fontAlgn="ctr" hangingPunct="1">
              <a:spcBef>
                <a:spcPct val="0"/>
              </a:spcBef>
              <a:buFontTx/>
              <a:buNone/>
            </a:pPr>
            <a:r>
              <a:rPr lang="en-US" altLang="ja-JP" sz="1000"/>
              <a:t>▼</a:t>
            </a:r>
          </a:p>
        </p:txBody>
      </p:sp>
      <p:sp>
        <p:nvSpPr>
          <p:cNvPr id="5247" name="Rectangle 544"/>
          <p:cNvSpPr>
            <a:spLocks noChangeArrowheads="1"/>
          </p:cNvSpPr>
          <p:nvPr/>
        </p:nvSpPr>
        <p:spPr bwMode="auto">
          <a:xfrm>
            <a:off x="8735159" y="17463"/>
            <a:ext cx="378069" cy="225425"/>
          </a:xfrm>
          <a:prstGeom prst="rect">
            <a:avLst/>
          </a:prstGeom>
          <a:solidFill>
            <a:srgbClr val="DDDDDD"/>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spcBef>
                <a:spcPct val="20000"/>
              </a:spcBef>
              <a:buChar char="•"/>
              <a:defRPr kumimoji="1" sz="3200">
                <a:solidFill>
                  <a:schemeClr val="tx1"/>
                </a:solidFill>
                <a:latin typeface="Arial" charset="0"/>
                <a:ea typeface="ＭＳ Ｐゴシック" pitchFamily="50" charset="-128"/>
              </a:defRPr>
            </a:lvl1pPr>
            <a:lvl2pPr marL="742950" indent="-285750">
              <a:spcBef>
                <a:spcPct val="20000"/>
              </a:spcBef>
              <a:buChar char="–"/>
              <a:defRPr kumimoji="1" sz="2800">
                <a:solidFill>
                  <a:schemeClr val="tx1"/>
                </a:solidFill>
                <a:latin typeface="Arial" charset="0"/>
                <a:ea typeface="ＭＳ Ｐゴシック" pitchFamily="50" charset="-128"/>
              </a:defRPr>
            </a:lvl2pPr>
            <a:lvl3pPr marL="1143000" indent="-228600">
              <a:spcBef>
                <a:spcPct val="20000"/>
              </a:spcBef>
              <a:buChar char="•"/>
              <a:defRPr kumimoji="1" sz="2400">
                <a:solidFill>
                  <a:schemeClr val="tx1"/>
                </a:solidFill>
                <a:latin typeface="Arial" charset="0"/>
                <a:ea typeface="ＭＳ Ｐゴシック" pitchFamily="50" charset="-128"/>
              </a:defRPr>
            </a:lvl3pPr>
            <a:lvl4pPr marL="1600200" indent="-228600">
              <a:spcBef>
                <a:spcPct val="20000"/>
              </a:spcBef>
              <a:buChar char="–"/>
              <a:defRPr kumimoji="1" sz="2000">
                <a:solidFill>
                  <a:schemeClr val="tx1"/>
                </a:solidFill>
                <a:latin typeface="Arial" charset="0"/>
                <a:ea typeface="ＭＳ Ｐゴシック" pitchFamily="50" charset="-128"/>
              </a:defRPr>
            </a:lvl4pPr>
            <a:lvl5pPr marL="2057400" indent="-22860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r">
              <a:spcBef>
                <a:spcPct val="0"/>
              </a:spcBef>
              <a:buFontTx/>
              <a:buNone/>
            </a:pPr>
            <a:fld id="{BC04679C-EB2F-48E6-8D6D-CFB23F6DBEFF}" type="slidenum">
              <a:rPr lang="en-US" altLang="ja-JP" sz="1200"/>
              <a:pPr algn="r">
                <a:spcBef>
                  <a:spcPct val="0"/>
                </a:spcBef>
                <a:buFontTx/>
                <a:buNone/>
              </a:pPr>
              <a:t>65</a:t>
            </a:fld>
            <a:endParaRPr lang="en-US" altLang="ja-JP" sz="1200"/>
          </a:p>
        </p:txBody>
      </p:sp>
      <p:sp>
        <p:nvSpPr>
          <p:cNvPr id="3" name="スライド番号プレースホルダー 2"/>
          <p:cNvSpPr>
            <a:spLocks noGrp="1"/>
          </p:cNvSpPr>
          <p:nvPr>
            <p:ph type="sldNum" sz="quarter" idx="12"/>
          </p:nvPr>
        </p:nvSpPr>
        <p:spPr/>
        <p:txBody>
          <a:bodyPr/>
          <a:lstStyle/>
          <a:p>
            <a:fld id="{8F8DB30B-1D34-4093-98A4-10C286E1F4EC}" type="slidenum">
              <a:rPr kumimoji="1" lang="ja-JP" altLang="en-US" smtClean="0"/>
              <a:t>65</a:t>
            </a:fld>
            <a:endParaRPr kumimoji="1" lang="ja-JP" altLang="en-US"/>
          </a:p>
        </p:txBody>
      </p:sp>
    </p:spTree>
    <p:extLst>
      <p:ext uri="{BB962C8B-B14F-4D97-AF65-F5344CB8AC3E}">
        <p14:creationId xmlns:p14="http://schemas.microsoft.com/office/powerpoint/2010/main" val="28863177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539552" y="1700808"/>
            <a:ext cx="8229600" cy="1143000"/>
          </a:xfrm>
        </p:spPr>
        <p:txBody>
          <a:bodyPr>
            <a:normAutofit fontScale="90000"/>
          </a:bodyPr>
          <a:lstStyle/>
          <a:p>
            <a:r>
              <a:rPr kumimoji="1" lang="en-US" altLang="ja-JP" dirty="0" smtClean="0"/>
              <a:t>International Research Institute for Nuclear Decommissioning</a:t>
            </a:r>
            <a:endParaRPr kumimoji="1" lang="ja-JP" altLang="en-US" dirty="0"/>
          </a:p>
        </p:txBody>
      </p:sp>
      <p:sp>
        <p:nvSpPr>
          <p:cNvPr id="2" name="スライド番号プレースホルダー 1"/>
          <p:cNvSpPr>
            <a:spLocks noGrp="1"/>
          </p:cNvSpPr>
          <p:nvPr>
            <p:ph type="sldNum" sz="quarter" idx="12"/>
          </p:nvPr>
        </p:nvSpPr>
        <p:spPr/>
        <p:txBody>
          <a:bodyPr/>
          <a:lstStyle/>
          <a:p>
            <a:fld id="{8F8DB30B-1D34-4093-98A4-10C286E1F4EC}" type="slidenum">
              <a:rPr kumimoji="1" lang="ja-JP" altLang="en-US" smtClean="0"/>
              <a:t>66</a:t>
            </a:fld>
            <a:endParaRPr kumimoji="1" lang="ja-JP" altLang="en-US"/>
          </a:p>
        </p:txBody>
      </p:sp>
    </p:spTree>
    <p:extLst>
      <p:ext uri="{BB962C8B-B14F-4D97-AF65-F5344CB8AC3E}">
        <p14:creationId xmlns:p14="http://schemas.microsoft.com/office/powerpoint/2010/main" val="31817184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タイトル 34"/>
          <p:cNvSpPr>
            <a:spLocks noGrp="1"/>
          </p:cNvSpPr>
          <p:nvPr>
            <p:ph type="title"/>
          </p:nvPr>
        </p:nvSpPr>
        <p:spPr>
          <a:xfrm>
            <a:off x="457200" y="44450"/>
            <a:ext cx="8229600" cy="360363"/>
          </a:xfrm>
        </p:spPr>
        <p:txBody>
          <a:bodyPr rtlCol="0">
            <a:normAutofit fontScale="90000"/>
          </a:bodyPr>
          <a:lstStyle/>
          <a:p>
            <a:pPr fontAlgn="auto">
              <a:spcAft>
                <a:spcPts val="0"/>
              </a:spcAft>
              <a:defRPr/>
            </a:pPr>
            <a:r>
              <a:rPr lang="en-US" altLang="ja-JP" b="1" dirty="0" smtClean="0"/>
              <a:t>Protected Areas</a:t>
            </a:r>
            <a:endParaRPr lang="ja-JP" altLang="en-US" b="1" dirty="0"/>
          </a:p>
        </p:txBody>
      </p:sp>
      <p:sp>
        <p:nvSpPr>
          <p:cNvPr id="34" name="スライド番号プレースホルダ 33"/>
          <p:cNvSpPr>
            <a:spLocks noGrp="1"/>
          </p:cNvSpPr>
          <p:nvPr>
            <p:ph type="sldNum" sz="quarter" idx="12"/>
          </p:nvPr>
        </p:nvSpPr>
        <p:spPr/>
        <p:txBody>
          <a:bodyPr/>
          <a:lstStyle/>
          <a:p>
            <a:pPr>
              <a:defRPr/>
            </a:pPr>
            <a:fld id="{97326BDD-C107-40F3-82ED-CFDF0062864F}" type="slidenum">
              <a:rPr lang="ja-JP" altLang="en-US"/>
              <a:pPr>
                <a:defRPr/>
              </a:pPr>
              <a:t>67</a:t>
            </a:fld>
            <a:endParaRPr lang="ja-JP" altLang="en-US"/>
          </a:p>
        </p:txBody>
      </p:sp>
      <p:pic>
        <p:nvPicPr>
          <p:cNvPr id="14339" name="Picture 50"/>
          <p:cNvPicPr>
            <a:picLocks noChangeAspect="1" noChangeArrowheads="1"/>
          </p:cNvPicPr>
          <p:nvPr/>
        </p:nvPicPr>
        <p:blipFill>
          <a:blip r:embed="rId3"/>
          <a:srcRect l="37737" t="33160" r="36497" b="7771"/>
          <a:stretch>
            <a:fillRect/>
          </a:stretch>
        </p:blipFill>
        <p:spPr bwMode="auto">
          <a:xfrm>
            <a:off x="341313" y="514350"/>
            <a:ext cx="4910137" cy="6343650"/>
          </a:xfrm>
          <a:prstGeom prst="rect">
            <a:avLst/>
          </a:prstGeom>
          <a:noFill/>
          <a:ln w="1">
            <a:noFill/>
            <a:miter lim="800000"/>
            <a:headEnd/>
            <a:tailEnd/>
          </a:ln>
        </p:spPr>
      </p:pic>
      <p:sp>
        <p:nvSpPr>
          <p:cNvPr id="14349" name="Rectangle 13"/>
          <p:cNvSpPr>
            <a:spLocks noChangeArrowheads="1"/>
          </p:cNvSpPr>
          <p:nvPr/>
        </p:nvSpPr>
        <p:spPr bwMode="auto">
          <a:xfrm>
            <a:off x="3143250" y="438150"/>
            <a:ext cx="2797175" cy="1046163"/>
          </a:xfrm>
          <a:prstGeom prst="rect">
            <a:avLst/>
          </a:prstGeom>
          <a:solidFill>
            <a:schemeClr val="bg1"/>
          </a:solidFill>
          <a:ln w="9525">
            <a:noFill/>
            <a:miter lim="800000"/>
            <a:headEnd/>
            <a:tailEnd/>
          </a:ln>
          <a:effectLst/>
        </p:spPr>
        <p:txBody>
          <a:bodyPr wrap="none" anchor="ctr"/>
          <a:lstStyle/>
          <a:p>
            <a:endParaRPr lang="ja-JP" altLang="en-US"/>
          </a:p>
        </p:txBody>
      </p:sp>
      <p:sp>
        <p:nvSpPr>
          <p:cNvPr id="14340" name="Rectangle 53"/>
          <p:cNvSpPr>
            <a:spLocks noChangeArrowheads="1"/>
          </p:cNvSpPr>
          <p:nvPr/>
        </p:nvSpPr>
        <p:spPr bwMode="auto">
          <a:xfrm>
            <a:off x="4514850" y="620713"/>
            <a:ext cx="4470400" cy="3182937"/>
          </a:xfrm>
          <a:prstGeom prst="rect">
            <a:avLst/>
          </a:prstGeom>
          <a:solidFill>
            <a:schemeClr val="bg1"/>
          </a:solidFill>
          <a:ln w="9525">
            <a:solidFill>
              <a:schemeClr val="tx1"/>
            </a:solidFill>
            <a:miter lim="800000"/>
            <a:headEnd/>
            <a:tailEnd/>
          </a:ln>
        </p:spPr>
        <p:txBody>
          <a:bodyPr wrap="none" anchor="ctr"/>
          <a:lstStyle/>
          <a:p>
            <a:pPr algn="ctr"/>
            <a:endParaRPr lang="ja-JP" altLang="en-US">
              <a:latin typeface="Calibri" pitchFamily="34" charset="0"/>
            </a:endParaRPr>
          </a:p>
        </p:txBody>
      </p:sp>
      <p:sp>
        <p:nvSpPr>
          <p:cNvPr id="14341" name="Rectangle 51"/>
          <p:cNvSpPr>
            <a:spLocks noChangeArrowheads="1"/>
          </p:cNvSpPr>
          <p:nvPr/>
        </p:nvSpPr>
        <p:spPr bwMode="auto">
          <a:xfrm>
            <a:off x="4587875" y="636588"/>
            <a:ext cx="863600" cy="360362"/>
          </a:xfrm>
          <a:prstGeom prst="rect">
            <a:avLst/>
          </a:prstGeom>
          <a:solidFill>
            <a:schemeClr val="bg1"/>
          </a:solidFill>
          <a:ln w="9525">
            <a:noFill/>
            <a:miter lim="800000"/>
            <a:headEnd/>
            <a:tailEnd/>
          </a:ln>
        </p:spPr>
        <p:txBody>
          <a:bodyPr wrap="none" lIns="18000" tIns="10800" rIns="18000" bIns="10800"/>
          <a:lstStyle/>
          <a:p>
            <a:r>
              <a:rPr lang="en-US" altLang="ja-JP">
                <a:latin typeface="Calibri" pitchFamily="34" charset="0"/>
              </a:rPr>
              <a:t>Legend</a:t>
            </a:r>
          </a:p>
        </p:txBody>
      </p:sp>
      <p:sp>
        <p:nvSpPr>
          <p:cNvPr id="14342" name="Rectangle 54"/>
          <p:cNvSpPr>
            <a:spLocks noChangeArrowheads="1"/>
          </p:cNvSpPr>
          <p:nvPr/>
        </p:nvSpPr>
        <p:spPr bwMode="auto">
          <a:xfrm>
            <a:off x="4573588" y="995363"/>
            <a:ext cx="360362" cy="217487"/>
          </a:xfrm>
          <a:prstGeom prst="rect">
            <a:avLst/>
          </a:prstGeom>
          <a:solidFill>
            <a:srgbClr val="CCFFCC"/>
          </a:solidFill>
          <a:ln w="63500">
            <a:solidFill>
              <a:srgbClr val="00FF00"/>
            </a:solidFill>
            <a:miter lim="800000"/>
            <a:headEnd/>
            <a:tailEnd/>
          </a:ln>
        </p:spPr>
        <p:txBody>
          <a:bodyPr wrap="none" anchor="ctr"/>
          <a:lstStyle/>
          <a:p>
            <a:endParaRPr lang="ja-JP" altLang="en-US">
              <a:latin typeface="Calibri" pitchFamily="34" charset="0"/>
            </a:endParaRPr>
          </a:p>
        </p:txBody>
      </p:sp>
      <p:sp>
        <p:nvSpPr>
          <p:cNvPr id="14343" name="Text Box 56"/>
          <p:cNvSpPr txBox="1">
            <a:spLocks noChangeArrowheads="1"/>
          </p:cNvSpPr>
          <p:nvPr/>
        </p:nvSpPr>
        <p:spPr bwMode="auto">
          <a:xfrm>
            <a:off x="4984750" y="895350"/>
            <a:ext cx="3960813" cy="825500"/>
          </a:xfrm>
          <a:prstGeom prst="rect">
            <a:avLst/>
          </a:prstGeom>
          <a:noFill/>
          <a:ln w="9525">
            <a:noFill/>
            <a:miter lim="800000"/>
            <a:headEnd/>
            <a:tailEnd/>
          </a:ln>
        </p:spPr>
        <p:txBody>
          <a:bodyPr lIns="18000" rIns="18000">
            <a:spAutoFit/>
          </a:bodyPr>
          <a:lstStyle/>
          <a:p>
            <a:r>
              <a:rPr lang="en-US" altLang="ja-JP" sz="1600">
                <a:latin typeface="Calibri" pitchFamily="34" charset="0"/>
              </a:rPr>
              <a:t>:Areas to which evacuation orders are ready </a:t>
            </a:r>
            <a:br>
              <a:rPr lang="en-US" altLang="ja-JP" sz="1600">
                <a:latin typeface="Calibri" pitchFamily="34" charset="0"/>
              </a:rPr>
            </a:br>
            <a:r>
              <a:rPr lang="en-US" altLang="ja-JP" sz="1600">
                <a:latin typeface="Calibri" pitchFamily="34" charset="0"/>
              </a:rPr>
              <a:t>  to be lifted</a:t>
            </a:r>
          </a:p>
          <a:p>
            <a:r>
              <a:rPr lang="en-US" altLang="ja-JP" sz="1600">
                <a:latin typeface="Calibri" pitchFamily="34" charset="0"/>
              </a:rPr>
              <a:t> (            </a:t>
            </a:r>
            <a:r>
              <a:rPr lang="ja-JP" altLang="en-US" sz="1600">
                <a:latin typeface="Calibri" pitchFamily="34" charset="0"/>
              </a:rPr>
              <a:t>≦</a:t>
            </a:r>
            <a:r>
              <a:rPr lang="en-US" altLang="ja-JP" sz="1600">
                <a:latin typeface="Calibri" pitchFamily="34" charset="0"/>
              </a:rPr>
              <a:t>20mSv/year)</a:t>
            </a:r>
            <a:endParaRPr lang="ja-JP" altLang="en-US" sz="1600">
              <a:latin typeface="Calibri" pitchFamily="34" charset="0"/>
            </a:endParaRPr>
          </a:p>
        </p:txBody>
      </p:sp>
      <p:sp>
        <p:nvSpPr>
          <p:cNvPr id="14344" name="Rectangle 57"/>
          <p:cNvSpPr>
            <a:spLocks noChangeArrowheads="1"/>
          </p:cNvSpPr>
          <p:nvPr/>
        </p:nvSpPr>
        <p:spPr bwMode="auto">
          <a:xfrm>
            <a:off x="4573588" y="1924050"/>
            <a:ext cx="360362" cy="217488"/>
          </a:xfrm>
          <a:prstGeom prst="rect">
            <a:avLst/>
          </a:prstGeom>
          <a:solidFill>
            <a:srgbClr val="FFCC99"/>
          </a:solidFill>
          <a:ln w="63500">
            <a:solidFill>
              <a:srgbClr val="FF9900"/>
            </a:solidFill>
            <a:miter lim="800000"/>
            <a:headEnd/>
            <a:tailEnd/>
          </a:ln>
        </p:spPr>
        <p:txBody>
          <a:bodyPr wrap="none" anchor="ctr"/>
          <a:lstStyle/>
          <a:p>
            <a:endParaRPr lang="ja-JP" altLang="en-US">
              <a:latin typeface="Calibri" pitchFamily="34" charset="0"/>
            </a:endParaRPr>
          </a:p>
        </p:txBody>
      </p:sp>
      <p:sp>
        <p:nvSpPr>
          <p:cNvPr id="14345" name="Text Box 58"/>
          <p:cNvSpPr txBox="1">
            <a:spLocks noChangeArrowheads="1"/>
          </p:cNvSpPr>
          <p:nvPr/>
        </p:nvSpPr>
        <p:spPr bwMode="auto">
          <a:xfrm>
            <a:off x="4984750" y="1852613"/>
            <a:ext cx="3965575" cy="825500"/>
          </a:xfrm>
          <a:prstGeom prst="rect">
            <a:avLst/>
          </a:prstGeom>
          <a:noFill/>
          <a:ln w="9525">
            <a:noFill/>
            <a:miter lim="800000"/>
            <a:headEnd/>
            <a:tailEnd/>
          </a:ln>
        </p:spPr>
        <p:txBody>
          <a:bodyPr lIns="18000" rIns="18000">
            <a:spAutoFit/>
          </a:bodyPr>
          <a:lstStyle/>
          <a:p>
            <a:r>
              <a:rPr lang="en-US" altLang="ja-JP" sz="1600">
                <a:latin typeface="Calibri" pitchFamily="34" charset="0"/>
              </a:rPr>
              <a:t>:Areas in which the residents </a:t>
            </a:r>
            <a:br>
              <a:rPr lang="en-US" altLang="ja-JP" sz="1600">
                <a:latin typeface="Calibri" pitchFamily="34" charset="0"/>
              </a:rPr>
            </a:br>
            <a:r>
              <a:rPr lang="en-US" altLang="ja-JP" sz="1600">
                <a:latin typeface="Calibri" pitchFamily="34" charset="0"/>
              </a:rPr>
              <a:t>  are not permitted to live</a:t>
            </a:r>
          </a:p>
          <a:p>
            <a:r>
              <a:rPr lang="en-US" altLang="ja-JP" sz="1600">
                <a:latin typeface="Calibri" pitchFamily="34" charset="0"/>
              </a:rPr>
              <a:t> (20mSv/year &lt;</a:t>
            </a:r>
            <a:r>
              <a:rPr lang="ja-JP" altLang="en-US" sz="1600">
                <a:latin typeface="Calibri" pitchFamily="34" charset="0"/>
              </a:rPr>
              <a:t>            ≦</a:t>
            </a:r>
            <a:r>
              <a:rPr lang="en-US" altLang="ja-JP" sz="1600">
                <a:latin typeface="Calibri" pitchFamily="34" charset="0"/>
              </a:rPr>
              <a:t>50mSv/year)</a:t>
            </a:r>
          </a:p>
        </p:txBody>
      </p:sp>
      <p:sp>
        <p:nvSpPr>
          <p:cNvPr id="14346" name="Rectangle 59"/>
          <p:cNvSpPr>
            <a:spLocks noChangeArrowheads="1"/>
          </p:cNvSpPr>
          <p:nvPr/>
        </p:nvSpPr>
        <p:spPr bwMode="auto">
          <a:xfrm>
            <a:off x="4573588" y="2913063"/>
            <a:ext cx="360362" cy="217487"/>
          </a:xfrm>
          <a:prstGeom prst="rect">
            <a:avLst/>
          </a:prstGeom>
          <a:solidFill>
            <a:srgbClr val="FF99CC"/>
          </a:solidFill>
          <a:ln w="63500">
            <a:solidFill>
              <a:srgbClr val="FF0000"/>
            </a:solidFill>
            <a:miter lim="800000"/>
            <a:headEnd/>
            <a:tailEnd/>
          </a:ln>
        </p:spPr>
        <p:txBody>
          <a:bodyPr wrap="none" anchor="ctr"/>
          <a:lstStyle/>
          <a:p>
            <a:endParaRPr lang="ja-JP" altLang="en-US">
              <a:latin typeface="Calibri" pitchFamily="34" charset="0"/>
            </a:endParaRPr>
          </a:p>
        </p:txBody>
      </p:sp>
      <p:sp>
        <p:nvSpPr>
          <p:cNvPr id="14347" name="Text Box 60"/>
          <p:cNvSpPr txBox="1">
            <a:spLocks noChangeArrowheads="1"/>
          </p:cNvSpPr>
          <p:nvPr/>
        </p:nvSpPr>
        <p:spPr bwMode="auto">
          <a:xfrm>
            <a:off x="4984750" y="2841625"/>
            <a:ext cx="3952875" cy="825500"/>
          </a:xfrm>
          <a:prstGeom prst="rect">
            <a:avLst/>
          </a:prstGeom>
          <a:noFill/>
          <a:ln w="9525">
            <a:noFill/>
            <a:miter lim="800000"/>
            <a:headEnd/>
            <a:tailEnd/>
          </a:ln>
        </p:spPr>
        <p:txBody>
          <a:bodyPr lIns="18000" rIns="18000">
            <a:spAutoFit/>
          </a:bodyPr>
          <a:lstStyle/>
          <a:p>
            <a:r>
              <a:rPr lang="en-US" altLang="ja-JP" sz="1600">
                <a:latin typeface="Calibri" pitchFamily="34" charset="0"/>
              </a:rPr>
              <a:t>:Areas where it is expected that the residents </a:t>
            </a:r>
            <a:br>
              <a:rPr lang="en-US" altLang="ja-JP" sz="1600">
                <a:latin typeface="Calibri" pitchFamily="34" charset="0"/>
              </a:rPr>
            </a:br>
            <a:r>
              <a:rPr lang="en-US" altLang="ja-JP" sz="1600">
                <a:latin typeface="Calibri" pitchFamily="34" charset="0"/>
              </a:rPr>
              <a:t>  have difficulties in returning for a long time</a:t>
            </a:r>
          </a:p>
          <a:p>
            <a:r>
              <a:rPr lang="en-US" altLang="ja-JP" sz="1600">
                <a:latin typeface="Calibri" pitchFamily="34" charset="0"/>
              </a:rPr>
              <a:t> (50mSv/year </a:t>
            </a:r>
            <a:r>
              <a:rPr lang="en-US" altLang="ja-JP" sz="1600"/>
              <a:t>&lt;</a:t>
            </a:r>
            <a:r>
              <a:rPr lang="ja-JP" altLang="en-US" sz="1600">
                <a:latin typeface="Calibri" pitchFamily="34" charset="0"/>
              </a:rPr>
              <a:t>            </a:t>
            </a:r>
            <a:r>
              <a:rPr lang="en-US" altLang="ja-JP" sz="1600">
                <a:latin typeface="Calibri" pitchFamily="34" charset="0"/>
              </a:rPr>
              <a:t>)</a:t>
            </a:r>
          </a:p>
        </p:txBody>
      </p:sp>
      <p:sp>
        <p:nvSpPr>
          <p:cNvPr id="14350" name="Rectangle 54"/>
          <p:cNvSpPr>
            <a:spLocks noChangeArrowheads="1"/>
          </p:cNvSpPr>
          <p:nvPr/>
        </p:nvSpPr>
        <p:spPr bwMode="auto">
          <a:xfrm>
            <a:off x="5221288" y="1433513"/>
            <a:ext cx="360362" cy="217487"/>
          </a:xfrm>
          <a:prstGeom prst="rect">
            <a:avLst/>
          </a:prstGeom>
          <a:solidFill>
            <a:srgbClr val="CCFFCC"/>
          </a:solidFill>
          <a:ln w="63500">
            <a:solidFill>
              <a:srgbClr val="00FF00"/>
            </a:solidFill>
            <a:miter lim="800000"/>
            <a:headEnd/>
            <a:tailEnd/>
          </a:ln>
        </p:spPr>
        <p:txBody>
          <a:bodyPr wrap="none" anchor="ctr"/>
          <a:lstStyle/>
          <a:p>
            <a:endParaRPr lang="ja-JP" altLang="en-US">
              <a:latin typeface="Calibri" pitchFamily="34" charset="0"/>
            </a:endParaRPr>
          </a:p>
        </p:txBody>
      </p:sp>
      <p:sp>
        <p:nvSpPr>
          <p:cNvPr id="14351" name="Rectangle 57"/>
          <p:cNvSpPr>
            <a:spLocks noChangeArrowheads="1"/>
          </p:cNvSpPr>
          <p:nvPr/>
        </p:nvSpPr>
        <p:spPr bwMode="auto">
          <a:xfrm>
            <a:off x="6364288" y="2400300"/>
            <a:ext cx="360362" cy="217488"/>
          </a:xfrm>
          <a:prstGeom prst="rect">
            <a:avLst/>
          </a:prstGeom>
          <a:solidFill>
            <a:srgbClr val="FFCC99"/>
          </a:solidFill>
          <a:ln w="63500">
            <a:solidFill>
              <a:srgbClr val="FF9900"/>
            </a:solidFill>
            <a:miter lim="800000"/>
            <a:headEnd/>
            <a:tailEnd/>
          </a:ln>
        </p:spPr>
        <p:txBody>
          <a:bodyPr wrap="none" anchor="ctr"/>
          <a:lstStyle/>
          <a:p>
            <a:endParaRPr lang="ja-JP" altLang="en-US">
              <a:latin typeface="Calibri" pitchFamily="34" charset="0"/>
            </a:endParaRPr>
          </a:p>
        </p:txBody>
      </p:sp>
      <p:sp>
        <p:nvSpPr>
          <p:cNvPr id="14352" name="Rectangle 59"/>
          <p:cNvSpPr>
            <a:spLocks noChangeArrowheads="1"/>
          </p:cNvSpPr>
          <p:nvPr/>
        </p:nvSpPr>
        <p:spPr bwMode="auto">
          <a:xfrm>
            <a:off x="6372225" y="3414713"/>
            <a:ext cx="360363" cy="217487"/>
          </a:xfrm>
          <a:prstGeom prst="rect">
            <a:avLst/>
          </a:prstGeom>
          <a:solidFill>
            <a:srgbClr val="FF99CC"/>
          </a:solidFill>
          <a:ln w="63500">
            <a:solidFill>
              <a:srgbClr val="FF0000"/>
            </a:solidFill>
            <a:miter lim="800000"/>
            <a:headEnd/>
            <a:tailEnd/>
          </a:ln>
        </p:spPr>
        <p:txBody>
          <a:bodyPr wrap="none" anchor="ctr"/>
          <a:lstStyle/>
          <a:p>
            <a:endParaRPr lang="ja-JP" altLang="en-US">
              <a:latin typeface="Calibri" pitchFamily="34" charset="0"/>
            </a:endParaRPr>
          </a:p>
        </p:txBody>
      </p:sp>
    </p:spTree>
    <p:extLst>
      <p:ext uri="{BB962C8B-B14F-4D97-AF65-F5344CB8AC3E}">
        <p14:creationId xmlns:p14="http://schemas.microsoft.com/office/powerpoint/2010/main" val="328128812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5512" y="332656"/>
            <a:ext cx="5475920" cy="626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スライド番号プレースホルダー 1"/>
          <p:cNvSpPr>
            <a:spLocks noGrp="1"/>
          </p:cNvSpPr>
          <p:nvPr>
            <p:ph type="sldNum" sz="quarter" idx="12"/>
          </p:nvPr>
        </p:nvSpPr>
        <p:spPr/>
        <p:txBody>
          <a:bodyPr/>
          <a:lstStyle/>
          <a:p>
            <a:fld id="{8F8DB30B-1D34-4093-98A4-10C286E1F4EC}" type="slidenum">
              <a:rPr kumimoji="1" lang="ja-JP" altLang="en-US" smtClean="0"/>
              <a:t>68</a:t>
            </a:fld>
            <a:endParaRPr kumimoji="1" lang="ja-JP" altLang="en-US"/>
          </a:p>
        </p:txBody>
      </p:sp>
    </p:spTree>
    <p:extLst>
      <p:ext uri="{BB962C8B-B14F-4D97-AF65-F5344CB8AC3E}">
        <p14:creationId xmlns:p14="http://schemas.microsoft.com/office/powerpoint/2010/main" val="23361788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13310" y="1340768"/>
            <a:ext cx="8496944" cy="3354765"/>
          </a:xfrm>
          <a:prstGeom prst="rect">
            <a:avLst/>
          </a:prstGeom>
        </p:spPr>
        <p:txBody>
          <a:bodyPr wrap="square">
            <a:spAutoFit/>
          </a:bodyPr>
          <a:lstStyle/>
          <a:p>
            <a:r>
              <a:rPr lang="zh-CN" altLang="en-US" sz="4400" dirty="0"/>
              <a:t>６　东北电力女川核电站</a:t>
            </a:r>
            <a:r>
              <a:rPr lang="zh-CN" altLang="en-US" sz="4400" dirty="0" smtClean="0"/>
              <a:t>与</a:t>
            </a:r>
            <a:endParaRPr lang="en-US" altLang="zh-CN" sz="4400" dirty="0" smtClean="0"/>
          </a:p>
          <a:p>
            <a:r>
              <a:rPr lang="ja-JP" altLang="en-US" sz="4400" dirty="0"/>
              <a:t>　</a:t>
            </a:r>
            <a:r>
              <a:rPr lang="ja-JP" altLang="en-US" sz="4400" dirty="0" smtClean="0"/>
              <a:t>　　</a:t>
            </a:r>
            <a:r>
              <a:rPr lang="zh-CN" altLang="en-US" sz="4400" dirty="0" smtClean="0"/>
              <a:t>东京电力福岛第二核电站</a:t>
            </a:r>
            <a:endParaRPr lang="en-US" altLang="zh-CN" sz="4400" dirty="0" smtClean="0"/>
          </a:p>
          <a:p>
            <a:endParaRPr lang="zh-CN" altLang="en-US" sz="3600" dirty="0"/>
          </a:p>
          <a:p>
            <a:r>
              <a:rPr lang="ja-JP" altLang="en-US" sz="4400" dirty="0"/>
              <a:t>東北電力女川原子力発電所</a:t>
            </a:r>
            <a:r>
              <a:rPr lang="ja-JP" altLang="en-US" sz="4400" dirty="0" smtClean="0"/>
              <a:t>と</a:t>
            </a:r>
            <a:endParaRPr lang="en-US" altLang="ja-JP" sz="4400" dirty="0" smtClean="0"/>
          </a:p>
          <a:p>
            <a:r>
              <a:rPr lang="ja-JP" altLang="en-US" sz="4400" dirty="0" smtClean="0"/>
              <a:t>東京</a:t>
            </a:r>
            <a:r>
              <a:rPr lang="ja-JP" altLang="en-US" sz="4400" dirty="0"/>
              <a:t>電力福島第二原子力発電所</a:t>
            </a:r>
          </a:p>
        </p:txBody>
      </p:sp>
      <p:sp>
        <p:nvSpPr>
          <p:cNvPr id="3" name="スライド番号プレースホルダー 2"/>
          <p:cNvSpPr>
            <a:spLocks noGrp="1"/>
          </p:cNvSpPr>
          <p:nvPr>
            <p:ph type="sldNum" sz="quarter" idx="12"/>
          </p:nvPr>
        </p:nvSpPr>
        <p:spPr/>
        <p:txBody>
          <a:bodyPr/>
          <a:lstStyle/>
          <a:p>
            <a:fld id="{8F8DB30B-1D34-4093-98A4-10C286E1F4EC}" type="slidenum">
              <a:rPr kumimoji="1" lang="ja-JP" altLang="en-US" smtClean="0"/>
              <a:t>69</a:t>
            </a:fld>
            <a:endParaRPr kumimoji="1" lang="ja-JP" altLang="en-US"/>
          </a:p>
        </p:txBody>
      </p:sp>
    </p:spTree>
    <p:extLst>
      <p:ext uri="{BB962C8B-B14F-4D97-AF65-F5344CB8AC3E}">
        <p14:creationId xmlns:p14="http://schemas.microsoft.com/office/powerpoint/2010/main" val="1072709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nvGraphicFramePr>
        <p:xfrm>
          <a:off x="684213" y="401638"/>
          <a:ext cx="8064501" cy="6127752"/>
        </p:xfrm>
        <a:graphic>
          <a:graphicData uri="http://schemas.openxmlformats.org/drawingml/2006/table">
            <a:tbl>
              <a:tblPr>
                <a:tableStyleId>{5C22544A-7EE6-4342-B048-85BDC9FD1C3A}</a:tableStyleId>
              </a:tblPr>
              <a:tblGrid>
                <a:gridCol w="446755"/>
                <a:gridCol w="1225713"/>
                <a:gridCol w="675860"/>
                <a:gridCol w="1225713"/>
                <a:gridCol w="675860"/>
                <a:gridCol w="1225713"/>
                <a:gridCol w="675860"/>
                <a:gridCol w="1237167"/>
                <a:gridCol w="675860"/>
              </a:tblGrid>
              <a:tr h="266424">
                <a:tc>
                  <a:txBody>
                    <a:bodyPr/>
                    <a:lstStyle/>
                    <a:p>
                      <a:pPr algn="r" fontAlgn="ctr"/>
                      <a:endParaRPr lang="en-US" altLang="ja-JP" sz="1200" b="0" i="0" u="none" strike="noStrike" dirty="0">
                        <a:solidFill>
                          <a:srgbClr val="000000"/>
                        </a:solidFill>
                        <a:effectLst/>
                        <a:latin typeface="ＭＳ Ｐゴシック"/>
                      </a:endParaRPr>
                    </a:p>
                  </a:txBody>
                  <a:tcPr marL="9525" marR="9525" marT="9526" marB="0" anchor="ctr">
                    <a:solidFill>
                      <a:schemeClr val="accent1">
                        <a:lumMod val="75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ＭＳ Ｐゴシック" pitchFamily="50" charset="-128"/>
                          <a:ea typeface="ＭＳ Ｐゴシック" pitchFamily="50" charset="-128"/>
                        </a:rPr>
                        <a:t>1995</a:t>
                      </a:r>
                      <a:endParaRPr kumimoji="1" lang="ja-JP" altLang="en-US" sz="14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9525" marR="9525" marT="9525" marB="0" anchor="ctr" horzOverflow="overflow">
                    <a:solidFill>
                      <a:schemeClr val="accent6">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ＭＳ Ｐゴシック" pitchFamily="50" charset="-128"/>
                          <a:ea typeface="ＭＳ Ｐゴシック" pitchFamily="50" charset="-128"/>
                        </a:rPr>
                        <a:t>score</a:t>
                      </a:r>
                      <a:endParaRPr kumimoji="1" lang="ja-JP" altLang="en-US" sz="14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9525" marR="9525" marT="9525" marB="0" anchor="ctr" horzOverflow="overflow">
                    <a:solidFill>
                      <a:schemeClr val="accent6">
                        <a:lumMod val="40000"/>
                        <a:lumOff val="6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ＭＳ Ｐゴシック" pitchFamily="50" charset="-128"/>
                          <a:ea typeface="ＭＳ Ｐゴシック" pitchFamily="50" charset="-128"/>
                        </a:rPr>
                        <a:t>2003</a:t>
                      </a:r>
                      <a:endParaRPr kumimoji="1" lang="ja-JP" altLang="en-US" sz="14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9525" marR="9525" marT="9525" marB="0" anchor="ctr" horzOverflow="overflow">
                    <a:solidFill>
                      <a:schemeClr val="accent6">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ＭＳ Ｐゴシック" pitchFamily="50" charset="-128"/>
                          <a:ea typeface="ＭＳ Ｐゴシック" pitchFamily="50" charset="-128"/>
                        </a:rPr>
                        <a:t>score</a:t>
                      </a:r>
                      <a:endParaRPr kumimoji="1" lang="ja-JP" altLang="en-US" sz="14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9525" marR="9525" marT="9525" marB="0" anchor="ctr" horzOverflow="overflow">
                    <a:solidFill>
                      <a:schemeClr val="accent6">
                        <a:lumMod val="40000"/>
                        <a:lumOff val="6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ＭＳ Ｐゴシック" pitchFamily="50" charset="-128"/>
                          <a:ea typeface="ＭＳ Ｐゴシック" pitchFamily="50" charset="-128"/>
                        </a:rPr>
                        <a:t>2007</a:t>
                      </a:r>
                      <a:endParaRPr kumimoji="1" lang="ja-JP" altLang="en-US" sz="14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9525" marR="9525" marT="9525" marB="0" anchor="ctr" horzOverflow="overflow">
                    <a:solidFill>
                      <a:schemeClr val="accent6">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ＭＳ Ｐゴシック" pitchFamily="50" charset="-128"/>
                          <a:ea typeface="ＭＳ Ｐゴシック" pitchFamily="50" charset="-128"/>
                        </a:rPr>
                        <a:t>score</a:t>
                      </a:r>
                      <a:endParaRPr kumimoji="1" lang="ja-JP" altLang="en-US" sz="14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9525" marR="9525" marT="9525" marB="0" anchor="ctr" horzOverflow="overflow">
                    <a:solidFill>
                      <a:schemeClr val="accent6">
                        <a:lumMod val="40000"/>
                        <a:lumOff val="60000"/>
                      </a:schemeClr>
                    </a:solidFill>
                  </a:tcPr>
                </a:tc>
                <a:tc>
                  <a:txBody>
                    <a:bodyPr/>
                    <a:lstStyle/>
                    <a:p>
                      <a:pPr algn="l" fontAlgn="ctr"/>
                      <a:r>
                        <a:rPr lang="en-US" altLang="ja-JP" sz="1400" b="0" i="0" u="none" strike="noStrike" dirty="0" smtClean="0">
                          <a:solidFill>
                            <a:srgbClr val="000000"/>
                          </a:solidFill>
                          <a:effectLst/>
                          <a:latin typeface="ＭＳ Ｐゴシック"/>
                        </a:rPr>
                        <a:t>2011</a:t>
                      </a:r>
                    </a:p>
                  </a:txBody>
                  <a:tcPr marL="9525" marR="9525" marT="9525" marB="0" anchor="ctr">
                    <a:solidFill>
                      <a:schemeClr val="accent6">
                        <a:lumMod val="40000"/>
                        <a:lumOff val="60000"/>
                      </a:schemeClr>
                    </a:solidFill>
                  </a:tcPr>
                </a:tc>
                <a:tc>
                  <a:txBody>
                    <a:bodyPr/>
                    <a:lstStyle/>
                    <a:p>
                      <a:pPr algn="ctr" fontAlgn="ctr"/>
                      <a:r>
                        <a:rPr lang="en-US" altLang="ja-JP" sz="1400" b="0" i="0" u="none" strike="noStrike" dirty="0" smtClean="0">
                          <a:solidFill>
                            <a:srgbClr val="000000"/>
                          </a:solidFill>
                          <a:effectLst/>
                          <a:latin typeface="ＭＳ Ｐゴシック"/>
                        </a:rPr>
                        <a:t>score</a:t>
                      </a:r>
                      <a:endParaRPr lang="en-US" altLang="ja-JP" sz="1400" b="0" i="0" u="none" strike="noStrike" dirty="0">
                        <a:solidFill>
                          <a:srgbClr val="000000"/>
                        </a:solidFill>
                        <a:effectLst/>
                        <a:latin typeface="ＭＳ Ｐゴシック"/>
                      </a:endParaRPr>
                    </a:p>
                  </a:txBody>
                  <a:tcPr marL="9525" marR="9525" marT="9525" marB="0" anchor="ctr">
                    <a:solidFill>
                      <a:schemeClr val="accent6">
                        <a:lumMod val="40000"/>
                        <a:lumOff val="60000"/>
                      </a:schemeClr>
                    </a:solidFill>
                  </a:tcPr>
                </a:tc>
              </a:tr>
              <a:tr h="266424">
                <a:tc>
                  <a:txBody>
                    <a:bodyPr/>
                    <a:lstStyle/>
                    <a:p>
                      <a:pPr algn="r" fontAlgn="ctr"/>
                      <a:r>
                        <a:rPr lang="en-US" altLang="ja-JP" sz="1200" u="none" strike="noStrike" dirty="0">
                          <a:effectLst/>
                        </a:rPr>
                        <a:t>1</a:t>
                      </a:r>
                      <a:endParaRPr lang="en-US" altLang="ja-JP" sz="1200" b="0" i="0" u="none" strike="noStrike" dirty="0">
                        <a:solidFill>
                          <a:srgbClr val="000000"/>
                        </a:solidFill>
                        <a:effectLst/>
                        <a:latin typeface="ＭＳ Ｐゴシック"/>
                      </a:endParaRPr>
                    </a:p>
                  </a:txBody>
                  <a:tcPr marL="9525" marR="9525" marT="9526" marB="0" anchor="ctr">
                    <a:solidFill>
                      <a:schemeClr val="accent1">
                        <a:lumMod val="75000"/>
                      </a:schemeClr>
                    </a:solidFill>
                  </a:tcPr>
                </a:tc>
                <a:tc>
                  <a:txBody>
                    <a:bodyPr/>
                    <a:lstStyle/>
                    <a:p>
                      <a:pPr algn="l" rtl="0" fontAlgn="ctr"/>
                      <a:r>
                        <a:rPr lang="en-US" sz="1400" b="0" i="0" u="none" strike="noStrike" dirty="0">
                          <a:solidFill>
                            <a:srgbClr val="000000"/>
                          </a:solidFill>
                          <a:effectLst/>
                          <a:latin typeface="ＭＳ Ｐゴシック"/>
                        </a:rPr>
                        <a:t>Korea</a:t>
                      </a:r>
                    </a:p>
                  </a:txBody>
                  <a:tcPr marL="9525" marR="9525" marT="9525" marB="0" anchor="ctr"/>
                </a:tc>
                <a:tc>
                  <a:txBody>
                    <a:bodyPr/>
                    <a:lstStyle/>
                    <a:p>
                      <a:pPr algn="ctr" rtl="0" fontAlgn="ctr"/>
                      <a:r>
                        <a:rPr lang="en-US" altLang="ja-JP" sz="1400" b="0" i="0" u="none" strike="noStrike">
                          <a:solidFill>
                            <a:srgbClr val="000000"/>
                          </a:solidFill>
                          <a:effectLst/>
                          <a:latin typeface="ＭＳ Ｐゴシック"/>
                        </a:rPr>
                        <a:t>597</a:t>
                      </a:r>
                    </a:p>
                  </a:txBody>
                  <a:tcPr marL="9525" marR="9525" marT="9525" marB="0" anchor="ctr"/>
                </a:tc>
                <a:tc>
                  <a:txBody>
                    <a:bodyPr/>
                    <a:lstStyle/>
                    <a:p>
                      <a:pPr algn="l" rtl="0" fontAlgn="ctr"/>
                      <a:r>
                        <a:rPr lang="en-US" sz="1400" b="0" i="0" u="none" strike="noStrike">
                          <a:solidFill>
                            <a:srgbClr val="000000"/>
                          </a:solidFill>
                          <a:effectLst/>
                          <a:latin typeface="ＭＳ Ｐゴシック"/>
                        </a:rPr>
                        <a:t>Singapore</a:t>
                      </a:r>
                    </a:p>
                  </a:txBody>
                  <a:tcPr marL="9525" marR="9525" marT="9525" marB="0" anchor="ctr"/>
                </a:tc>
                <a:tc>
                  <a:txBody>
                    <a:bodyPr/>
                    <a:lstStyle/>
                    <a:p>
                      <a:pPr algn="ctr" rtl="0" fontAlgn="ctr"/>
                      <a:r>
                        <a:rPr lang="en-US" altLang="ja-JP" sz="1400" b="0" i="0" u="none" strike="noStrike">
                          <a:solidFill>
                            <a:srgbClr val="000000"/>
                          </a:solidFill>
                          <a:effectLst/>
                          <a:latin typeface="ＭＳ Ｐゴシック"/>
                        </a:rPr>
                        <a:t>565</a:t>
                      </a:r>
                    </a:p>
                  </a:txBody>
                  <a:tcPr marL="9525" marR="9525" marT="9525" marB="0" anchor="ctr"/>
                </a:tc>
                <a:tc>
                  <a:txBody>
                    <a:bodyPr/>
                    <a:lstStyle/>
                    <a:p>
                      <a:pPr algn="l" rtl="0" fontAlgn="ctr"/>
                      <a:r>
                        <a:rPr lang="en-US" sz="1400" b="0" i="0" u="none" strike="noStrike">
                          <a:solidFill>
                            <a:srgbClr val="000000"/>
                          </a:solidFill>
                          <a:effectLst/>
                          <a:latin typeface="ＭＳ Ｐゴシック"/>
                        </a:rPr>
                        <a:t>Singapore</a:t>
                      </a:r>
                    </a:p>
                  </a:txBody>
                  <a:tcPr marL="9525" marR="9525" marT="9525" marB="0" anchor="ctr"/>
                </a:tc>
                <a:tc>
                  <a:txBody>
                    <a:bodyPr/>
                    <a:lstStyle/>
                    <a:p>
                      <a:pPr algn="ctr" rtl="0" fontAlgn="ctr"/>
                      <a:r>
                        <a:rPr lang="en-US" altLang="ja-JP" sz="1400" b="0" i="0" u="none" strike="noStrike">
                          <a:solidFill>
                            <a:srgbClr val="000000"/>
                          </a:solidFill>
                          <a:effectLst/>
                          <a:latin typeface="ＭＳ Ｐゴシック"/>
                        </a:rPr>
                        <a:t>587</a:t>
                      </a:r>
                    </a:p>
                  </a:txBody>
                  <a:tcPr marL="9525" marR="9525" marT="9525" marB="0" anchor="ctr"/>
                </a:tc>
                <a:tc>
                  <a:txBody>
                    <a:bodyPr/>
                    <a:lstStyle/>
                    <a:p>
                      <a:pPr algn="l" fontAlgn="ctr"/>
                      <a:r>
                        <a:rPr lang="en-US" sz="1400" b="0" i="0" u="none" strike="noStrike">
                          <a:solidFill>
                            <a:srgbClr val="000000"/>
                          </a:solidFill>
                          <a:effectLst/>
                          <a:latin typeface="ＭＳ Ｐゴシック"/>
                        </a:rPr>
                        <a:t>Korea, Rep. of</a:t>
                      </a:r>
                    </a:p>
                  </a:txBody>
                  <a:tcPr marL="9525" marR="9525" marT="9525" marB="0" anchor="ctr"/>
                </a:tc>
                <a:tc>
                  <a:txBody>
                    <a:bodyPr/>
                    <a:lstStyle/>
                    <a:p>
                      <a:pPr algn="ctr" fontAlgn="ctr"/>
                      <a:r>
                        <a:rPr lang="en-US" altLang="ja-JP" sz="1400" b="0" i="0" u="none" strike="noStrike">
                          <a:solidFill>
                            <a:srgbClr val="000000"/>
                          </a:solidFill>
                          <a:effectLst/>
                          <a:latin typeface="ＭＳ Ｐゴシック"/>
                        </a:rPr>
                        <a:t>587</a:t>
                      </a:r>
                    </a:p>
                  </a:txBody>
                  <a:tcPr marL="9525" marR="9525" marT="9525" marB="0" anchor="ctr"/>
                </a:tc>
              </a:tr>
              <a:tr h="266424">
                <a:tc>
                  <a:txBody>
                    <a:bodyPr/>
                    <a:lstStyle/>
                    <a:p>
                      <a:pPr algn="r" fontAlgn="ctr"/>
                      <a:r>
                        <a:rPr lang="en-US" altLang="ja-JP" sz="1200" u="none" strike="noStrike" dirty="0">
                          <a:effectLst/>
                        </a:rPr>
                        <a:t>2</a:t>
                      </a:r>
                      <a:endParaRPr lang="en-US" altLang="ja-JP" sz="1200" b="0" i="0" u="none" strike="noStrike" dirty="0">
                        <a:solidFill>
                          <a:srgbClr val="000000"/>
                        </a:solidFill>
                        <a:effectLst/>
                        <a:latin typeface="ＭＳ Ｐゴシック"/>
                      </a:endParaRPr>
                    </a:p>
                  </a:txBody>
                  <a:tcPr marL="9525" marR="9525" marT="9526" marB="0" anchor="ctr">
                    <a:solidFill>
                      <a:schemeClr val="accent1">
                        <a:lumMod val="75000"/>
                      </a:schemeClr>
                    </a:solidFill>
                  </a:tcPr>
                </a:tc>
                <a:tc>
                  <a:txBody>
                    <a:bodyPr/>
                    <a:lstStyle/>
                    <a:p>
                      <a:pPr algn="l" rtl="0" fontAlgn="ctr"/>
                      <a:r>
                        <a:rPr lang="en-US" sz="1400" b="0" i="0" u="none" strike="noStrike">
                          <a:solidFill>
                            <a:srgbClr val="FF0000"/>
                          </a:solidFill>
                          <a:effectLst/>
                          <a:latin typeface="ＭＳ Ｐゴシック"/>
                        </a:rPr>
                        <a:t>Japan</a:t>
                      </a:r>
                    </a:p>
                  </a:txBody>
                  <a:tcPr marL="9525" marR="9525" marT="9525" marB="0" anchor="ctr"/>
                </a:tc>
                <a:tc>
                  <a:txBody>
                    <a:bodyPr/>
                    <a:lstStyle/>
                    <a:p>
                      <a:pPr algn="ctr" rtl="0" fontAlgn="ctr"/>
                      <a:r>
                        <a:rPr lang="en-US" altLang="ja-JP" sz="1400" b="0" i="0" u="none" strike="noStrike" dirty="0">
                          <a:solidFill>
                            <a:srgbClr val="FF0000"/>
                          </a:solidFill>
                          <a:effectLst/>
                          <a:latin typeface="ＭＳ Ｐゴシック"/>
                        </a:rPr>
                        <a:t>574</a:t>
                      </a:r>
                    </a:p>
                  </a:txBody>
                  <a:tcPr marL="9525" marR="9525" marT="9525" marB="0" anchor="ctr"/>
                </a:tc>
                <a:tc>
                  <a:txBody>
                    <a:bodyPr/>
                    <a:lstStyle/>
                    <a:p>
                      <a:pPr algn="l" rtl="0" fontAlgn="ctr"/>
                      <a:r>
                        <a:rPr lang="en-US" sz="1400" b="0" i="0" u="none" strike="noStrike">
                          <a:solidFill>
                            <a:srgbClr val="000000"/>
                          </a:solidFill>
                          <a:effectLst/>
                          <a:latin typeface="ＭＳ Ｐゴシック"/>
                        </a:rPr>
                        <a:t>Chinese Taipei</a:t>
                      </a:r>
                    </a:p>
                  </a:txBody>
                  <a:tcPr marL="9525" marR="9525" marT="9525" marB="0" anchor="ctr"/>
                </a:tc>
                <a:tc>
                  <a:txBody>
                    <a:bodyPr/>
                    <a:lstStyle/>
                    <a:p>
                      <a:pPr algn="ctr" rtl="0" fontAlgn="ctr"/>
                      <a:r>
                        <a:rPr lang="en-US" altLang="ja-JP" sz="1400" b="0" i="0" u="none" strike="noStrike">
                          <a:solidFill>
                            <a:srgbClr val="000000"/>
                          </a:solidFill>
                          <a:effectLst/>
                          <a:latin typeface="ＭＳ Ｐゴシック"/>
                        </a:rPr>
                        <a:t>551</a:t>
                      </a:r>
                    </a:p>
                  </a:txBody>
                  <a:tcPr marL="9525" marR="9525" marT="9525" marB="0" anchor="ctr"/>
                </a:tc>
                <a:tc>
                  <a:txBody>
                    <a:bodyPr/>
                    <a:lstStyle/>
                    <a:p>
                      <a:pPr algn="l" rtl="0" fontAlgn="ctr"/>
                      <a:r>
                        <a:rPr lang="en-US" sz="1400" b="0" i="0" u="none" strike="noStrike">
                          <a:solidFill>
                            <a:srgbClr val="000000"/>
                          </a:solidFill>
                          <a:effectLst/>
                          <a:latin typeface="ＭＳ Ｐゴシック"/>
                        </a:rPr>
                        <a:t>Chinese Taipei</a:t>
                      </a:r>
                    </a:p>
                  </a:txBody>
                  <a:tcPr marL="9525" marR="9525" marT="9525" marB="0" anchor="ctr"/>
                </a:tc>
                <a:tc>
                  <a:txBody>
                    <a:bodyPr/>
                    <a:lstStyle/>
                    <a:p>
                      <a:pPr algn="ctr" rtl="0" fontAlgn="ctr"/>
                      <a:r>
                        <a:rPr lang="en-US" altLang="ja-JP" sz="1400" b="0" i="0" u="none" strike="noStrike">
                          <a:solidFill>
                            <a:srgbClr val="000000"/>
                          </a:solidFill>
                          <a:effectLst/>
                          <a:latin typeface="ＭＳ Ｐゴシック"/>
                        </a:rPr>
                        <a:t>557</a:t>
                      </a:r>
                    </a:p>
                  </a:txBody>
                  <a:tcPr marL="9525" marR="9525" marT="9525" marB="0" anchor="ctr"/>
                </a:tc>
                <a:tc>
                  <a:txBody>
                    <a:bodyPr/>
                    <a:lstStyle/>
                    <a:p>
                      <a:pPr algn="l" fontAlgn="ctr"/>
                      <a:r>
                        <a:rPr lang="en-US" sz="1400" b="0" i="0" u="none" strike="noStrike">
                          <a:solidFill>
                            <a:srgbClr val="000000"/>
                          </a:solidFill>
                          <a:effectLst/>
                          <a:latin typeface="ＭＳ Ｐゴシック"/>
                        </a:rPr>
                        <a:t>Singapore</a:t>
                      </a:r>
                    </a:p>
                  </a:txBody>
                  <a:tcPr marL="9525" marR="9525" marT="9525" marB="0" anchor="ctr"/>
                </a:tc>
                <a:tc>
                  <a:txBody>
                    <a:bodyPr/>
                    <a:lstStyle/>
                    <a:p>
                      <a:pPr algn="ctr" fontAlgn="ctr"/>
                      <a:r>
                        <a:rPr lang="en-US" altLang="ja-JP" sz="1400" b="0" i="0" u="none" strike="noStrike">
                          <a:solidFill>
                            <a:srgbClr val="000000"/>
                          </a:solidFill>
                          <a:effectLst/>
                          <a:latin typeface="ＭＳ Ｐゴシック"/>
                        </a:rPr>
                        <a:t>583</a:t>
                      </a:r>
                    </a:p>
                  </a:txBody>
                  <a:tcPr marL="9525" marR="9525" marT="9525" marB="0" anchor="ctr"/>
                </a:tc>
              </a:tr>
              <a:tr h="266424">
                <a:tc>
                  <a:txBody>
                    <a:bodyPr/>
                    <a:lstStyle/>
                    <a:p>
                      <a:pPr algn="r" fontAlgn="ctr"/>
                      <a:r>
                        <a:rPr lang="en-US" altLang="ja-JP" sz="1200" u="none" strike="noStrike">
                          <a:effectLst/>
                        </a:rPr>
                        <a:t>3</a:t>
                      </a:r>
                      <a:endParaRPr lang="en-US" altLang="ja-JP" sz="1200" b="0" i="0" u="none" strike="noStrike">
                        <a:solidFill>
                          <a:srgbClr val="000000"/>
                        </a:solidFill>
                        <a:effectLst/>
                        <a:latin typeface="ＭＳ Ｐゴシック"/>
                      </a:endParaRPr>
                    </a:p>
                  </a:txBody>
                  <a:tcPr marL="9525" marR="9525" marT="9526" marB="0" anchor="ctr">
                    <a:solidFill>
                      <a:schemeClr val="accent1">
                        <a:lumMod val="75000"/>
                      </a:schemeClr>
                    </a:solidFill>
                  </a:tcPr>
                </a:tc>
                <a:tc>
                  <a:txBody>
                    <a:bodyPr/>
                    <a:lstStyle/>
                    <a:p>
                      <a:pPr algn="l" rtl="0" fontAlgn="ctr"/>
                      <a:r>
                        <a:rPr lang="en-US" sz="1400" b="0" i="0" u="none" strike="noStrike">
                          <a:solidFill>
                            <a:srgbClr val="000000"/>
                          </a:solidFill>
                          <a:effectLst/>
                          <a:latin typeface="ＭＳ Ｐゴシック"/>
                        </a:rPr>
                        <a:t>United States</a:t>
                      </a:r>
                    </a:p>
                  </a:txBody>
                  <a:tcPr marL="9525" marR="9525" marT="9525" marB="0" anchor="ctr"/>
                </a:tc>
                <a:tc>
                  <a:txBody>
                    <a:bodyPr/>
                    <a:lstStyle/>
                    <a:p>
                      <a:pPr algn="ctr" rtl="0" fontAlgn="ctr"/>
                      <a:r>
                        <a:rPr lang="en-US" altLang="ja-JP" sz="1400" b="0" i="0" u="none" strike="noStrike">
                          <a:solidFill>
                            <a:srgbClr val="000000"/>
                          </a:solidFill>
                          <a:effectLst/>
                          <a:latin typeface="ＭＳ Ｐゴシック"/>
                        </a:rPr>
                        <a:t>565</a:t>
                      </a:r>
                    </a:p>
                  </a:txBody>
                  <a:tcPr marL="9525" marR="9525" marT="9525" marB="0" anchor="ctr"/>
                </a:tc>
                <a:tc>
                  <a:txBody>
                    <a:bodyPr/>
                    <a:lstStyle/>
                    <a:p>
                      <a:pPr algn="l" rtl="0" fontAlgn="ctr"/>
                      <a:r>
                        <a:rPr lang="en-US" sz="1400" b="0" i="0" u="none" strike="noStrike">
                          <a:solidFill>
                            <a:srgbClr val="FF0000"/>
                          </a:solidFill>
                          <a:effectLst/>
                          <a:latin typeface="ＭＳ Ｐゴシック"/>
                        </a:rPr>
                        <a:t>Japan</a:t>
                      </a:r>
                    </a:p>
                  </a:txBody>
                  <a:tcPr marL="9525" marR="9525" marT="9525" marB="0" anchor="ctr"/>
                </a:tc>
                <a:tc>
                  <a:txBody>
                    <a:bodyPr/>
                    <a:lstStyle/>
                    <a:p>
                      <a:pPr algn="ctr" rtl="0" fontAlgn="ctr"/>
                      <a:r>
                        <a:rPr lang="en-US" altLang="ja-JP" sz="1400" b="0" i="0" u="none" strike="noStrike">
                          <a:solidFill>
                            <a:srgbClr val="FF0000"/>
                          </a:solidFill>
                          <a:effectLst/>
                          <a:latin typeface="ＭＳ Ｐゴシック"/>
                        </a:rPr>
                        <a:t>543</a:t>
                      </a:r>
                    </a:p>
                  </a:txBody>
                  <a:tcPr marL="9525" marR="9525" marT="9525" marB="0" anchor="ctr"/>
                </a:tc>
                <a:tc>
                  <a:txBody>
                    <a:bodyPr/>
                    <a:lstStyle/>
                    <a:p>
                      <a:pPr algn="l" rtl="0" fontAlgn="ctr"/>
                      <a:r>
                        <a:rPr lang="en-US" sz="1400" b="0" i="0" u="none" strike="noStrike">
                          <a:solidFill>
                            <a:srgbClr val="000000"/>
                          </a:solidFill>
                          <a:effectLst/>
                          <a:latin typeface="ＭＳ Ｐゴシック"/>
                        </a:rPr>
                        <a:t>Hong Kong SAR</a:t>
                      </a:r>
                    </a:p>
                  </a:txBody>
                  <a:tcPr marL="9525" marR="9525" marT="9525" marB="0" anchor="ctr"/>
                </a:tc>
                <a:tc>
                  <a:txBody>
                    <a:bodyPr/>
                    <a:lstStyle/>
                    <a:p>
                      <a:pPr algn="ctr" rtl="0" fontAlgn="ctr"/>
                      <a:r>
                        <a:rPr lang="en-US" altLang="ja-JP" sz="1400" b="0" i="0" u="none" strike="noStrike">
                          <a:solidFill>
                            <a:srgbClr val="000000"/>
                          </a:solidFill>
                          <a:effectLst/>
                          <a:latin typeface="ＭＳ Ｐゴシック"/>
                        </a:rPr>
                        <a:t>554</a:t>
                      </a:r>
                    </a:p>
                  </a:txBody>
                  <a:tcPr marL="9525" marR="9525" marT="9525" marB="0" anchor="ctr"/>
                </a:tc>
                <a:tc>
                  <a:txBody>
                    <a:bodyPr/>
                    <a:lstStyle/>
                    <a:p>
                      <a:pPr algn="l" fontAlgn="ctr"/>
                      <a:r>
                        <a:rPr lang="en-US" sz="1400" b="0" i="0" u="none" strike="noStrike">
                          <a:solidFill>
                            <a:srgbClr val="000000"/>
                          </a:solidFill>
                          <a:effectLst/>
                          <a:latin typeface="ＭＳ Ｐゴシック"/>
                        </a:rPr>
                        <a:t>Finland</a:t>
                      </a:r>
                    </a:p>
                  </a:txBody>
                  <a:tcPr marL="9525" marR="9525" marT="9525" marB="0" anchor="ctr"/>
                </a:tc>
                <a:tc>
                  <a:txBody>
                    <a:bodyPr/>
                    <a:lstStyle/>
                    <a:p>
                      <a:pPr algn="ctr" fontAlgn="ctr"/>
                      <a:r>
                        <a:rPr lang="en-US" altLang="ja-JP" sz="1400" b="0" i="0" u="none" strike="noStrike">
                          <a:solidFill>
                            <a:srgbClr val="000000"/>
                          </a:solidFill>
                          <a:effectLst/>
                          <a:latin typeface="ＭＳ Ｐゴシック"/>
                        </a:rPr>
                        <a:t>570</a:t>
                      </a:r>
                    </a:p>
                  </a:txBody>
                  <a:tcPr marL="9525" marR="9525" marT="9525" marB="0" anchor="ctr"/>
                </a:tc>
              </a:tr>
              <a:tr h="266424">
                <a:tc>
                  <a:txBody>
                    <a:bodyPr/>
                    <a:lstStyle/>
                    <a:p>
                      <a:pPr algn="r" fontAlgn="ctr"/>
                      <a:r>
                        <a:rPr lang="en-US" altLang="ja-JP" sz="1200" u="none" strike="noStrike" dirty="0">
                          <a:effectLst/>
                        </a:rPr>
                        <a:t>4</a:t>
                      </a:r>
                      <a:endParaRPr lang="en-US" altLang="ja-JP" sz="1200" b="0" i="0" u="none" strike="noStrike" dirty="0">
                        <a:solidFill>
                          <a:srgbClr val="000000"/>
                        </a:solidFill>
                        <a:effectLst/>
                        <a:latin typeface="ＭＳ Ｐゴシック"/>
                      </a:endParaRPr>
                    </a:p>
                  </a:txBody>
                  <a:tcPr marL="9525" marR="9525" marT="9526" marB="0" anchor="ctr">
                    <a:solidFill>
                      <a:schemeClr val="accent1">
                        <a:lumMod val="75000"/>
                      </a:schemeClr>
                    </a:solidFill>
                  </a:tcPr>
                </a:tc>
                <a:tc>
                  <a:txBody>
                    <a:bodyPr/>
                    <a:lstStyle/>
                    <a:p>
                      <a:pPr algn="l" rtl="0" fontAlgn="ctr"/>
                      <a:r>
                        <a:rPr lang="en-US" sz="1400" b="0" i="0" u="none" strike="noStrike">
                          <a:solidFill>
                            <a:srgbClr val="000000"/>
                          </a:solidFill>
                          <a:effectLst/>
                          <a:latin typeface="ＭＳ Ｐゴシック"/>
                        </a:rPr>
                        <a:t>Austria</a:t>
                      </a:r>
                    </a:p>
                  </a:txBody>
                  <a:tcPr marL="9525" marR="9525" marT="9525" marB="0" anchor="ctr"/>
                </a:tc>
                <a:tc>
                  <a:txBody>
                    <a:bodyPr/>
                    <a:lstStyle/>
                    <a:p>
                      <a:pPr algn="ctr" rtl="0" fontAlgn="ctr"/>
                      <a:r>
                        <a:rPr lang="en-US" altLang="ja-JP" sz="1400" b="0" i="0" u="none" strike="noStrike">
                          <a:solidFill>
                            <a:srgbClr val="000000"/>
                          </a:solidFill>
                          <a:effectLst/>
                          <a:latin typeface="ＭＳ Ｐゴシック"/>
                        </a:rPr>
                        <a:t>565</a:t>
                      </a:r>
                    </a:p>
                  </a:txBody>
                  <a:tcPr marL="9525" marR="9525" marT="9525" marB="0" anchor="ctr"/>
                </a:tc>
                <a:tc>
                  <a:txBody>
                    <a:bodyPr/>
                    <a:lstStyle/>
                    <a:p>
                      <a:pPr algn="l" rtl="0" fontAlgn="ctr"/>
                      <a:r>
                        <a:rPr lang="en-US" sz="1400" b="0" i="0" u="none" strike="noStrike" dirty="0">
                          <a:solidFill>
                            <a:srgbClr val="000000"/>
                          </a:solidFill>
                          <a:effectLst/>
                          <a:latin typeface="ＭＳ Ｐゴシック"/>
                        </a:rPr>
                        <a:t>Hong </a:t>
                      </a:r>
                      <a:r>
                        <a:rPr lang="en-US" sz="1400" b="0" i="0" u="none" strike="noStrike" dirty="0" smtClean="0">
                          <a:solidFill>
                            <a:srgbClr val="000000"/>
                          </a:solidFill>
                          <a:effectLst/>
                          <a:latin typeface="ＭＳ Ｐゴシック"/>
                        </a:rPr>
                        <a:t>Kong</a:t>
                      </a:r>
                      <a:endParaRPr lang="en-US" sz="1400" b="0" i="0" u="none" strike="noStrike" dirty="0">
                        <a:solidFill>
                          <a:srgbClr val="000000"/>
                        </a:solidFill>
                        <a:effectLst/>
                        <a:latin typeface="ＭＳ Ｐゴシック"/>
                      </a:endParaRPr>
                    </a:p>
                  </a:txBody>
                  <a:tcPr marL="9525" marR="9525" marT="9525" marB="0" anchor="ctr"/>
                </a:tc>
                <a:tc>
                  <a:txBody>
                    <a:bodyPr/>
                    <a:lstStyle/>
                    <a:p>
                      <a:pPr algn="ctr" rtl="0" fontAlgn="ctr"/>
                      <a:r>
                        <a:rPr lang="en-US" altLang="ja-JP" sz="1400" b="0" i="0" u="none" strike="noStrike">
                          <a:solidFill>
                            <a:srgbClr val="000000"/>
                          </a:solidFill>
                          <a:effectLst/>
                          <a:latin typeface="ＭＳ Ｐゴシック"/>
                        </a:rPr>
                        <a:t>542</a:t>
                      </a:r>
                    </a:p>
                  </a:txBody>
                  <a:tcPr marL="9525" marR="9525" marT="9525" marB="0" anchor="ctr"/>
                </a:tc>
                <a:tc>
                  <a:txBody>
                    <a:bodyPr/>
                    <a:lstStyle/>
                    <a:p>
                      <a:pPr algn="l" rtl="0" fontAlgn="ctr"/>
                      <a:r>
                        <a:rPr lang="en-US" sz="1400" b="0" i="0" u="none" strike="noStrike">
                          <a:solidFill>
                            <a:srgbClr val="FF0000"/>
                          </a:solidFill>
                          <a:effectLst/>
                          <a:latin typeface="ＭＳ Ｐゴシック"/>
                        </a:rPr>
                        <a:t>Japan</a:t>
                      </a:r>
                    </a:p>
                  </a:txBody>
                  <a:tcPr marL="9525" marR="9525" marT="9525" marB="0" anchor="ctr"/>
                </a:tc>
                <a:tc>
                  <a:txBody>
                    <a:bodyPr/>
                    <a:lstStyle/>
                    <a:p>
                      <a:pPr algn="ctr" rtl="0" fontAlgn="ctr"/>
                      <a:r>
                        <a:rPr lang="en-US" altLang="ja-JP" sz="1400" b="0" i="0" u="none" strike="noStrike">
                          <a:solidFill>
                            <a:srgbClr val="FF0000"/>
                          </a:solidFill>
                          <a:effectLst/>
                          <a:latin typeface="ＭＳ Ｐゴシック"/>
                        </a:rPr>
                        <a:t>548</a:t>
                      </a:r>
                    </a:p>
                  </a:txBody>
                  <a:tcPr marL="9525" marR="9525" marT="9525" marB="0" anchor="ctr"/>
                </a:tc>
                <a:tc>
                  <a:txBody>
                    <a:bodyPr/>
                    <a:lstStyle/>
                    <a:p>
                      <a:pPr algn="l" fontAlgn="ctr"/>
                      <a:r>
                        <a:rPr lang="en-US" sz="1400" b="0" i="0" u="none" strike="noStrike">
                          <a:solidFill>
                            <a:srgbClr val="FF0000"/>
                          </a:solidFill>
                          <a:effectLst/>
                          <a:latin typeface="ＭＳ Ｐゴシック"/>
                        </a:rPr>
                        <a:t>Japan</a:t>
                      </a:r>
                    </a:p>
                  </a:txBody>
                  <a:tcPr marL="9525" marR="9525" marT="9525" marB="0" anchor="ctr"/>
                </a:tc>
                <a:tc>
                  <a:txBody>
                    <a:bodyPr/>
                    <a:lstStyle/>
                    <a:p>
                      <a:pPr algn="ctr" fontAlgn="ctr"/>
                      <a:r>
                        <a:rPr lang="en-US" altLang="ja-JP" sz="1400" b="0" i="0" u="none" strike="noStrike">
                          <a:solidFill>
                            <a:srgbClr val="FF0000"/>
                          </a:solidFill>
                          <a:effectLst/>
                          <a:latin typeface="ＭＳ Ｐゴシック"/>
                        </a:rPr>
                        <a:t>559</a:t>
                      </a:r>
                    </a:p>
                  </a:txBody>
                  <a:tcPr marL="9525" marR="9525" marT="9525" marB="0" anchor="ctr"/>
                </a:tc>
              </a:tr>
              <a:tr h="266424">
                <a:tc>
                  <a:txBody>
                    <a:bodyPr/>
                    <a:lstStyle/>
                    <a:p>
                      <a:pPr algn="r" fontAlgn="ctr"/>
                      <a:r>
                        <a:rPr lang="en-US" altLang="ja-JP" sz="1200" u="none" strike="noStrike">
                          <a:effectLst/>
                        </a:rPr>
                        <a:t>5</a:t>
                      </a:r>
                      <a:endParaRPr lang="en-US" altLang="ja-JP" sz="1200" b="0" i="0" u="none" strike="noStrike">
                        <a:solidFill>
                          <a:srgbClr val="000000"/>
                        </a:solidFill>
                        <a:effectLst/>
                        <a:latin typeface="ＭＳ Ｐゴシック"/>
                      </a:endParaRPr>
                    </a:p>
                  </a:txBody>
                  <a:tcPr marL="9525" marR="9525" marT="9526" marB="0" anchor="ctr">
                    <a:solidFill>
                      <a:schemeClr val="accent1">
                        <a:lumMod val="75000"/>
                      </a:schemeClr>
                    </a:solidFill>
                  </a:tcPr>
                </a:tc>
                <a:tc>
                  <a:txBody>
                    <a:bodyPr/>
                    <a:lstStyle/>
                    <a:p>
                      <a:pPr algn="l" rtl="0" fontAlgn="ctr"/>
                      <a:r>
                        <a:rPr lang="en-US" sz="1400" b="0" i="0" u="none" strike="noStrike">
                          <a:solidFill>
                            <a:srgbClr val="000000"/>
                          </a:solidFill>
                          <a:effectLst/>
                          <a:latin typeface="ＭＳ Ｐゴシック"/>
                        </a:rPr>
                        <a:t>Australia</a:t>
                      </a:r>
                    </a:p>
                  </a:txBody>
                  <a:tcPr marL="9525" marR="9525" marT="9525" marB="0" anchor="ctr"/>
                </a:tc>
                <a:tc>
                  <a:txBody>
                    <a:bodyPr/>
                    <a:lstStyle/>
                    <a:p>
                      <a:pPr algn="ctr" rtl="0" fontAlgn="ctr"/>
                      <a:r>
                        <a:rPr lang="en-US" altLang="ja-JP" sz="1400" b="0" i="0" u="none" strike="noStrike">
                          <a:solidFill>
                            <a:srgbClr val="000000"/>
                          </a:solidFill>
                          <a:effectLst/>
                          <a:latin typeface="ＭＳ Ｐゴシック"/>
                        </a:rPr>
                        <a:t>562</a:t>
                      </a:r>
                    </a:p>
                  </a:txBody>
                  <a:tcPr marL="9525" marR="9525" marT="9525" marB="0" anchor="ctr"/>
                </a:tc>
                <a:tc>
                  <a:txBody>
                    <a:bodyPr/>
                    <a:lstStyle/>
                    <a:p>
                      <a:pPr algn="l" rtl="0" fontAlgn="ctr"/>
                      <a:r>
                        <a:rPr lang="en-US" sz="1400" b="0" i="0" u="none" strike="noStrike" dirty="0">
                          <a:solidFill>
                            <a:srgbClr val="000000"/>
                          </a:solidFill>
                          <a:effectLst/>
                          <a:latin typeface="ＭＳ Ｐゴシック"/>
                        </a:rPr>
                        <a:t>England</a:t>
                      </a:r>
                    </a:p>
                  </a:txBody>
                  <a:tcPr marL="9525" marR="9525" marT="9525" marB="0" anchor="ctr"/>
                </a:tc>
                <a:tc>
                  <a:txBody>
                    <a:bodyPr/>
                    <a:lstStyle/>
                    <a:p>
                      <a:pPr algn="ctr" rtl="0" fontAlgn="ctr"/>
                      <a:r>
                        <a:rPr lang="en-US" altLang="ja-JP" sz="1400" b="0" i="0" u="none" strike="noStrike" dirty="0">
                          <a:solidFill>
                            <a:srgbClr val="000000"/>
                          </a:solidFill>
                          <a:effectLst/>
                          <a:latin typeface="ＭＳ Ｐゴシック"/>
                        </a:rPr>
                        <a:t>540</a:t>
                      </a:r>
                    </a:p>
                  </a:txBody>
                  <a:tcPr marL="9525" marR="9525" marT="9525" marB="0" anchor="ctr"/>
                </a:tc>
                <a:tc>
                  <a:txBody>
                    <a:bodyPr/>
                    <a:lstStyle/>
                    <a:p>
                      <a:pPr algn="l" rtl="0" fontAlgn="ctr"/>
                      <a:r>
                        <a:rPr lang="en-US" sz="1400" b="0" i="0" u="none" strike="noStrike" dirty="0" smtClean="0">
                          <a:solidFill>
                            <a:srgbClr val="000000"/>
                          </a:solidFill>
                          <a:effectLst/>
                          <a:latin typeface="ＭＳ Ｐゴシック"/>
                        </a:rPr>
                        <a:t>Russian</a:t>
                      </a:r>
                      <a:endParaRPr lang="en-US" sz="1400" b="0" i="0" u="none" strike="noStrike" dirty="0">
                        <a:solidFill>
                          <a:srgbClr val="000000"/>
                        </a:solidFill>
                        <a:effectLst/>
                        <a:latin typeface="ＭＳ Ｐゴシック"/>
                      </a:endParaRPr>
                    </a:p>
                  </a:txBody>
                  <a:tcPr marL="9525" marR="9525" marT="9525" marB="0" anchor="ctr"/>
                </a:tc>
                <a:tc>
                  <a:txBody>
                    <a:bodyPr/>
                    <a:lstStyle/>
                    <a:p>
                      <a:pPr algn="ctr" rtl="0" fontAlgn="ctr"/>
                      <a:r>
                        <a:rPr lang="en-US" altLang="ja-JP" sz="1400" b="0" i="0" u="none" strike="noStrike">
                          <a:solidFill>
                            <a:srgbClr val="000000"/>
                          </a:solidFill>
                          <a:effectLst/>
                          <a:latin typeface="ＭＳ Ｐゴシック"/>
                        </a:rPr>
                        <a:t>546</a:t>
                      </a:r>
                    </a:p>
                  </a:txBody>
                  <a:tcPr marL="9525" marR="9525" marT="9525" marB="0" anchor="ctr"/>
                </a:tc>
                <a:tc>
                  <a:txBody>
                    <a:bodyPr/>
                    <a:lstStyle/>
                    <a:p>
                      <a:pPr algn="l" fontAlgn="ctr"/>
                      <a:r>
                        <a:rPr lang="en-US" sz="1400" b="0" i="0" u="none" strike="noStrike" dirty="0" smtClean="0">
                          <a:solidFill>
                            <a:srgbClr val="000000"/>
                          </a:solidFill>
                          <a:effectLst/>
                          <a:latin typeface="ＭＳ Ｐゴシック"/>
                        </a:rPr>
                        <a:t>Russian</a:t>
                      </a:r>
                      <a:endParaRPr lang="en-US" sz="1400" b="0" i="0" u="none" strike="noStrike" dirty="0">
                        <a:solidFill>
                          <a:srgbClr val="000000"/>
                        </a:solidFill>
                        <a:effectLst/>
                        <a:latin typeface="ＭＳ Ｐゴシック"/>
                      </a:endParaRPr>
                    </a:p>
                  </a:txBody>
                  <a:tcPr marL="9525" marR="9525" marT="9525" marB="0" anchor="ctr"/>
                </a:tc>
                <a:tc>
                  <a:txBody>
                    <a:bodyPr/>
                    <a:lstStyle/>
                    <a:p>
                      <a:pPr algn="ctr" fontAlgn="ctr"/>
                      <a:r>
                        <a:rPr lang="en-US" altLang="ja-JP" sz="1400" b="0" i="0" u="none" strike="noStrike">
                          <a:solidFill>
                            <a:srgbClr val="000000"/>
                          </a:solidFill>
                          <a:effectLst/>
                          <a:latin typeface="ＭＳ Ｐゴシック"/>
                        </a:rPr>
                        <a:t>552</a:t>
                      </a:r>
                    </a:p>
                  </a:txBody>
                  <a:tcPr marL="9525" marR="9525" marT="9525" marB="0" anchor="ctr"/>
                </a:tc>
              </a:tr>
              <a:tr h="266424">
                <a:tc>
                  <a:txBody>
                    <a:bodyPr/>
                    <a:lstStyle/>
                    <a:p>
                      <a:pPr algn="r" fontAlgn="ctr"/>
                      <a:r>
                        <a:rPr lang="en-US" altLang="ja-JP" sz="1200" u="none" strike="noStrike">
                          <a:effectLst/>
                        </a:rPr>
                        <a:t>6</a:t>
                      </a:r>
                      <a:endParaRPr lang="en-US" altLang="ja-JP" sz="1200" b="0" i="0" u="none" strike="noStrike">
                        <a:solidFill>
                          <a:srgbClr val="000000"/>
                        </a:solidFill>
                        <a:effectLst/>
                        <a:latin typeface="ＭＳ Ｐゴシック"/>
                      </a:endParaRPr>
                    </a:p>
                  </a:txBody>
                  <a:tcPr marL="9525" marR="9525" marT="9526" marB="0" anchor="ctr">
                    <a:solidFill>
                      <a:schemeClr val="accent1">
                        <a:lumMod val="75000"/>
                      </a:schemeClr>
                    </a:solidFill>
                  </a:tcPr>
                </a:tc>
                <a:tc>
                  <a:txBody>
                    <a:bodyPr/>
                    <a:lstStyle/>
                    <a:p>
                      <a:pPr algn="l" rtl="0" fontAlgn="ctr"/>
                      <a:r>
                        <a:rPr lang="en-US" sz="1400" b="0" i="0" u="none" strike="noStrike">
                          <a:solidFill>
                            <a:srgbClr val="000000"/>
                          </a:solidFill>
                          <a:effectLst/>
                          <a:latin typeface="ＭＳ Ｐゴシック"/>
                        </a:rPr>
                        <a:t>Netherlands</a:t>
                      </a:r>
                    </a:p>
                  </a:txBody>
                  <a:tcPr marL="9525" marR="9525" marT="9525" marB="0" anchor="ctr"/>
                </a:tc>
                <a:tc>
                  <a:txBody>
                    <a:bodyPr/>
                    <a:lstStyle/>
                    <a:p>
                      <a:pPr algn="ctr" rtl="0" fontAlgn="ctr"/>
                      <a:r>
                        <a:rPr lang="en-US" altLang="ja-JP" sz="1400" b="0" i="0" u="none" strike="noStrike">
                          <a:solidFill>
                            <a:srgbClr val="000000"/>
                          </a:solidFill>
                          <a:effectLst/>
                          <a:latin typeface="ＭＳ Ｐゴシック"/>
                        </a:rPr>
                        <a:t>557</a:t>
                      </a:r>
                    </a:p>
                  </a:txBody>
                  <a:tcPr marL="9525" marR="9525" marT="9525" marB="0" anchor="ctr"/>
                </a:tc>
                <a:tc>
                  <a:txBody>
                    <a:bodyPr/>
                    <a:lstStyle/>
                    <a:p>
                      <a:pPr algn="l" rtl="0" fontAlgn="ctr"/>
                      <a:r>
                        <a:rPr lang="en-US" sz="1400" b="0" i="0" u="none" strike="noStrike">
                          <a:solidFill>
                            <a:srgbClr val="000000"/>
                          </a:solidFill>
                          <a:effectLst/>
                          <a:latin typeface="ＭＳ Ｐゴシック"/>
                        </a:rPr>
                        <a:t>United States</a:t>
                      </a:r>
                    </a:p>
                  </a:txBody>
                  <a:tcPr marL="9525" marR="9525" marT="9525" marB="0" anchor="ctr"/>
                </a:tc>
                <a:tc>
                  <a:txBody>
                    <a:bodyPr/>
                    <a:lstStyle/>
                    <a:p>
                      <a:pPr algn="ctr" rtl="0" fontAlgn="ctr"/>
                      <a:r>
                        <a:rPr lang="en-US" altLang="ja-JP" sz="1400" b="0" i="0" u="none" strike="noStrike">
                          <a:solidFill>
                            <a:srgbClr val="000000"/>
                          </a:solidFill>
                          <a:effectLst/>
                          <a:latin typeface="ＭＳ Ｐゴシック"/>
                        </a:rPr>
                        <a:t>536</a:t>
                      </a:r>
                    </a:p>
                  </a:txBody>
                  <a:tcPr marL="9525" marR="9525" marT="9525" marB="0" anchor="ctr"/>
                </a:tc>
                <a:tc>
                  <a:txBody>
                    <a:bodyPr/>
                    <a:lstStyle/>
                    <a:p>
                      <a:pPr algn="l" rtl="0" fontAlgn="ctr"/>
                      <a:r>
                        <a:rPr lang="en-US" sz="1400" b="0" i="0" u="none" strike="noStrike">
                          <a:solidFill>
                            <a:srgbClr val="000000"/>
                          </a:solidFill>
                          <a:effectLst/>
                          <a:latin typeface="ＭＳ Ｐゴシック"/>
                        </a:rPr>
                        <a:t>Latvia</a:t>
                      </a:r>
                    </a:p>
                  </a:txBody>
                  <a:tcPr marL="9525" marR="9525" marT="9525" marB="0" anchor="ctr"/>
                </a:tc>
                <a:tc>
                  <a:txBody>
                    <a:bodyPr/>
                    <a:lstStyle/>
                    <a:p>
                      <a:pPr algn="ctr" rtl="0" fontAlgn="ctr"/>
                      <a:r>
                        <a:rPr lang="en-US" altLang="ja-JP" sz="1400" b="0" i="0" u="none" strike="noStrike">
                          <a:solidFill>
                            <a:srgbClr val="000000"/>
                          </a:solidFill>
                          <a:effectLst/>
                          <a:latin typeface="ＭＳ Ｐゴシック"/>
                        </a:rPr>
                        <a:t>542</a:t>
                      </a:r>
                    </a:p>
                  </a:txBody>
                  <a:tcPr marL="9525" marR="9525" marT="9525" marB="0" anchor="ctr"/>
                </a:tc>
                <a:tc>
                  <a:txBody>
                    <a:bodyPr/>
                    <a:lstStyle/>
                    <a:p>
                      <a:pPr algn="l" fontAlgn="ctr"/>
                      <a:r>
                        <a:rPr lang="en-US" sz="1400" b="0" i="0" u="none" strike="noStrike">
                          <a:solidFill>
                            <a:srgbClr val="000000"/>
                          </a:solidFill>
                          <a:effectLst/>
                          <a:latin typeface="ＭＳ Ｐゴシック"/>
                        </a:rPr>
                        <a:t>Chinese Taipei</a:t>
                      </a:r>
                    </a:p>
                  </a:txBody>
                  <a:tcPr marL="9525" marR="9525" marT="9525" marB="0" anchor="ctr"/>
                </a:tc>
                <a:tc>
                  <a:txBody>
                    <a:bodyPr/>
                    <a:lstStyle/>
                    <a:p>
                      <a:pPr algn="ctr" fontAlgn="ctr"/>
                      <a:r>
                        <a:rPr lang="en-US" altLang="ja-JP" sz="1400" b="0" i="0" u="none" strike="noStrike">
                          <a:solidFill>
                            <a:srgbClr val="000000"/>
                          </a:solidFill>
                          <a:effectLst/>
                          <a:latin typeface="ＭＳ Ｐゴシック"/>
                        </a:rPr>
                        <a:t>552</a:t>
                      </a:r>
                    </a:p>
                  </a:txBody>
                  <a:tcPr marL="9525" marR="9525" marT="9525" marB="0" anchor="ctr"/>
                </a:tc>
              </a:tr>
              <a:tr h="266424">
                <a:tc>
                  <a:txBody>
                    <a:bodyPr/>
                    <a:lstStyle/>
                    <a:p>
                      <a:pPr algn="r" fontAlgn="ctr"/>
                      <a:r>
                        <a:rPr lang="en-US" altLang="ja-JP" sz="1200" u="none" strike="noStrike">
                          <a:effectLst/>
                        </a:rPr>
                        <a:t>7</a:t>
                      </a:r>
                      <a:endParaRPr lang="en-US" altLang="ja-JP" sz="1200" b="0" i="0" u="none" strike="noStrike">
                        <a:solidFill>
                          <a:srgbClr val="000000"/>
                        </a:solidFill>
                        <a:effectLst/>
                        <a:latin typeface="ＭＳ Ｐゴシック"/>
                      </a:endParaRPr>
                    </a:p>
                  </a:txBody>
                  <a:tcPr marL="9525" marR="9525" marT="9526" marB="0" anchor="ctr">
                    <a:solidFill>
                      <a:schemeClr val="accent1">
                        <a:lumMod val="75000"/>
                      </a:schemeClr>
                    </a:solidFill>
                  </a:tcPr>
                </a:tc>
                <a:tc>
                  <a:txBody>
                    <a:bodyPr/>
                    <a:lstStyle/>
                    <a:p>
                      <a:pPr algn="l" rtl="0" fontAlgn="ctr"/>
                      <a:r>
                        <a:rPr lang="en-US" sz="1400" b="0" i="0" u="none" strike="noStrike">
                          <a:solidFill>
                            <a:srgbClr val="000000"/>
                          </a:solidFill>
                          <a:effectLst/>
                          <a:latin typeface="ＭＳ Ｐゴシック"/>
                        </a:rPr>
                        <a:t>Czech Republic</a:t>
                      </a:r>
                    </a:p>
                  </a:txBody>
                  <a:tcPr marL="9525" marR="9525" marT="9525" marB="0" anchor="ctr"/>
                </a:tc>
                <a:tc>
                  <a:txBody>
                    <a:bodyPr/>
                    <a:lstStyle/>
                    <a:p>
                      <a:pPr algn="ctr" rtl="0" fontAlgn="ctr"/>
                      <a:r>
                        <a:rPr lang="en-US" altLang="ja-JP" sz="1400" b="0" i="0" u="none" strike="noStrike">
                          <a:solidFill>
                            <a:srgbClr val="000000"/>
                          </a:solidFill>
                          <a:effectLst/>
                          <a:latin typeface="ＭＳ Ｐゴシック"/>
                        </a:rPr>
                        <a:t>557</a:t>
                      </a:r>
                    </a:p>
                  </a:txBody>
                  <a:tcPr marL="9525" marR="9525" marT="9525" marB="0" anchor="ctr"/>
                </a:tc>
                <a:tc>
                  <a:txBody>
                    <a:bodyPr/>
                    <a:lstStyle/>
                    <a:p>
                      <a:pPr algn="l" rtl="0" fontAlgn="ctr"/>
                      <a:r>
                        <a:rPr lang="en-US" sz="1400" b="0" i="0" u="none" strike="noStrike">
                          <a:solidFill>
                            <a:srgbClr val="000000"/>
                          </a:solidFill>
                          <a:effectLst/>
                          <a:latin typeface="ＭＳ Ｐゴシック"/>
                        </a:rPr>
                        <a:t>Latvia</a:t>
                      </a:r>
                    </a:p>
                  </a:txBody>
                  <a:tcPr marL="9525" marR="9525" marT="9525" marB="0" anchor="ctr"/>
                </a:tc>
                <a:tc>
                  <a:txBody>
                    <a:bodyPr/>
                    <a:lstStyle/>
                    <a:p>
                      <a:pPr algn="ctr" rtl="0" fontAlgn="ctr"/>
                      <a:r>
                        <a:rPr lang="en-US" altLang="ja-JP" sz="1400" b="0" i="0" u="none" strike="noStrike">
                          <a:solidFill>
                            <a:srgbClr val="000000"/>
                          </a:solidFill>
                          <a:effectLst/>
                          <a:latin typeface="ＭＳ Ｐゴシック"/>
                        </a:rPr>
                        <a:t>532</a:t>
                      </a:r>
                    </a:p>
                  </a:txBody>
                  <a:tcPr marL="9525" marR="9525" marT="9525" marB="0" anchor="ctr"/>
                </a:tc>
                <a:tc>
                  <a:txBody>
                    <a:bodyPr/>
                    <a:lstStyle/>
                    <a:p>
                      <a:pPr algn="l" rtl="0" fontAlgn="ctr"/>
                      <a:r>
                        <a:rPr lang="en-US" sz="1400" b="0" i="0" u="none" strike="noStrike">
                          <a:solidFill>
                            <a:srgbClr val="000000"/>
                          </a:solidFill>
                          <a:effectLst/>
                          <a:latin typeface="ＭＳ Ｐゴシック"/>
                        </a:rPr>
                        <a:t>England</a:t>
                      </a:r>
                    </a:p>
                  </a:txBody>
                  <a:tcPr marL="9525" marR="9525" marT="9525" marB="0" anchor="ctr"/>
                </a:tc>
                <a:tc>
                  <a:txBody>
                    <a:bodyPr/>
                    <a:lstStyle/>
                    <a:p>
                      <a:pPr algn="ctr" rtl="0" fontAlgn="ctr"/>
                      <a:r>
                        <a:rPr lang="en-US" altLang="ja-JP" sz="1400" b="0" i="0" u="none" strike="noStrike">
                          <a:solidFill>
                            <a:srgbClr val="000000"/>
                          </a:solidFill>
                          <a:effectLst/>
                          <a:latin typeface="ＭＳ Ｐゴシック"/>
                        </a:rPr>
                        <a:t>542</a:t>
                      </a:r>
                    </a:p>
                  </a:txBody>
                  <a:tcPr marL="9525" marR="9525" marT="9525" marB="0" anchor="ctr"/>
                </a:tc>
                <a:tc>
                  <a:txBody>
                    <a:bodyPr/>
                    <a:lstStyle/>
                    <a:p>
                      <a:pPr algn="l" fontAlgn="ctr"/>
                      <a:r>
                        <a:rPr lang="en-US" sz="1400" b="0" i="0" u="none" strike="noStrike">
                          <a:solidFill>
                            <a:srgbClr val="000000"/>
                          </a:solidFill>
                          <a:effectLst/>
                          <a:latin typeface="ＭＳ Ｐゴシック"/>
                        </a:rPr>
                        <a:t>United States</a:t>
                      </a:r>
                    </a:p>
                  </a:txBody>
                  <a:tcPr marL="9525" marR="9525" marT="9525" marB="0" anchor="ctr"/>
                </a:tc>
                <a:tc>
                  <a:txBody>
                    <a:bodyPr/>
                    <a:lstStyle/>
                    <a:p>
                      <a:pPr algn="ctr" fontAlgn="ctr"/>
                      <a:r>
                        <a:rPr lang="en-US" altLang="ja-JP" sz="1400" b="0" i="0" u="none" strike="noStrike">
                          <a:solidFill>
                            <a:srgbClr val="000000"/>
                          </a:solidFill>
                          <a:effectLst/>
                          <a:latin typeface="ＭＳ Ｐゴシック"/>
                        </a:rPr>
                        <a:t>544</a:t>
                      </a:r>
                    </a:p>
                  </a:txBody>
                  <a:tcPr marL="9525" marR="9525" marT="9525" marB="0" anchor="ctr"/>
                </a:tc>
              </a:tr>
              <a:tr h="266424">
                <a:tc>
                  <a:txBody>
                    <a:bodyPr/>
                    <a:lstStyle/>
                    <a:p>
                      <a:pPr algn="r" fontAlgn="ctr"/>
                      <a:r>
                        <a:rPr lang="en-US" altLang="ja-JP" sz="1200" u="none" strike="noStrike">
                          <a:effectLst/>
                        </a:rPr>
                        <a:t>8</a:t>
                      </a:r>
                      <a:endParaRPr lang="en-US" altLang="ja-JP" sz="1200" b="0" i="0" u="none" strike="noStrike">
                        <a:solidFill>
                          <a:srgbClr val="000000"/>
                        </a:solidFill>
                        <a:effectLst/>
                        <a:latin typeface="ＭＳ Ｐゴシック"/>
                      </a:endParaRPr>
                    </a:p>
                  </a:txBody>
                  <a:tcPr marL="9525" marR="9525" marT="9526" marB="0" anchor="ctr">
                    <a:solidFill>
                      <a:schemeClr val="accent1">
                        <a:lumMod val="75000"/>
                      </a:schemeClr>
                    </a:solidFill>
                  </a:tcPr>
                </a:tc>
                <a:tc>
                  <a:txBody>
                    <a:bodyPr/>
                    <a:lstStyle/>
                    <a:p>
                      <a:pPr algn="l" rtl="0" fontAlgn="ctr"/>
                      <a:r>
                        <a:rPr lang="en-US" sz="1400" b="0" i="0" u="none" strike="noStrike">
                          <a:solidFill>
                            <a:srgbClr val="000000"/>
                          </a:solidFill>
                          <a:effectLst/>
                          <a:latin typeface="ＭＳ Ｐゴシック"/>
                        </a:rPr>
                        <a:t>England</a:t>
                      </a:r>
                    </a:p>
                  </a:txBody>
                  <a:tcPr marL="9525" marR="9525" marT="9525" marB="0" anchor="ctr"/>
                </a:tc>
                <a:tc>
                  <a:txBody>
                    <a:bodyPr/>
                    <a:lstStyle/>
                    <a:p>
                      <a:pPr algn="ctr" rtl="0" fontAlgn="ctr"/>
                      <a:r>
                        <a:rPr lang="en-US" altLang="ja-JP" sz="1400" b="0" i="0" u="none" strike="noStrike">
                          <a:solidFill>
                            <a:srgbClr val="000000"/>
                          </a:solidFill>
                          <a:effectLst/>
                          <a:latin typeface="ＭＳ Ｐゴシック"/>
                        </a:rPr>
                        <a:t>551</a:t>
                      </a:r>
                    </a:p>
                  </a:txBody>
                  <a:tcPr marL="9525" marR="9525" marT="9525" marB="0" anchor="ctr"/>
                </a:tc>
                <a:tc>
                  <a:txBody>
                    <a:bodyPr/>
                    <a:lstStyle/>
                    <a:p>
                      <a:pPr algn="l" rtl="0" fontAlgn="ctr"/>
                      <a:r>
                        <a:rPr lang="en-US" sz="1400" b="0" i="0" u="none" strike="noStrike">
                          <a:solidFill>
                            <a:srgbClr val="000000"/>
                          </a:solidFill>
                          <a:effectLst/>
                          <a:latin typeface="ＭＳ Ｐゴシック"/>
                        </a:rPr>
                        <a:t>Hungary</a:t>
                      </a:r>
                    </a:p>
                  </a:txBody>
                  <a:tcPr marL="9525" marR="9525" marT="9525" marB="0" anchor="ctr"/>
                </a:tc>
                <a:tc>
                  <a:txBody>
                    <a:bodyPr/>
                    <a:lstStyle/>
                    <a:p>
                      <a:pPr algn="ctr" rtl="0" fontAlgn="ctr"/>
                      <a:r>
                        <a:rPr lang="en-US" altLang="ja-JP" sz="1400" b="0" i="0" u="none" strike="noStrike">
                          <a:solidFill>
                            <a:srgbClr val="000000"/>
                          </a:solidFill>
                          <a:effectLst/>
                          <a:latin typeface="ＭＳ Ｐゴシック"/>
                        </a:rPr>
                        <a:t>530</a:t>
                      </a:r>
                    </a:p>
                  </a:txBody>
                  <a:tcPr marL="9525" marR="9525" marT="9525" marB="0" anchor="ctr"/>
                </a:tc>
                <a:tc>
                  <a:txBody>
                    <a:bodyPr/>
                    <a:lstStyle/>
                    <a:p>
                      <a:pPr algn="l" rtl="0" fontAlgn="ctr"/>
                      <a:r>
                        <a:rPr lang="en-US" sz="1400" b="0" i="0" u="none" strike="noStrike">
                          <a:solidFill>
                            <a:srgbClr val="000000"/>
                          </a:solidFill>
                          <a:effectLst/>
                          <a:latin typeface="ＭＳ Ｐゴシック"/>
                        </a:rPr>
                        <a:t>United States</a:t>
                      </a:r>
                    </a:p>
                  </a:txBody>
                  <a:tcPr marL="9525" marR="9525" marT="9525" marB="0" anchor="ctr"/>
                </a:tc>
                <a:tc>
                  <a:txBody>
                    <a:bodyPr/>
                    <a:lstStyle/>
                    <a:p>
                      <a:pPr algn="ctr" rtl="0" fontAlgn="ctr"/>
                      <a:r>
                        <a:rPr lang="en-US" altLang="ja-JP" sz="1400" b="0" i="0" u="none" strike="noStrike">
                          <a:solidFill>
                            <a:srgbClr val="000000"/>
                          </a:solidFill>
                          <a:effectLst/>
                          <a:latin typeface="ＭＳ Ｐゴシック"/>
                        </a:rPr>
                        <a:t>539</a:t>
                      </a:r>
                    </a:p>
                  </a:txBody>
                  <a:tcPr marL="9525" marR="9525" marT="9525" marB="0" anchor="ctr"/>
                </a:tc>
                <a:tc>
                  <a:txBody>
                    <a:bodyPr/>
                    <a:lstStyle/>
                    <a:p>
                      <a:pPr algn="l" fontAlgn="ctr"/>
                      <a:r>
                        <a:rPr lang="en-US" sz="1400" b="0" i="0" u="none" strike="noStrike">
                          <a:solidFill>
                            <a:srgbClr val="000000"/>
                          </a:solidFill>
                          <a:effectLst/>
                          <a:latin typeface="ＭＳ Ｐゴシック"/>
                        </a:rPr>
                        <a:t>Czech Republic</a:t>
                      </a:r>
                    </a:p>
                  </a:txBody>
                  <a:tcPr marL="9525" marR="9525" marT="9525" marB="0" anchor="ctr"/>
                </a:tc>
                <a:tc>
                  <a:txBody>
                    <a:bodyPr/>
                    <a:lstStyle/>
                    <a:p>
                      <a:pPr algn="ctr" fontAlgn="ctr"/>
                      <a:r>
                        <a:rPr lang="en-US" altLang="ja-JP" sz="1400" b="0" i="0" u="none" strike="noStrike">
                          <a:solidFill>
                            <a:srgbClr val="000000"/>
                          </a:solidFill>
                          <a:effectLst/>
                          <a:latin typeface="ＭＳ Ｐゴシック"/>
                        </a:rPr>
                        <a:t>536</a:t>
                      </a:r>
                    </a:p>
                  </a:txBody>
                  <a:tcPr marL="9525" marR="9525" marT="9525" marB="0" anchor="ctr"/>
                </a:tc>
              </a:tr>
              <a:tr h="266424">
                <a:tc>
                  <a:txBody>
                    <a:bodyPr/>
                    <a:lstStyle/>
                    <a:p>
                      <a:pPr algn="r" fontAlgn="ctr"/>
                      <a:r>
                        <a:rPr lang="en-US" altLang="ja-JP" sz="1200" u="none" strike="noStrike">
                          <a:effectLst/>
                        </a:rPr>
                        <a:t>9</a:t>
                      </a:r>
                      <a:endParaRPr lang="en-US" altLang="ja-JP" sz="1200" b="0" i="0" u="none" strike="noStrike">
                        <a:solidFill>
                          <a:srgbClr val="000000"/>
                        </a:solidFill>
                        <a:effectLst/>
                        <a:latin typeface="ＭＳ Ｐゴシック"/>
                      </a:endParaRPr>
                    </a:p>
                  </a:txBody>
                  <a:tcPr marL="9525" marR="9525" marT="9526" marB="0" anchor="ctr">
                    <a:solidFill>
                      <a:schemeClr val="accent1">
                        <a:lumMod val="75000"/>
                      </a:schemeClr>
                    </a:solidFill>
                  </a:tcPr>
                </a:tc>
                <a:tc>
                  <a:txBody>
                    <a:bodyPr/>
                    <a:lstStyle/>
                    <a:p>
                      <a:pPr algn="l" rtl="0" fontAlgn="ctr"/>
                      <a:r>
                        <a:rPr lang="en-US" sz="1400" b="0" i="0" u="none" strike="noStrike">
                          <a:solidFill>
                            <a:srgbClr val="000000"/>
                          </a:solidFill>
                          <a:effectLst/>
                          <a:latin typeface="ＭＳ Ｐゴシック"/>
                        </a:rPr>
                        <a:t>Canada</a:t>
                      </a:r>
                    </a:p>
                  </a:txBody>
                  <a:tcPr marL="9525" marR="9525" marT="9525" marB="0" anchor="ctr"/>
                </a:tc>
                <a:tc>
                  <a:txBody>
                    <a:bodyPr/>
                    <a:lstStyle/>
                    <a:p>
                      <a:pPr algn="ctr" rtl="0" fontAlgn="ctr"/>
                      <a:r>
                        <a:rPr lang="en-US" altLang="ja-JP" sz="1400" b="0" i="0" u="none" strike="noStrike">
                          <a:solidFill>
                            <a:srgbClr val="000000"/>
                          </a:solidFill>
                          <a:effectLst/>
                          <a:latin typeface="ＭＳ Ｐゴシック"/>
                        </a:rPr>
                        <a:t>549</a:t>
                      </a:r>
                    </a:p>
                  </a:txBody>
                  <a:tcPr marL="9525" marR="9525" marT="9525" marB="0" anchor="ctr"/>
                </a:tc>
                <a:tc>
                  <a:txBody>
                    <a:bodyPr/>
                    <a:lstStyle/>
                    <a:p>
                      <a:pPr algn="l" rtl="0" fontAlgn="ctr"/>
                      <a:r>
                        <a:rPr lang="en-US" sz="1400" b="0" i="0" u="none" strike="noStrike" dirty="0" smtClean="0">
                          <a:solidFill>
                            <a:srgbClr val="000000"/>
                          </a:solidFill>
                          <a:effectLst/>
                          <a:latin typeface="ＭＳ Ｐゴシック"/>
                        </a:rPr>
                        <a:t>Russian</a:t>
                      </a:r>
                      <a:endParaRPr lang="en-US" sz="1400" b="0" i="0" u="none" strike="noStrike" dirty="0">
                        <a:solidFill>
                          <a:srgbClr val="000000"/>
                        </a:solidFill>
                        <a:effectLst/>
                        <a:latin typeface="ＭＳ Ｐゴシック"/>
                      </a:endParaRPr>
                    </a:p>
                  </a:txBody>
                  <a:tcPr marL="9525" marR="9525" marT="9525" marB="0" anchor="ctr"/>
                </a:tc>
                <a:tc>
                  <a:txBody>
                    <a:bodyPr/>
                    <a:lstStyle/>
                    <a:p>
                      <a:pPr algn="ctr" rtl="0" fontAlgn="ctr"/>
                      <a:r>
                        <a:rPr lang="en-US" altLang="ja-JP" sz="1400" b="0" i="0" u="none" strike="noStrike">
                          <a:solidFill>
                            <a:srgbClr val="000000"/>
                          </a:solidFill>
                          <a:effectLst/>
                          <a:latin typeface="ＭＳ Ｐゴシック"/>
                        </a:rPr>
                        <a:t>526</a:t>
                      </a:r>
                    </a:p>
                  </a:txBody>
                  <a:tcPr marL="9525" marR="9525" marT="9525" marB="0" anchor="ctr"/>
                </a:tc>
                <a:tc>
                  <a:txBody>
                    <a:bodyPr/>
                    <a:lstStyle/>
                    <a:p>
                      <a:pPr algn="l" rtl="0" fontAlgn="ctr"/>
                      <a:r>
                        <a:rPr lang="en-US" sz="1400" b="0" i="0" u="none" strike="noStrike">
                          <a:solidFill>
                            <a:srgbClr val="000000"/>
                          </a:solidFill>
                          <a:effectLst/>
                          <a:latin typeface="ＭＳ Ｐゴシック"/>
                        </a:rPr>
                        <a:t>Hungary</a:t>
                      </a:r>
                    </a:p>
                  </a:txBody>
                  <a:tcPr marL="9525" marR="9525" marT="9525" marB="0" anchor="ctr"/>
                </a:tc>
                <a:tc>
                  <a:txBody>
                    <a:bodyPr/>
                    <a:lstStyle/>
                    <a:p>
                      <a:pPr algn="ctr" rtl="0" fontAlgn="ctr"/>
                      <a:r>
                        <a:rPr lang="en-US" altLang="ja-JP" sz="1400" b="0" i="0" u="none" strike="noStrike">
                          <a:solidFill>
                            <a:srgbClr val="000000"/>
                          </a:solidFill>
                          <a:effectLst/>
                          <a:latin typeface="ＭＳ Ｐゴシック"/>
                        </a:rPr>
                        <a:t>536</a:t>
                      </a:r>
                    </a:p>
                  </a:txBody>
                  <a:tcPr marL="9525" marR="9525" marT="9525" marB="0" anchor="ctr"/>
                </a:tc>
                <a:tc>
                  <a:txBody>
                    <a:bodyPr/>
                    <a:lstStyle/>
                    <a:p>
                      <a:pPr algn="l" fontAlgn="ctr"/>
                      <a:r>
                        <a:rPr lang="en-US" sz="1400" b="0" i="0" u="none" strike="noStrike">
                          <a:solidFill>
                            <a:srgbClr val="000000"/>
                          </a:solidFill>
                          <a:effectLst/>
                          <a:latin typeface="ＭＳ Ｐゴシック"/>
                        </a:rPr>
                        <a:t>Hong Kong SAR</a:t>
                      </a:r>
                    </a:p>
                  </a:txBody>
                  <a:tcPr marL="9525" marR="9525" marT="9525" marB="0" anchor="ctr"/>
                </a:tc>
                <a:tc>
                  <a:txBody>
                    <a:bodyPr/>
                    <a:lstStyle/>
                    <a:p>
                      <a:pPr algn="ctr" fontAlgn="ctr"/>
                      <a:r>
                        <a:rPr lang="en-US" altLang="ja-JP" sz="1400" b="0" i="0" u="none" strike="noStrike">
                          <a:solidFill>
                            <a:srgbClr val="000000"/>
                          </a:solidFill>
                          <a:effectLst/>
                          <a:latin typeface="ＭＳ Ｐゴシック"/>
                        </a:rPr>
                        <a:t>535</a:t>
                      </a:r>
                    </a:p>
                  </a:txBody>
                  <a:tcPr marL="9525" marR="9525" marT="9525" marB="0" anchor="ctr"/>
                </a:tc>
              </a:tr>
              <a:tr h="266424">
                <a:tc>
                  <a:txBody>
                    <a:bodyPr/>
                    <a:lstStyle/>
                    <a:p>
                      <a:pPr algn="r" fontAlgn="ctr"/>
                      <a:r>
                        <a:rPr lang="en-US" altLang="ja-JP" sz="1200" u="none" strike="noStrike">
                          <a:effectLst/>
                        </a:rPr>
                        <a:t>10</a:t>
                      </a:r>
                      <a:endParaRPr lang="en-US" altLang="ja-JP" sz="1200" b="0" i="0" u="none" strike="noStrike">
                        <a:solidFill>
                          <a:srgbClr val="000000"/>
                        </a:solidFill>
                        <a:effectLst/>
                        <a:latin typeface="ＭＳ Ｐゴシック"/>
                      </a:endParaRPr>
                    </a:p>
                  </a:txBody>
                  <a:tcPr marL="9525" marR="9525" marT="9526" marB="0" anchor="ctr">
                    <a:solidFill>
                      <a:schemeClr val="accent1">
                        <a:lumMod val="75000"/>
                      </a:schemeClr>
                    </a:solidFill>
                  </a:tcPr>
                </a:tc>
                <a:tc>
                  <a:txBody>
                    <a:bodyPr/>
                    <a:lstStyle/>
                    <a:p>
                      <a:pPr algn="l" rtl="0" fontAlgn="ctr"/>
                      <a:r>
                        <a:rPr lang="en-US" sz="1400" b="0" i="0" u="none" strike="noStrike">
                          <a:solidFill>
                            <a:srgbClr val="000000"/>
                          </a:solidFill>
                          <a:effectLst/>
                          <a:latin typeface="ＭＳ Ｐゴシック"/>
                        </a:rPr>
                        <a:t>Singapore</a:t>
                      </a:r>
                    </a:p>
                  </a:txBody>
                  <a:tcPr marL="9525" marR="9525" marT="9525" marB="0" anchor="ctr"/>
                </a:tc>
                <a:tc>
                  <a:txBody>
                    <a:bodyPr/>
                    <a:lstStyle/>
                    <a:p>
                      <a:pPr algn="ctr" rtl="0" fontAlgn="ctr"/>
                      <a:r>
                        <a:rPr lang="en-US" altLang="ja-JP" sz="1400" b="0" i="0" u="none" strike="noStrike">
                          <a:solidFill>
                            <a:srgbClr val="000000"/>
                          </a:solidFill>
                          <a:effectLst/>
                          <a:latin typeface="ＭＳ Ｐゴシック"/>
                        </a:rPr>
                        <a:t>547</a:t>
                      </a:r>
                    </a:p>
                  </a:txBody>
                  <a:tcPr marL="9525" marR="9525" marT="9525" marB="0" anchor="ctr"/>
                </a:tc>
                <a:tc>
                  <a:txBody>
                    <a:bodyPr/>
                    <a:lstStyle/>
                    <a:p>
                      <a:pPr algn="l" rtl="0" fontAlgn="ctr"/>
                      <a:r>
                        <a:rPr lang="en-US" sz="1400" b="0" i="0" u="none" strike="noStrike">
                          <a:solidFill>
                            <a:srgbClr val="000000"/>
                          </a:solidFill>
                          <a:effectLst/>
                          <a:latin typeface="ＭＳ Ｐゴシック"/>
                        </a:rPr>
                        <a:t>Netherlands</a:t>
                      </a:r>
                    </a:p>
                  </a:txBody>
                  <a:tcPr marL="9525" marR="9525" marT="9525" marB="0" anchor="ctr"/>
                </a:tc>
                <a:tc>
                  <a:txBody>
                    <a:bodyPr/>
                    <a:lstStyle/>
                    <a:p>
                      <a:pPr algn="ctr" rtl="0" fontAlgn="ctr"/>
                      <a:r>
                        <a:rPr lang="en-US" altLang="ja-JP" sz="1400" b="0" i="0" u="none" strike="noStrike">
                          <a:solidFill>
                            <a:srgbClr val="000000"/>
                          </a:solidFill>
                          <a:effectLst/>
                          <a:latin typeface="ＭＳ Ｐゴシック"/>
                        </a:rPr>
                        <a:t>525</a:t>
                      </a:r>
                    </a:p>
                  </a:txBody>
                  <a:tcPr marL="9525" marR="9525" marT="9525" marB="0" anchor="ctr"/>
                </a:tc>
                <a:tc>
                  <a:txBody>
                    <a:bodyPr/>
                    <a:lstStyle/>
                    <a:p>
                      <a:pPr algn="l" rtl="0" fontAlgn="ctr"/>
                      <a:r>
                        <a:rPr lang="en-US" sz="1400" b="0" i="0" u="none" strike="noStrike" dirty="0">
                          <a:solidFill>
                            <a:srgbClr val="000000"/>
                          </a:solidFill>
                          <a:effectLst/>
                          <a:latin typeface="ＭＳ Ｐゴシック"/>
                        </a:rPr>
                        <a:t>Italy</a:t>
                      </a:r>
                    </a:p>
                  </a:txBody>
                  <a:tcPr marL="9525" marR="9525" marT="9525" marB="0" anchor="ctr"/>
                </a:tc>
                <a:tc>
                  <a:txBody>
                    <a:bodyPr/>
                    <a:lstStyle/>
                    <a:p>
                      <a:pPr algn="ctr" rtl="0" fontAlgn="ctr"/>
                      <a:r>
                        <a:rPr lang="en-US" altLang="ja-JP" sz="1400" b="0" i="0" u="none" strike="noStrike">
                          <a:solidFill>
                            <a:srgbClr val="000000"/>
                          </a:solidFill>
                          <a:effectLst/>
                          <a:latin typeface="ＭＳ Ｐゴシック"/>
                        </a:rPr>
                        <a:t>535</a:t>
                      </a:r>
                    </a:p>
                  </a:txBody>
                  <a:tcPr marL="9525" marR="9525" marT="9525" marB="0" anchor="ctr"/>
                </a:tc>
                <a:tc>
                  <a:txBody>
                    <a:bodyPr/>
                    <a:lstStyle/>
                    <a:p>
                      <a:pPr algn="l" fontAlgn="ctr"/>
                      <a:r>
                        <a:rPr lang="en-US" sz="1400" b="0" i="0" u="none" strike="noStrike">
                          <a:solidFill>
                            <a:srgbClr val="000000"/>
                          </a:solidFill>
                          <a:effectLst/>
                          <a:latin typeface="ＭＳ Ｐゴシック"/>
                        </a:rPr>
                        <a:t>Hungary</a:t>
                      </a:r>
                    </a:p>
                  </a:txBody>
                  <a:tcPr marL="9525" marR="9525" marT="9525" marB="0" anchor="ctr"/>
                </a:tc>
                <a:tc>
                  <a:txBody>
                    <a:bodyPr/>
                    <a:lstStyle/>
                    <a:p>
                      <a:pPr algn="ctr" fontAlgn="ctr"/>
                      <a:r>
                        <a:rPr lang="en-US" altLang="ja-JP" sz="1400" b="0" i="0" u="none" strike="noStrike">
                          <a:solidFill>
                            <a:srgbClr val="000000"/>
                          </a:solidFill>
                          <a:effectLst/>
                          <a:latin typeface="ＭＳ Ｐゴシック"/>
                        </a:rPr>
                        <a:t>534</a:t>
                      </a:r>
                    </a:p>
                  </a:txBody>
                  <a:tcPr marL="9525" marR="9525" marT="9525" marB="0" anchor="ctr"/>
                </a:tc>
              </a:tr>
              <a:tr h="266424">
                <a:tc>
                  <a:txBody>
                    <a:bodyPr/>
                    <a:lstStyle/>
                    <a:p>
                      <a:pPr algn="r" fontAlgn="ctr"/>
                      <a:r>
                        <a:rPr lang="en-US" altLang="ja-JP" sz="1200" u="none" strike="noStrike">
                          <a:effectLst/>
                        </a:rPr>
                        <a:t>11</a:t>
                      </a:r>
                      <a:endParaRPr lang="en-US" altLang="ja-JP" sz="1200" b="0" i="0" u="none" strike="noStrike">
                        <a:solidFill>
                          <a:srgbClr val="000000"/>
                        </a:solidFill>
                        <a:effectLst/>
                        <a:latin typeface="ＭＳ Ｐゴシック"/>
                      </a:endParaRPr>
                    </a:p>
                  </a:txBody>
                  <a:tcPr marL="9525" marR="9525" marT="9526" marB="0" anchor="ctr">
                    <a:solidFill>
                      <a:schemeClr val="accent1">
                        <a:lumMod val="75000"/>
                      </a:schemeClr>
                    </a:solidFill>
                  </a:tcPr>
                </a:tc>
                <a:tc>
                  <a:txBody>
                    <a:bodyPr/>
                    <a:lstStyle/>
                    <a:p>
                      <a:pPr algn="l" rtl="0" fontAlgn="ctr"/>
                      <a:r>
                        <a:rPr lang="en-US" sz="1400" b="0" i="0" u="none" strike="noStrike">
                          <a:solidFill>
                            <a:srgbClr val="000000"/>
                          </a:solidFill>
                          <a:effectLst/>
                          <a:latin typeface="ＭＳ Ｐゴシック"/>
                        </a:rPr>
                        <a:t>Slovenia</a:t>
                      </a:r>
                    </a:p>
                  </a:txBody>
                  <a:tcPr marL="9525" marR="9525" marT="9525" marB="0" anchor="ctr"/>
                </a:tc>
                <a:tc>
                  <a:txBody>
                    <a:bodyPr/>
                    <a:lstStyle/>
                    <a:p>
                      <a:pPr algn="ctr" rtl="0" fontAlgn="ctr"/>
                      <a:r>
                        <a:rPr lang="en-US" altLang="ja-JP" sz="1400" b="0" i="0" u="none" strike="noStrike">
                          <a:solidFill>
                            <a:srgbClr val="000000"/>
                          </a:solidFill>
                          <a:effectLst/>
                          <a:latin typeface="ＭＳ Ｐゴシック"/>
                        </a:rPr>
                        <a:t>546</a:t>
                      </a:r>
                    </a:p>
                  </a:txBody>
                  <a:tcPr marL="9525" marR="9525" marT="9525" marB="0" anchor="ctr"/>
                </a:tc>
                <a:tc>
                  <a:txBody>
                    <a:bodyPr/>
                    <a:lstStyle/>
                    <a:p>
                      <a:pPr algn="l" rtl="0" fontAlgn="ctr"/>
                      <a:r>
                        <a:rPr lang="en-US" sz="1400" b="0" i="0" u="none" strike="noStrike">
                          <a:solidFill>
                            <a:srgbClr val="000000"/>
                          </a:solidFill>
                          <a:effectLst/>
                          <a:latin typeface="ＭＳ Ｐゴシック"/>
                        </a:rPr>
                        <a:t>Australia</a:t>
                      </a:r>
                    </a:p>
                  </a:txBody>
                  <a:tcPr marL="9525" marR="9525" marT="9525" marB="0" anchor="ctr"/>
                </a:tc>
                <a:tc>
                  <a:txBody>
                    <a:bodyPr/>
                    <a:lstStyle/>
                    <a:p>
                      <a:pPr algn="ctr" rtl="0" fontAlgn="ctr"/>
                      <a:r>
                        <a:rPr lang="en-US" altLang="ja-JP" sz="1400" b="0" i="0" u="none" strike="noStrike">
                          <a:solidFill>
                            <a:srgbClr val="000000"/>
                          </a:solidFill>
                          <a:effectLst/>
                          <a:latin typeface="ＭＳ Ｐゴシック"/>
                        </a:rPr>
                        <a:t>521</a:t>
                      </a:r>
                    </a:p>
                  </a:txBody>
                  <a:tcPr marL="9525" marR="9525" marT="9525" marB="0" anchor="ctr"/>
                </a:tc>
                <a:tc>
                  <a:txBody>
                    <a:bodyPr/>
                    <a:lstStyle/>
                    <a:p>
                      <a:pPr algn="l" rtl="0" fontAlgn="ctr"/>
                      <a:r>
                        <a:rPr lang="en-US" sz="1400" b="0" i="0" u="none" strike="noStrike">
                          <a:solidFill>
                            <a:srgbClr val="000000"/>
                          </a:solidFill>
                          <a:effectLst/>
                          <a:latin typeface="ＭＳ Ｐゴシック"/>
                        </a:rPr>
                        <a:t>Kazakhstan</a:t>
                      </a:r>
                    </a:p>
                  </a:txBody>
                  <a:tcPr marL="9525" marR="9525" marT="9525" marB="0" anchor="ctr"/>
                </a:tc>
                <a:tc>
                  <a:txBody>
                    <a:bodyPr/>
                    <a:lstStyle/>
                    <a:p>
                      <a:pPr algn="ctr" rtl="0" fontAlgn="ctr"/>
                      <a:r>
                        <a:rPr lang="en-US" altLang="ja-JP" sz="1400" b="0" i="0" u="none" strike="noStrike">
                          <a:solidFill>
                            <a:srgbClr val="000000"/>
                          </a:solidFill>
                          <a:effectLst/>
                          <a:latin typeface="ＭＳ Ｐゴシック"/>
                        </a:rPr>
                        <a:t>533</a:t>
                      </a:r>
                    </a:p>
                  </a:txBody>
                  <a:tcPr marL="9525" marR="9525" marT="9525" marB="0" anchor="ctr"/>
                </a:tc>
                <a:tc>
                  <a:txBody>
                    <a:bodyPr/>
                    <a:lstStyle/>
                    <a:p>
                      <a:pPr algn="l" fontAlgn="ctr"/>
                      <a:r>
                        <a:rPr lang="en-US" sz="1400" b="0" i="0" u="none" strike="noStrike">
                          <a:solidFill>
                            <a:srgbClr val="000000"/>
                          </a:solidFill>
                          <a:effectLst/>
                          <a:latin typeface="ＭＳ Ｐゴシック"/>
                        </a:rPr>
                        <a:t>Sweden</a:t>
                      </a:r>
                    </a:p>
                  </a:txBody>
                  <a:tcPr marL="9525" marR="9525" marT="9525" marB="0" anchor="ctr"/>
                </a:tc>
                <a:tc>
                  <a:txBody>
                    <a:bodyPr/>
                    <a:lstStyle/>
                    <a:p>
                      <a:pPr algn="ctr" fontAlgn="ctr"/>
                      <a:r>
                        <a:rPr lang="en-US" altLang="ja-JP" sz="1400" b="0" i="0" u="none" strike="noStrike">
                          <a:solidFill>
                            <a:srgbClr val="000000"/>
                          </a:solidFill>
                          <a:effectLst/>
                          <a:latin typeface="ＭＳ Ｐゴシック"/>
                        </a:rPr>
                        <a:t>533</a:t>
                      </a:r>
                    </a:p>
                  </a:txBody>
                  <a:tcPr marL="9525" marR="9525" marT="9525" marB="0" anchor="ctr"/>
                </a:tc>
              </a:tr>
              <a:tr h="266424">
                <a:tc>
                  <a:txBody>
                    <a:bodyPr/>
                    <a:lstStyle/>
                    <a:p>
                      <a:pPr algn="r" fontAlgn="ctr"/>
                      <a:r>
                        <a:rPr lang="en-US" altLang="ja-JP" sz="1200" u="none" strike="noStrike">
                          <a:effectLst/>
                        </a:rPr>
                        <a:t>12</a:t>
                      </a:r>
                      <a:endParaRPr lang="en-US" altLang="ja-JP" sz="1200" b="0" i="0" u="none" strike="noStrike">
                        <a:solidFill>
                          <a:srgbClr val="000000"/>
                        </a:solidFill>
                        <a:effectLst/>
                        <a:latin typeface="ＭＳ Ｐゴシック"/>
                      </a:endParaRPr>
                    </a:p>
                  </a:txBody>
                  <a:tcPr marL="9525" marR="9525" marT="9526" marB="0" anchor="ctr">
                    <a:solidFill>
                      <a:schemeClr val="accent1">
                        <a:lumMod val="75000"/>
                      </a:schemeClr>
                    </a:solidFill>
                  </a:tcPr>
                </a:tc>
                <a:tc>
                  <a:txBody>
                    <a:bodyPr/>
                    <a:lstStyle/>
                    <a:p>
                      <a:pPr algn="l" rtl="0" fontAlgn="ctr"/>
                      <a:r>
                        <a:rPr lang="en-US" sz="1400" b="0" i="0" u="none" strike="noStrike">
                          <a:solidFill>
                            <a:srgbClr val="000000"/>
                          </a:solidFill>
                          <a:effectLst/>
                          <a:latin typeface="ＭＳ Ｐゴシック"/>
                        </a:rPr>
                        <a:t>Ireland</a:t>
                      </a:r>
                    </a:p>
                  </a:txBody>
                  <a:tcPr marL="9525" marR="9525" marT="9525" marB="0" anchor="ctr"/>
                </a:tc>
                <a:tc>
                  <a:txBody>
                    <a:bodyPr/>
                    <a:lstStyle/>
                    <a:p>
                      <a:pPr algn="ctr" rtl="0" fontAlgn="ctr"/>
                      <a:r>
                        <a:rPr lang="en-US" altLang="ja-JP" sz="1400" b="0" i="0" u="none" strike="noStrike">
                          <a:solidFill>
                            <a:srgbClr val="000000"/>
                          </a:solidFill>
                          <a:effectLst/>
                          <a:latin typeface="ＭＳ Ｐゴシック"/>
                        </a:rPr>
                        <a:t>539</a:t>
                      </a:r>
                    </a:p>
                  </a:txBody>
                  <a:tcPr marL="9525" marR="9525" marT="9525" marB="0" anchor="ctr"/>
                </a:tc>
                <a:tc>
                  <a:txBody>
                    <a:bodyPr/>
                    <a:lstStyle/>
                    <a:p>
                      <a:pPr algn="l" rtl="0" fontAlgn="ctr"/>
                      <a:r>
                        <a:rPr lang="en-US" sz="1400" b="0" i="0" u="none" strike="noStrike">
                          <a:solidFill>
                            <a:srgbClr val="000000"/>
                          </a:solidFill>
                          <a:effectLst/>
                          <a:latin typeface="ＭＳ Ｐゴシック"/>
                        </a:rPr>
                        <a:t>New Zealand</a:t>
                      </a:r>
                    </a:p>
                  </a:txBody>
                  <a:tcPr marL="9525" marR="9525" marT="9525" marB="0" anchor="ctr"/>
                </a:tc>
                <a:tc>
                  <a:txBody>
                    <a:bodyPr/>
                    <a:lstStyle/>
                    <a:p>
                      <a:pPr algn="ctr" rtl="0" fontAlgn="ctr"/>
                      <a:r>
                        <a:rPr lang="en-US" altLang="ja-JP" sz="1400" b="0" i="0" u="none" strike="noStrike">
                          <a:solidFill>
                            <a:srgbClr val="000000"/>
                          </a:solidFill>
                          <a:effectLst/>
                          <a:latin typeface="ＭＳ Ｐゴシック"/>
                        </a:rPr>
                        <a:t>520</a:t>
                      </a:r>
                    </a:p>
                  </a:txBody>
                  <a:tcPr marL="9525" marR="9525" marT="9525" marB="0" anchor="ctr"/>
                </a:tc>
                <a:tc>
                  <a:txBody>
                    <a:bodyPr/>
                    <a:lstStyle/>
                    <a:p>
                      <a:pPr algn="l" rtl="0" fontAlgn="ctr"/>
                      <a:r>
                        <a:rPr lang="en-US" sz="1400" b="0" i="0" u="none" strike="noStrike">
                          <a:solidFill>
                            <a:srgbClr val="000000"/>
                          </a:solidFill>
                          <a:effectLst/>
                          <a:latin typeface="ＭＳ Ｐゴシック"/>
                        </a:rPr>
                        <a:t>Germany</a:t>
                      </a:r>
                    </a:p>
                  </a:txBody>
                  <a:tcPr marL="9525" marR="9525" marT="9525" marB="0" anchor="ctr"/>
                </a:tc>
                <a:tc>
                  <a:txBody>
                    <a:bodyPr/>
                    <a:lstStyle/>
                    <a:p>
                      <a:pPr algn="ctr" rtl="0" fontAlgn="ctr"/>
                      <a:r>
                        <a:rPr lang="en-US" altLang="ja-JP" sz="1400" b="0" i="0" u="none" strike="noStrike">
                          <a:solidFill>
                            <a:srgbClr val="000000"/>
                          </a:solidFill>
                          <a:effectLst/>
                          <a:latin typeface="ＭＳ Ｐゴシック"/>
                        </a:rPr>
                        <a:t>528</a:t>
                      </a:r>
                    </a:p>
                  </a:txBody>
                  <a:tcPr marL="9525" marR="9525" marT="9525" marB="0" anchor="ctr"/>
                </a:tc>
                <a:tc>
                  <a:txBody>
                    <a:bodyPr/>
                    <a:lstStyle/>
                    <a:p>
                      <a:pPr algn="l" fontAlgn="ctr"/>
                      <a:r>
                        <a:rPr lang="en-US" sz="1400" b="0" i="0" u="none" strike="noStrike" dirty="0" smtClean="0">
                          <a:solidFill>
                            <a:srgbClr val="000000"/>
                          </a:solidFill>
                          <a:effectLst/>
                          <a:latin typeface="ＭＳ Ｐゴシック"/>
                        </a:rPr>
                        <a:t>Slovak</a:t>
                      </a:r>
                      <a:endParaRPr lang="en-US" sz="1400" b="0" i="0" u="none" strike="noStrike" dirty="0">
                        <a:solidFill>
                          <a:srgbClr val="000000"/>
                        </a:solidFill>
                        <a:effectLst/>
                        <a:latin typeface="ＭＳ Ｐゴシック"/>
                      </a:endParaRPr>
                    </a:p>
                  </a:txBody>
                  <a:tcPr marL="9525" marR="9525" marT="9525" marB="0" anchor="ctr"/>
                </a:tc>
                <a:tc>
                  <a:txBody>
                    <a:bodyPr/>
                    <a:lstStyle/>
                    <a:p>
                      <a:pPr algn="ctr" fontAlgn="ctr"/>
                      <a:r>
                        <a:rPr lang="en-US" altLang="ja-JP" sz="1400" b="0" i="0" u="none" strike="noStrike">
                          <a:solidFill>
                            <a:srgbClr val="000000"/>
                          </a:solidFill>
                          <a:effectLst/>
                          <a:latin typeface="ＭＳ Ｐゴシック"/>
                        </a:rPr>
                        <a:t>532</a:t>
                      </a:r>
                    </a:p>
                  </a:txBody>
                  <a:tcPr marL="9525" marR="9525" marT="9525" marB="0" anchor="ctr"/>
                </a:tc>
              </a:tr>
              <a:tr h="266424">
                <a:tc>
                  <a:txBody>
                    <a:bodyPr/>
                    <a:lstStyle/>
                    <a:p>
                      <a:pPr algn="r" fontAlgn="ctr"/>
                      <a:r>
                        <a:rPr lang="en-US" altLang="ja-JP" sz="1200" u="none" strike="noStrike" dirty="0">
                          <a:effectLst/>
                        </a:rPr>
                        <a:t>13</a:t>
                      </a:r>
                      <a:endParaRPr lang="en-US" altLang="ja-JP" sz="1200" b="0" i="0" u="none" strike="noStrike" dirty="0">
                        <a:solidFill>
                          <a:srgbClr val="000000"/>
                        </a:solidFill>
                        <a:effectLst/>
                        <a:latin typeface="ＭＳ Ｐゴシック"/>
                      </a:endParaRPr>
                    </a:p>
                  </a:txBody>
                  <a:tcPr marL="9525" marR="9525" marT="9526" marB="0" anchor="ctr">
                    <a:solidFill>
                      <a:schemeClr val="accent1">
                        <a:lumMod val="75000"/>
                      </a:schemeClr>
                    </a:solidFill>
                  </a:tcPr>
                </a:tc>
                <a:tc>
                  <a:txBody>
                    <a:bodyPr/>
                    <a:lstStyle/>
                    <a:p>
                      <a:pPr algn="l" rtl="0" fontAlgn="ctr"/>
                      <a:r>
                        <a:rPr lang="en-US" sz="1400" b="0" i="0" u="none" strike="noStrike">
                          <a:solidFill>
                            <a:srgbClr val="000000"/>
                          </a:solidFill>
                          <a:effectLst/>
                          <a:latin typeface="ＭＳ Ｐゴシック"/>
                        </a:rPr>
                        <a:t>Scotland</a:t>
                      </a:r>
                    </a:p>
                  </a:txBody>
                  <a:tcPr marL="9525" marR="9525" marT="9525" marB="0" anchor="ctr"/>
                </a:tc>
                <a:tc>
                  <a:txBody>
                    <a:bodyPr/>
                    <a:lstStyle/>
                    <a:p>
                      <a:pPr algn="ctr" rtl="0" fontAlgn="ctr"/>
                      <a:r>
                        <a:rPr lang="en-US" altLang="ja-JP" sz="1400" b="0" i="0" u="none" strike="noStrike">
                          <a:solidFill>
                            <a:srgbClr val="000000"/>
                          </a:solidFill>
                          <a:effectLst/>
                          <a:latin typeface="ＭＳ Ｐゴシック"/>
                        </a:rPr>
                        <a:t>536</a:t>
                      </a:r>
                    </a:p>
                  </a:txBody>
                  <a:tcPr marL="9525" marR="9525" marT="9525" marB="0" anchor="ctr"/>
                </a:tc>
                <a:tc>
                  <a:txBody>
                    <a:bodyPr/>
                    <a:lstStyle/>
                    <a:p>
                      <a:pPr algn="l" rtl="0" fontAlgn="ctr"/>
                      <a:r>
                        <a:rPr lang="en-US" sz="1400" b="0" i="0" u="none" strike="noStrike" dirty="0" smtClean="0">
                          <a:solidFill>
                            <a:srgbClr val="000000"/>
                          </a:solidFill>
                          <a:effectLst/>
                          <a:latin typeface="ＭＳ Ｐゴシック"/>
                        </a:rPr>
                        <a:t>Belgium</a:t>
                      </a:r>
                      <a:endParaRPr lang="en-US" sz="1400" b="0" i="0" u="none" strike="noStrike" dirty="0">
                        <a:solidFill>
                          <a:srgbClr val="000000"/>
                        </a:solidFill>
                        <a:effectLst/>
                        <a:latin typeface="ＭＳ Ｐゴシック"/>
                      </a:endParaRPr>
                    </a:p>
                  </a:txBody>
                  <a:tcPr marL="9525" marR="9525" marT="9525" marB="0" anchor="ctr"/>
                </a:tc>
                <a:tc>
                  <a:txBody>
                    <a:bodyPr/>
                    <a:lstStyle/>
                    <a:p>
                      <a:pPr algn="ctr" rtl="0" fontAlgn="ctr"/>
                      <a:r>
                        <a:rPr lang="en-US" altLang="ja-JP" sz="1400" b="0" i="0" u="none" strike="noStrike">
                          <a:solidFill>
                            <a:srgbClr val="000000"/>
                          </a:solidFill>
                          <a:effectLst/>
                          <a:latin typeface="ＭＳ Ｐゴシック"/>
                        </a:rPr>
                        <a:t>518</a:t>
                      </a:r>
                    </a:p>
                  </a:txBody>
                  <a:tcPr marL="9525" marR="9525" marT="9525" marB="0" anchor="ctr"/>
                </a:tc>
                <a:tc>
                  <a:txBody>
                    <a:bodyPr/>
                    <a:lstStyle/>
                    <a:p>
                      <a:pPr algn="l" rtl="0" fontAlgn="ctr"/>
                      <a:r>
                        <a:rPr lang="en-US" sz="1400" b="0" i="0" u="none" strike="noStrike">
                          <a:solidFill>
                            <a:srgbClr val="000000"/>
                          </a:solidFill>
                          <a:effectLst/>
                          <a:latin typeface="ＭＳ Ｐゴシック"/>
                        </a:rPr>
                        <a:t>Australia</a:t>
                      </a:r>
                    </a:p>
                  </a:txBody>
                  <a:tcPr marL="9525" marR="9525" marT="9525" marB="0" anchor="ctr"/>
                </a:tc>
                <a:tc>
                  <a:txBody>
                    <a:bodyPr/>
                    <a:lstStyle/>
                    <a:p>
                      <a:pPr algn="ctr" rtl="0" fontAlgn="ctr"/>
                      <a:r>
                        <a:rPr lang="en-US" altLang="ja-JP" sz="1400" b="0" i="0" u="none" strike="noStrike">
                          <a:solidFill>
                            <a:srgbClr val="000000"/>
                          </a:solidFill>
                          <a:effectLst/>
                          <a:latin typeface="ＭＳ Ｐゴシック"/>
                        </a:rPr>
                        <a:t>527</a:t>
                      </a:r>
                    </a:p>
                  </a:txBody>
                  <a:tcPr marL="9525" marR="9525" marT="9525" marB="0" anchor="ctr"/>
                </a:tc>
                <a:tc>
                  <a:txBody>
                    <a:bodyPr/>
                    <a:lstStyle/>
                    <a:p>
                      <a:pPr algn="l" fontAlgn="ctr"/>
                      <a:r>
                        <a:rPr lang="en-US" sz="1400" b="0" i="0" u="none" strike="noStrike">
                          <a:solidFill>
                            <a:srgbClr val="000000"/>
                          </a:solidFill>
                          <a:effectLst/>
                          <a:latin typeface="ＭＳ Ｐゴシック"/>
                        </a:rPr>
                        <a:t>Austria</a:t>
                      </a:r>
                    </a:p>
                  </a:txBody>
                  <a:tcPr marL="9525" marR="9525" marT="9525" marB="0" anchor="ctr"/>
                </a:tc>
                <a:tc>
                  <a:txBody>
                    <a:bodyPr/>
                    <a:lstStyle/>
                    <a:p>
                      <a:pPr algn="ctr" fontAlgn="ctr"/>
                      <a:r>
                        <a:rPr lang="en-US" altLang="ja-JP" sz="1400" b="0" i="0" u="none" strike="noStrike">
                          <a:solidFill>
                            <a:srgbClr val="000000"/>
                          </a:solidFill>
                          <a:effectLst/>
                          <a:latin typeface="ＭＳ Ｐゴシック"/>
                        </a:rPr>
                        <a:t>532</a:t>
                      </a:r>
                    </a:p>
                  </a:txBody>
                  <a:tcPr marL="9525" marR="9525" marT="9525" marB="0" anchor="ctr"/>
                </a:tc>
              </a:tr>
              <a:tr h="266424">
                <a:tc>
                  <a:txBody>
                    <a:bodyPr/>
                    <a:lstStyle/>
                    <a:p>
                      <a:pPr algn="r" fontAlgn="ctr"/>
                      <a:r>
                        <a:rPr lang="en-US" altLang="ja-JP" sz="1200" u="none" strike="noStrike">
                          <a:effectLst/>
                        </a:rPr>
                        <a:t>14</a:t>
                      </a:r>
                      <a:endParaRPr lang="en-US" altLang="ja-JP" sz="1200" b="0" i="0" u="none" strike="noStrike">
                        <a:solidFill>
                          <a:srgbClr val="000000"/>
                        </a:solidFill>
                        <a:effectLst/>
                        <a:latin typeface="ＭＳ Ｐゴシック"/>
                      </a:endParaRPr>
                    </a:p>
                  </a:txBody>
                  <a:tcPr marL="9525" marR="9525" marT="9526" marB="0" anchor="ctr">
                    <a:solidFill>
                      <a:schemeClr val="accent1">
                        <a:lumMod val="75000"/>
                      </a:schemeClr>
                    </a:solidFill>
                  </a:tcPr>
                </a:tc>
                <a:tc>
                  <a:txBody>
                    <a:bodyPr/>
                    <a:lstStyle/>
                    <a:p>
                      <a:pPr algn="l" rtl="0" fontAlgn="ctr"/>
                      <a:r>
                        <a:rPr lang="en-US" sz="1400" b="0" i="0" u="none" strike="noStrike">
                          <a:solidFill>
                            <a:srgbClr val="000000"/>
                          </a:solidFill>
                          <a:effectLst/>
                          <a:latin typeface="ＭＳ Ｐゴシック"/>
                        </a:rPr>
                        <a:t>Hong Kong</a:t>
                      </a:r>
                    </a:p>
                  </a:txBody>
                  <a:tcPr marL="9525" marR="9525" marT="9525" marB="0" anchor="ctr"/>
                </a:tc>
                <a:tc>
                  <a:txBody>
                    <a:bodyPr/>
                    <a:lstStyle/>
                    <a:p>
                      <a:pPr algn="ctr" rtl="0" fontAlgn="ctr"/>
                      <a:r>
                        <a:rPr lang="en-US" altLang="ja-JP" sz="1400" b="0" i="0" u="none" strike="noStrike">
                          <a:solidFill>
                            <a:srgbClr val="000000"/>
                          </a:solidFill>
                          <a:effectLst/>
                          <a:latin typeface="ＭＳ Ｐゴシック"/>
                        </a:rPr>
                        <a:t>533</a:t>
                      </a:r>
                    </a:p>
                  </a:txBody>
                  <a:tcPr marL="9525" marR="9525" marT="9525" marB="0" anchor="ctr"/>
                </a:tc>
                <a:tc>
                  <a:txBody>
                    <a:bodyPr/>
                    <a:lstStyle/>
                    <a:p>
                      <a:pPr algn="l" rtl="0" fontAlgn="ctr"/>
                      <a:r>
                        <a:rPr lang="en-US" sz="1400" b="0" i="0" u="none" strike="noStrike">
                          <a:solidFill>
                            <a:srgbClr val="000000"/>
                          </a:solidFill>
                          <a:effectLst/>
                          <a:latin typeface="ＭＳ Ｐゴシック"/>
                        </a:rPr>
                        <a:t>Italy</a:t>
                      </a:r>
                    </a:p>
                  </a:txBody>
                  <a:tcPr marL="9525" marR="9525" marT="9525" marB="0" anchor="ctr"/>
                </a:tc>
                <a:tc>
                  <a:txBody>
                    <a:bodyPr/>
                    <a:lstStyle/>
                    <a:p>
                      <a:pPr algn="ctr" rtl="0" fontAlgn="ctr"/>
                      <a:r>
                        <a:rPr lang="en-US" altLang="ja-JP" sz="1400" b="0" i="0" u="none" strike="noStrike">
                          <a:solidFill>
                            <a:srgbClr val="000000"/>
                          </a:solidFill>
                          <a:effectLst/>
                          <a:latin typeface="ＭＳ Ｐゴシック"/>
                        </a:rPr>
                        <a:t>516</a:t>
                      </a:r>
                    </a:p>
                  </a:txBody>
                  <a:tcPr marL="9525" marR="9525" marT="9525" marB="0" anchor="ctr"/>
                </a:tc>
                <a:tc>
                  <a:txBody>
                    <a:bodyPr/>
                    <a:lstStyle/>
                    <a:p>
                      <a:pPr algn="l" rtl="0" fontAlgn="ctr"/>
                      <a:r>
                        <a:rPr lang="en-US" sz="1400" b="0" i="0" u="none" strike="noStrike">
                          <a:solidFill>
                            <a:srgbClr val="000000"/>
                          </a:solidFill>
                          <a:effectLst/>
                          <a:latin typeface="ＭＳ Ｐゴシック"/>
                        </a:rPr>
                        <a:t>Slovak Republic</a:t>
                      </a:r>
                    </a:p>
                  </a:txBody>
                  <a:tcPr marL="9525" marR="9525" marT="9525" marB="0" anchor="ctr"/>
                </a:tc>
                <a:tc>
                  <a:txBody>
                    <a:bodyPr/>
                    <a:lstStyle/>
                    <a:p>
                      <a:pPr algn="ctr" rtl="0" fontAlgn="ctr"/>
                      <a:r>
                        <a:rPr lang="en-US" altLang="ja-JP" sz="1400" b="0" i="0" u="none" strike="noStrike">
                          <a:solidFill>
                            <a:srgbClr val="000000"/>
                          </a:solidFill>
                          <a:effectLst/>
                          <a:latin typeface="ＭＳ Ｐゴシック"/>
                        </a:rPr>
                        <a:t>526</a:t>
                      </a:r>
                    </a:p>
                  </a:txBody>
                  <a:tcPr marL="9525" marR="9525" marT="9525" marB="0" anchor="ctr"/>
                </a:tc>
                <a:tc>
                  <a:txBody>
                    <a:bodyPr/>
                    <a:lstStyle/>
                    <a:p>
                      <a:pPr algn="l" fontAlgn="ctr"/>
                      <a:r>
                        <a:rPr lang="en-US" sz="1400" b="0" i="0" u="none" strike="noStrike">
                          <a:solidFill>
                            <a:srgbClr val="000000"/>
                          </a:solidFill>
                          <a:effectLst/>
                          <a:latin typeface="ＭＳ Ｐゴシック"/>
                        </a:rPr>
                        <a:t>Netherlands</a:t>
                      </a:r>
                    </a:p>
                  </a:txBody>
                  <a:tcPr marL="9525" marR="9525" marT="9525" marB="0" anchor="ctr"/>
                </a:tc>
                <a:tc>
                  <a:txBody>
                    <a:bodyPr/>
                    <a:lstStyle/>
                    <a:p>
                      <a:pPr algn="ctr" fontAlgn="ctr"/>
                      <a:r>
                        <a:rPr lang="en-US" altLang="ja-JP" sz="1400" b="0" i="0" u="none" strike="noStrike">
                          <a:solidFill>
                            <a:srgbClr val="000000"/>
                          </a:solidFill>
                          <a:effectLst/>
                          <a:latin typeface="ＭＳ Ｐゴシック"/>
                        </a:rPr>
                        <a:t>531</a:t>
                      </a:r>
                    </a:p>
                  </a:txBody>
                  <a:tcPr marL="9525" marR="9525" marT="9525" marB="0" anchor="ctr"/>
                </a:tc>
              </a:tr>
              <a:tr h="266424">
                <a:tc>
                  <a:txBody>
                    <a:bodyPr/>
                    <a:lstStyle/>
                    <a:p>
                      <a:pPr algn="r" fontAlgn="ctr"/>
                      <a:r>
                        <a:rPr lang="en-US" altLang="ja-JP" sz="1200" u="none" strike="noStrike">
                          <a:effectLst/>
                        </a:rPr>
                        <a:t>15</a:t>
                      </a:r>
                      <a:endParaRPr lang="en-US" altLang="ja-JP" sz="1200" b="0" i="0" u="none" strike="noStrike">
                        <a:solidFill>
                          <a:srgbClr val="000000"/>
                        </a:solidFill>
                        <a:effectLst/>
                        <a:latin typeface="ＭＳ Ｐゴシック"/>
                      </a:endParaRPr>
                    </a:p>
                  </a:txBody>
                  <a:tcPr marL="9525" marR="9525" marT="9526" marB="0" anchor="ctr">
                    <a:solidFill>
                      <a:schemeClr val="accent1">
                        <a:lumMod val="75000"/>
                      </a:schemeClr>
                    </a:solidFill>
                  </a:tcPr>
                </a:tc>
                <a:tc>
                  <a:txBody>
                    <a:bodyPr/>
                    <a:lstStyle/>
                    <a:p>
                      <a:pPr algn="l" rtl="0" fontAlgn="ctr"/>
                      <a:r>
                        <a:rPr lang="en-US" sz="1400" b="0" i="0" u="none" strike="noStrike">
                          <a:solidFill>
                            <a:srgbClr val="000000"/>
                          </a:solidFill>
                          <a:effectLst/>
                          <a:latin typeface="ＭＳ Ｐゴシック"/>
                        </a:rPr>
                        <a:t>Hungary</a:t>
                      </a:r>
                    </a:p>
                  </a:txBody>
                  <a:tcPr marL="9525" marR="9525" marT="9525" marB="0" anchor="ctr"/>
                </a:tc>
                <a:tc>
                  <a:txBody>
                    <a:bodyPr/>
                    <a:lstStyle/>
                    <a:p>
                      <a:pPr algn="ctr" fontAlgn="ctr"/>
                      <a:r>
                        <a:rPr lang="en-US" altLang="ja-JP" sz="1400" b="0" i="0" u="none" strike="noStrike">
                          <a:solidFill>
                            <a:srgbClr val="000000"/>
                          </a:solidFill>
                          <a:effectLst/>
                          <a:latin typeface="ＭＳ Ｐゴシック"/>
                        </a:rPr>
                        <a:t>532</a:t>
                      </a:r>
                    </a:p>
                  </a:txBody>
                  <a:tcPr marL="9525" marR="9525" marT="9525" marB="0" anchor="ctr"/>
                </a:tc>
                <a:tc>
                  <a:txBody>
                    <a:bodyPr/>
                    <a:lstStyle/>
                    <a:p>
                      <a:pPr algn="l" rtl="0" fontAlgn="ctr"/>
                      <a:r>
                        <a:rPr lang="en-US" sz="1400" b="0" i="0" u="none" strike="noStrike">
                          <a:solidFill>
                            <a:srgbClr val="000000"/>
                          </a:solidFill>
                          <a:effectLst/>
                          <a:latin typeface="ＭＳ Ｐゴシック"/>
                        </a:rPr>
                        <a:t>Lithuania</a:t>
                      </a:r>
                    </a:p>
                  </a:txBody>
                  <a:tcPr marL="9525" marR="9525" marT="9525" marB="0" anchor="ctr"/>
                </a:tc>
                <a:tc>
                  <a:txBody>
                    <a:bodyPr/>
                    <a:lstStyle/>
                    <a:p>
                      <a:pPr algn="ctr" rtl="0" fontAlgn="ctr"/>
                      <a:r>
                        <a:rPr lang="en-US" altLang="ja-JP" sz="1400" b="0" i="0" u="none" strike="noStrike">
                          <a:solidFill>
                            <a:srgbClr val="000000"/>
                          </a:solidFill>
                          <a:effectLst/>
                          <a:latin typeface="ＭＳ Ｐゴシック"/>
                        </a:rPr>
                        <a:t>512</a:t>
                      </a:r>
                    </a:p>
                  </a:txBody>
                  <a:tcPr marL="9525" marR="9525" marT="9525" marB="0" anchor="ctr"/>
                </a:tc>
                <a:tc>
                  <a:txBody>
                    <a:bodyPr/>
                    <a:lstStyle/>
                    <a:p>
                      <a:pPr algn="l" rtl="0" fontAlgn="ctr"/>
                      <a:r>
                        <a:rPr lang="en-US" sz="1400" b="0" i="0" u="none" strike="noStrike">
                          <a:solidFill>
                            <a:srgbClr val="000000"/>
                          </a:solidFill>
                          <a:effectLst/>
                          <a:latin typeface="ＭＳ Ｐゴシック"/>
                        </a:rPr>
                        <a:t>Austria</a:t>
                      </a:r>
                    </a:p>
                  </a:txBody>
                  <a:tcPr marL="9525" marR="9525" marT="9525" marB="0" anchor="ctr"/>
                </a:tc>
                <a:tc>
                  <a:txBody>
                    <a:bodyPr/>
                    <a:lstStyle/>
                    <a:p>
                      <a:pPr algn="ctr" rtl="0" fontAlgn="ctr"/>
                      <a:r>
                        <a:rPr lang="en-US" altLang="ja-JP" sz="1400" b="0" i="0" u="none" strike="noStrike">
                          <a:solidFill>
                            <a:srgbClr val="000000"/>
                          </a:solidFill>
                          <a:effectLst/>
                          <a:latin typeface="ＭＳ Ｐゴシック"/>
                        </a:rPr>
                        <a:t>526</a:t>
                      </a:r>
                    </a:p>
                  </a:txBody>
                  <a:tcPr marL="9525" marR="9525" marT="9525" marB="0" anchor="ctr"/>
                </a:tc>
                <a:tc>
                  <a:txBody>
                    <a:bodyPr/>
                    <a:lstStyle/>
                    <a:p>
                      <a:pPr algn="l" fontAlgn="ctr"/>
                      <a:r>
                        <a:rPr lang="en-US" sz="1400" b="0" i="0" u="none" strike="noStrike">
                          <a:solidFill>
                            <a:srgbClr val="000000"/>
                          </a:solidFill>
                          <a:effectLst/>
                          <a:latin typeface="ＭＳ Ｐゴシック"/>
                        </a:rPr>
                        <a:t>England</a:t>
                      </a:r>
                    </a:p>
                  </a:txBody>
                  <a:tcPr marL="9525" marR="9525" marT="9525" marB="0" anchor="ctr"/>
                </a:tc>
                <a:tc>
                  <a:txBody>
                    <a:bodyPr/>
                    <a:lstStyle/>
                    <a:p>
                      <a:pPr algn="ctr" fontAlgn="ctr"/>
                      <a:r>
                        <a:rPr lang="en-US" altLang="ja-JP" sz="1400" b="0" i="0" u="none" strike="noStrike">
                          <a:solidFill>
                            <a:srgbClr val="000000"/>
                          </a:solidFill>
                          <a:effectLst/>
                          <a:latin typeface="ＭＳ Ｐゴシック"/>
                        </a:rPr>
                        <a:t>529</a:t>
                      </a:r>
                    </a:p>
                  </a:txBody>
                  <a:tcPr marL="9525" marR="9525" marT="9525" marB="0" anchor="ctr"/>
                </a:tc>
              </a:tr>
              <a:tr h="266424">
                <a:tc>
                  <a:txBody>
                    <a:bodyPr/>
                    <a:lstStyle/>
                    <a:p>
                      <a:pPr algn="r" fontAlgn="ctr"/>
                      <a:r>
                        <a:rPr lang="en-US" altLang="ja-JP" sz="1200" u="none" strike="noStrike">
                          <a:effectLst/>
                        </a:rPr>
                        <a:t>16</a:t>
                      </a:r>
                      <a:endParaRPr lang="en-US" altLang="ja-JP" sz="1200" b="0" i="0" u="none" strike="noStrike">
                        <a:solidFill>
                          <a:srgbClr val="000000"/>
                        </a:solidFill>
                        <a:effectLst/>
                        <a:latin typeface="ＭＳ Ｐゴシック"/>
                      </a:endParaRPr>
                    </a:p>
                  </a:txBody>
                  <a:tcPr marL="9525" marR="9525" marT="9526" marB="0" anchor="ctr">
                    <a:solidFill>
                      <a:schemeClr val="accent1">
                        <a:lumMod val="75000"/>
                      </a:schemeClr>
                    </a:solidFill>
                  </a:tcPr>
                </a:tc>
                <a:tc>
                  <a:txBody>
                    <a:bodyPr/>
                    <a:lstStyle/>
                    <a:p>
                      <a:pPr algn="l" rtl="0" fontAlgn="ctr"/>
                      <a:r>
                        <a:rPr lang="en-US" sz="1400" b="0" i="0" u="none" strike="noStrike">
                          <a:solidFill>
                            <a:srgbClr val="000000"/>
                          </a:solidFill>
                          <a:effectLst/>
                          <a:latin typeface="ＭＳ Ｐゴシック"/>
                        </a:rPr>
                        <a:t>New Zealand</a:t>
                      </a:r>
                    </a:p>
                  </a:txBody>
                  <a:tcPr marL="9525" marR="9525" marT="9525" marB="0" anchor="ctr"/>
                </a:tc>
                <a:tc>
                  <a:txBody>
                    <a:bodyPr/>
                    <a:lstStyle/>
                    <a:p>
                      <a:pPr algn="ctr" fontAlgn="ctr"/>
                      <a:r>
                        <a:rPr lang="en-US" altLang="ja-JP" sz="1400" b="0" i="0" u="none" strike="noStrike">
                          <a:solidFill>
                            <a:srgbClr val="000000"/>
                          </a:solidFill>
                          <a:effectLst/>
                          <a:latin typeface="ＭＳ Ｐゴシック"/>
                        </a:rPr>
                        <a:t>531</a:t>
                      </a:r>
                    </a:p>
                  </a:txBody>
                  <a:tcPr marL="9525" marR="9525" marT="9525" marB="0" anchor="ctr"/>
                </a:tc>
                <a:tc>
                  <a:txBody>
                    <a:bodyPr/>
                    <a:lstStyle/>
                    <a:p>
                      <a:pPr algn="l" rtl="0" fontAlgn="ctr"/>
                      <a:r>
                        <a:rPr lang="en-US" sz="1400" b="0" i="0" u="none" strike="noStrike">
                          <a:solidFill>
                            <a:srgbClr val="000000"/>
                          </a:solidFill>
                          <a:effectLst/>
                          <a:latin typeface="ＭＳ Ｐゴシック"/>
                        </a:rPr>
                        <a:t>Scotland</a:t>
                      </a:r>
                    </a:p>
                  </a:txBody>
                  <a:tcPr marL="9525" marR="9525" marT="9525" marB="0" anchor="ctr"/>
                </a:tc>
                <a:tc>
                  <a:txBody>
                    <a:bodyPr/>
                    <a:lstStyle/>
                    <a:p>
                      <a:pPr algn="ctr" fontAlgn="ctr"/>
                      <a:r>
                        <a:rPr lang="en-US" altLang="ja-JP" sz="1400" b="0" i="0" u="none" strike="noStrike">
                          <a:solidFill>
                            <a:srgbClr val="000000"/>
                          </a:solidFill>
                          <a:effectLst/>
                          <a:latin typeface="ＭＳ Ｐゴシック"/>
                        </a:rPr>
                        <a:t>502</a:t>
                      </a:r>
                    </a:p>
                  </a:txBody>
                  <a:tcPr marL="9525" marR="9525" marT="9525" marB="0" anchor="ctr"/>
                </a:tc>
                <a:tc>
                  <a:txBody>
                    <a:bodyPr/>
                    <a:lstStyle/>
                    <a:p>
                      <a:pPr algn="l" rtl="0" fontAlgn="ctr"/>
                      <a:r>
                        <a:rPr lang="en-US" sz="1400" b="0" i="0" u="none" strike="noStrike">
                          <a:solidFill>
                            <a:srgbClr val="000000"/>
                          </a:solidFill>
                          <a:effectLst/>
                          <a:latin typeface="ＭＳ Ｐゴシック"/>
                        </a:rPr>
                        <a:t>Sweden</a:t>
                      </a:r>
                    </a:p>
                  </a:txBody>
                  <a:tcPr marL="9525" marR="9525" marT="9525" marB="0" anchor="ctr"/>
                </a:tc>
                <a:tc>
                  <a:txBody>
                    <a:bodyPr/>
                    <a:lstStyle/>
                    <a:p>
                      <a:pPr algn="ctr" rtl="0" fontAlgn="ctr"/>
                      <a:r>
                        <a:rPr lang="en-US" altLang="ja-JP" sz="1400" b="0" i="0" u="none" strike="noStrike">
                          <a:solidFill>
                            <a:srgbClr val="000000"/>
                          </a:solidFill>
                          <a:effectLst/>
                          <a:latin typeface="ＭＳ Ｐゴシック"/>
                        </a:rPr>
                        <a:t>525</a:t>
                      </a:r>
                    </a:p>
                  </a:txBody>
                  <a:tcPr marL="9525" marR="9525" marT="9525" marB="0" anchor="ctr"/>
                </a:tc>
                <a:tc>
                  <a:txBody>
                    <a:bodyPr/>
                    <a:lstStyle/>
                    <a:p>
                      <a:pPr algn="l" fontAlgn="ctr"/>
                      <a:r>
                        <a:rPr lang="en-US" sz="1400" b="0" i="0" u="none" strike="noStrike">
                          <a:solidFill>
                            <a:srgbClr val="000000"/>
                          </a:solidFill>
                          <a:effectLst/>
                          <a:latin typeface="ＭＳ Ｐゴシック"/>
                        </a:rPr>
                        <a:t>Denmark</a:t>
                      </a:r>
                    </a:p>
                  </a:txBody>
                  <a:tcPr marL="9525" marR="9525" marT="9525" marB="0" anchor="ctr"/>
                </a:tc>
                <a:tc>
                  <a:txBody>
                    <a:bodyPr/>
                    <a:lstStyle/>
                    <a:p>
                      <a:pPr algn="ctr" fontAlgn="ctr"/>
                      <a:r>
                        <a:rPr lang="en-US" altLang="ja-JP" sz="1400" b="0" i="0" u="none" strike="noStrike">
                          <a:solidFill>
                            <a:srgbClr val="000000"/>
                          </a:solidFill>
                          <a:effectLst/>
                          <a:latin typeface="ＭＳ Ｐゴシック"/>
                        </a:rPr>
                        <a:t>528</a:t>
                      </a:r>
                    </a:p>
                  </a:txBody>
                  <a:tcPr marL="9525" marR="9525" marT="9525" marB="0" anchor="ctr"/>
                </a:tc>
              </a:tr>
              <a:tr h="266424">
                <a:tc>
                  <a:txBody>
                    <a:bodyPr/>
                    <a:lstStyle/>
                    <a:p>
                      <a:pPr algn="r" fontAlgn="ctr"/>
                      <a:r>
                        <a:rPr lang="en-US" altLang="ja-JP" sz="1200" u="none" strike="noStrike">
                          <a:effectLst/>
                        </a:rPr>
                        <a:t>17</a:t>
                      </a:r>
                      <a:endParaRPr lang="en-US" altLang="ja-JP" sz="1200" b="0" i="0" u="none" strike="noStrike">
                        <a:solidFill>
                          <a:srgbClr val="000000"/>
                        </a:solidFill>
                        <a:effectLst/>
                        <a:latin typeface="ＭＳ Ｐゴシック"/>
                      </a:endParaRPr>
                    </a:p>
                  </a:txBody>
                  <a:tcPr marL="9525" marR="9525" marT="9526" marB="0" anchor="ctr">
                    <a:solidFill>
                      <a:schemeClr val="accent1">
                        <a:lumMod val="75000"/>
                      </a:schemeClr>
                    </a:solidFill>
                  </a:tcPr>
                </a:tc>
                <a:tc>
                  <a:txBody>
                    <a:bodyPr/>
                    <a:lstStyle/>
                    <a:p>
                      <a:pPr algn="l" rtl="0" fontAlgn="ctr"/>
                      <a:r>
                        <a:rPr lang="en-US" sz="1400" b="0" i="0" u="none" strike="noStrike">
                          <a:solidFill>
                            <a:srgbClr val="000000"/>
                          </a:solidFill>
                          <a:effectLst/>
                          <a:latin typeface="ＭＳ Ｐゴシック"/>
                        </a:rPr>
                        <a:t>Norway</a:t>
                      </a:r>
                    </a:p>
                  </a:txBody>
                  <a:tcPr marL="9525" marR="9525" marT="9525" marB="0" anchor="ctr"/>
                </a:tc>
                <a:tc>
                  <a:txBody>
                    <a:bodyPr/>
                    <a:lstStyle/>
                    <a:p>
                      <a:pPr algn="ctr" fontAlgn="ctr"/>
                      <a:r>
                        <a:rPr lang="en-US" altLang="ja-JP" sz="1400" b="0" i="0" u="none" strike="noStrike">
                          <a:solidFill>
                            <a:srgbClr val="000000"/>
                          </a:solidFill>
                          <a:effectLst/>
                          <a:latin typeface="ＭＳ Ｐゴシック"/>
                        </a:rPr>
                        <a:t>530</a:t>
                      </a:r>
                    </a:p>
                  </a:txBody>
                  <a:tcPr marL="9525" marR="9525" marT="9525" marB="0" anchor="ctr"/>
                </a:tc>
                <a:tc>
                  <a:txBody>
                    <a:bodyPr/>
                    <a:lstStyle/>
                    <a:p>
                      <a:pPr algn="l" rtl="0" fontAlgn="ctr"/>
                      <a:r>
                        <a:rPr lang="en-US" sz="1400" b="0" i="0" u="none" strike="noStrike" dirty="0" smtClean="0">
                          <a:solidFill>
                            <a:srgbClr val="000000"/>
                          </a:solidFill>
                          <a:effectLst/>
                          <a:latin typeface="ＭＳ Ｐゴシック"/>
                        </a:rPr>
                        <a:t>Moldova</a:t>
                      </a:r>
                      <a:endParaRPr lang="en-US" sz="1400" b="0" i="0" u="none" strike="noStrike" dirty="0">
                        <a:solidFill>
                          <a:srgbClr val="000000"/>
                        </a:solidFill>
                        <a:effectLst/>
                        <a:latin typeface="ＭＳ Ｐゴシック"/>
                      </a:endParaRPr>
                    </a:p>
                  </a:txBody>
                  <a:tcPr marL="9525" marR="9525" marT="9525" marB="0" anchor="ctr"/>
                </a:tc>
                <a:tc>
                  <a:txBody>
                    <a:bodyPr/>
                    <a:lstStyle/>
                    <a:p>
                      <a:pPr algn="ctr" fontAlgn="ctr"/>
                      <a:r>
                        <a:rPr lang="en-US" altLang="ja-JP" sz="1400" b="0" i="0" u="none" strike="noStrike">
                          <a:solidFill>
                            <a:srgbClr val="000000"/>
                          </a:solidFill>
                          <a:effectLst/>
                          <a:latin typeface="ＭＳ Ｐゴシック"/>
                        </a:rPr>
                        <a:t>496</a:t>
                      </a:r>
                    </a:p>
                  </a:txBody>
                  <a:tcPr marL="9525" marR="9525" marT="9525" marB="0" anchor="ctr"/>
                </a:tc>
                <a:tc>
                  <a:txBody>
                    <a:bodyPr/>
                    <a:lstStyle/>
                    <a:p>
                      <a:pPr algn="l" rtl="0" fontAlgn="ctr"/>
                      <a:r>
                        <a:rPr lang="en-US" sz="1400" b="0" i="0" u="none" strike="noStrike">
                          <a:solidFill>
                            <a:srgbClr val="000000"/>
                          </a:solidFill>
                          <a:effectLst/>
                          <a:latin typeface="ＭＳ Ｐゴシック"/>
                        </a:rPr>
                        <a:t>Netherlands</a:t>
                      </a:r>
                    </a:p>
                  </a:txBody>
                  <a:tcPr marL="9525" marR="9525" marT="9525" marB="0" anchor="ctr"/>
                </a:tc>
                <a:tc>
                  <a:txBody>
                    <a:bodyPr/>
                    <a:lstStyle/>
                    <a:p>
                      <a:pPr algn="ctr" rtl="0" fontAlgn="ctr"/>
                      <a:r>
                        <a:rPr lang="en-US" altLang="ja-JP" sz="1400" b="0" i="0" u="none" strike="noStrike">
                          <a:solidFill>
                            <a:srgbClr val="000000"/>
                          </a:solidFill>
                          <a:effectLst/>
                          <a:latin typeface="ＭＳ Ｐゴシック"/>
                        </a:rPr>
                        <a:t>523</a:t>
                      </a:r>
                    </a:p>
                  </a:txBody>
                  <a:tcPr marL="9525" marR="9525" marT="9525" marB="0" anchor="ctr"/>
                </a:tc>
                <a:tc>
                  <a:txBody>
                    <a:bodyPr/>
                    <a:lstStyle/>
                    <a:p>
                      <a:pPr algn="l" fontAlgn="ctr"/>
                      <a:r>
                        <a:rPr lang="en-US" sz="1400" b="0" i="0" u="none" strike="noStrike">
                          <a:solidFill>
                            <a:srgbClr val="000000"/>
                          </a:solidFill>
                          <a:effectLst/>
                          <a:latin typeface="ＭＳ Ｐゴシック"/>
                        </a:rPr>
                        <a:t>Germany</a:t>
                      </a:r>
                    </a:p>
                  </a:txBody>
                  <a:tcPr marL="9525" marR="9525" marT="9525" marB="0" anchor="ctr"/>
                </a:tc>
                <a:tc>
                  <a:txBody>
                    <a:bodyPr/>
                    <a:lstStyle/>
                    <a:p>
                      <a:pPr algn="ctr" fontAlgn="ctr"/>
                      <a:r>
                        <a:rPr lang="en-US" altLang="ja-JP" sz="1400" b="0" i="0" u="none" strike="noStrike">
                          <a:solidFill>
                            <a:srgbClr val="000000"/>
                          </a:solidFill>
                          <a:effectLst/>
                          <a:latin typeface="ＭＳ Ｐゴシック"/>
                        </a:rPr>
                        <a:t>528</a:t>
                      </a:r>
                    </a:p>
                  </a:txBody>
                  <a:tcPr marL="9525" marR="9525" marT="9525" marB="0" anchor="ctr"/>
                </a:tc>
              </a:tr>
              <a:tr h="266424">
                <a:tc>
                  <a:txBody>
                    <a:bodyPr/>
                    <a:lstStyle/>
                    <a:p>
                      <a:pPr algn="r" fontAlgn="ctr"/>
                      <a:r>
                        <a:rPr lang="en-US" altLang="ja-JP" sz="1200" u="none" strike="noStrike">
                          <a:effectLst/>
                        </a:rPr>
                        <a:t>18</a:t>
                      </a:r>
                      <a:endParaRPr lang="en-US" altLang="ja-JP" sz="1200" b="0" i="0" u="none" strike="noStrike">
                        <a:solidFill>
                          <a:srgbClr val="000000"/>
                        </a:solidFill>
                        <a:effectLst/>
                        <a:latin typeface="ＭＳ Ｐゴシック"/>
                      </a:endParaRPr>
                    </a:p>
                  </a:txBody>
                  <a:tcPr marL="9525" marR="9525" marT="9526" marB="0" anchor="ctr">
                    <a:solidFill>
                      <a:schemeClr val="accent1">
                        <a:lumMod val="75000"/>
                      </a:schemeClr>
                    </a:solidFill>
                  </a:tcPr>
                </a:tc>
                <a:tc>
                  <a:txBody>
                    <a:bodyPr/>
                    <a:lstStyle/>
                    <a:p>
                      <a:pPr algn="l" rtl="0" fontAlgn="ctr"/>
                      <a:r>
                        <a:rPr lang="en-US" sz="1400" b="0" i="0" u="none" strike="noStrike">
                          <a:solidFill>
                            <a:srgbClr val="000000"/>
                          </a:solidFill>
                          <a:effectLst/>
                          <a:latin typeface="ＭＳ Ｐゴシック"/>
                        </a:rPr>
                        <a:t>Latvia (LSS)</a:t>
                      </a:r>
                    </a:p>
                  </a:txBody>
                  <a:tcPr marL="9525" marR="9525" marT="9525" marB="0" anchor="ctr"/>
                </a:tc>
                <a:tc>
                  <a:txBody>
                    <a:bodyPr/>
                    <a:lstStyle/>
                    <a:p>
                      <a:pPr algn="ctr" fontAlgn="ctr"/>
                      <a:r>
                        <a:rPr lang="en-US" altLang="ja-JP" sz="1400" b="0" i="0" u="none" strike="noStrike">
                          <a:solidFill>
                            <a:srgbClr val="000000"/>
                          </a:solidFill>
                          <a:effectLst/>
                          <a:latin typeface="ＭＳ Ｐゴシック"/>
                        </a:rPr>
                        <a:t>512</a:t>
                      </a:r>
                    </a:p>
                  </a:txBody>
                  <a:tcPr marL="9525" marR="9525" marT="9525" marB="0" anchor="ctr"/>
                </a:tc>
                <a:tc>
                  <a:txBody>
                    <a:bodyPr/>
                    <a:lstStyle/>
                    <a:p>
                      <a:pPr algn="l" rtl="0" fontAlgn="ctr"/>
                      <a:r>
                        <a:rPr lang="en-US" sz="1400" b="0" i="0" u="none" strike="noStrike">
                          <a:solidFill>
                            <a:srgbClr val="000000"/>
                          </a:solidFill>
                          <a:effectLst/>
                          <a:latin typeface="ＭＳ Ｐゴシック"/>
                        </a:rPr>
                        <a:t>Slovenia</a:t>
                      </a:r>
                    </a:p>
                  </a:txBody>
                  <a:tcPr marL="9525" marR="9525" marT="9525" marB="0" anchor="ctr"/>
                </a:tc>
                <a:tc>
                  <a:txBody>
                    <a:bodyPr/>
                    <a:lstStyle/>
                    <a:p>
                      <a:pPr algn="ctr" fontAlgn="ctr"/>
                      <a:r>
                        <a:rPr lang="en-US" altLang="ja-JP" sz="1400" b="0" i="0" u="none" strike="noStrike">
                          <a:solidFill>
                            <a:srgbClr val="000000"/>
                          </a:solidFill>
                          <a:effectLst/>
                          <a:latin typeface="ＭＳ Ｐゴシック"/>
                        </a:rPr>
                        <a:t>490</a:t>
                      </a:r>
                    </a:p>
                  </a:txBody>
                  <a:tcPr marL="9525" marR="9525" marT="9525" marB="0" anchor="ctr"/>
                </a:tc>
                <a:tc>
                  <a:txBody>
                    <a:bodyPr/>
                    <a:lstStyle/>
                    <a:p>
                      <a:pPr algn="l" rtl="0" fontAlgn="ctr"/>
                      <a:r>
                        <a:rPr lang="en-US" sz="1400" b="0" i="0" u="none" strike="noStrike">
                          <a:solidFill>
                            <a:srgbClr val="000000"/>
                          </a:solidFill>
                          <a:effectLst/>
                          <a:latin typeface="ＭＳ Ｐゴシック"/>
                        </a:rPr>
                        <a:t>Slovenia</a:t>
                      </a:r>
                    </a:p>
                  </a:txBody>
                  <a:tcPr marL="9525" marR="9525" marT="9525" marB="0" anchor="ctr"/>
                </a:tc>
                <a:tc>
                  <a:txBody>
                    <a:bodyPr/>
                    <a:lstStyle/>
                    <a:p>
                      <a:pPr algn="ctr" rtl="0" fontAlgn="ctr"/>
                      <a:r>
                        <a:rPr lang="en-US" altLang="ja-JP" sz="1400" b="0" i="0" u="none" strike="noStrike">
                          <a:solidFill>
                            <a:srgbClr val="000000"/>
                          </a:solidFill>
                          <a:effectLst/>
                          <a:latin typeface="ＭＳ Ｐゴシック"/>
                        </a:rPr>
                        <a:t>518</a:t>
                      </a:r>
                    </a:p>
                  </a:txBody>
                  <a:tcPr marL="9525" marR="9525" marT="9525" marB="0" anchor="ctr"/>
                </a:tc>
                <a:tc>
                  <a:txBody>
                    <a:bodyPr/>
                    <a:lstStyle/>
                    <a:p>
                      <a:pPr algn="l" fontAlgn="ctr"/>
                      <a:r>
                        <a:rPr lang="en-US" sz="1400" b="0" i="0" u="none" strike="noStrike">
                          <a:solidFill>
                            <a:srgbClr val="000000"/>
                          </a:solidFill>
                          <a:effectLst/>
                          <a:latin typeface="ＭＳ Ｐゴシック"/>
                        </a:rPr>
                        <a:t>Italy</a:t>
                      </a:r>
                    </a:p>
                  </a:txBody>
                  <a:tcPr marL="9525" marR="9525" marT="9525" marB="0" anchor="ctr"/>
                </a:tc>
                <a:tc>
                  <a:txBody>
                    <a:bodyPr/>
                    <a:lstStyle/>
                    <a:p>
                      <a:pPr algn="ctr" fontAlgn="ctr"/>
                      <a:r>
                        <a:rPr lang="en-US" altLang="ja-JP" sz="1400" b="0" i="0" u="none" strike="noStrike">
                          <a:solidFill>
                            <a:srgbClr val="000000"/>
                          </a:solidFill>
                          <a:effectLst/>
                          <a:latin typeface="ＭＳ Ｐゴシック"/>
                        </a:rPr>
                        <a:t>524</a:t>
                      </a:r>
                    </a:p>
                  </a:txBody>
                  <a:tcPr marL="9525" marR="9525" marT="9525" marB="0" anchor="ctr"/>
                </a:tc>
              </a:tr>
              <a:tr h="266424">
                <a:tc>
                  <a:txBody>
                    <a:bodyPr/>
                    <a:lstStyle/>
                    <a:p>
                      <a:pPr algn="r" fontAlgn="ctr"/>
                      <a:r>
                        <a:rPr lang="en-US" altLang="ja-JP" sz="1200" u="none" strike="noStrike">
                          <a:effectLst/>
                        </a:rPr>
                        <a:t>19</a:t>
                      </a:r>
                      <a:endParaRPr lang="en-US" altLang="ja-JP" sz="1200" b="0" i="0" u="none" strike="noStrike">
                        <a:solidFill>
                          <a:srgbClr val="000000"/>
                        </a:solidFill>
                        <a:effectLst/>
                        <a:latin typeface="ＭＳ Ｐゴシック"/>
                      </a:endParaRPr>
                    </a:p>
                  </a:txBody>
                  <a:tcPr marL="9525" marR="9525" marT="9526" marB="0" anchor="ctr">
                    <a:solidFill>
                      <a:schemeClr val="accent1">
                        <a:lumMod val="75000"/>
                      </a:schemeClr>
                    </a:solidFill>
                  </a:tcPr>
                </a:tc>
                <a:tc>
                  <a:txBody>
                    <a:bodyPr/>
                    <a:lstStyle/>
                    <a:p>
                      <a:pPr algn="l" rtl="0" fontAlgn="ctr"/>
                      <a:r>
                        <a:rPr lang="en-US" sz="1400" b="0" i="0" u="none" strike="noStrike">
                          <a:solidFill>
                            <a:srgbClr val="000000"/>
                          </a:solidFill>
                          <a:effectLst/>
                          <a:latin typeface="ＭＳ Ｐゴシック"/>
                        </a:rPr>
                        <a:t>Israel</a:t>
                      </a:r>
                    </a:p>
                  </a:txBody>
                  <a:tcPr marL="9525" marR="9525" marT="9525" marB="0" anchor="ctr"/>
                </a:tc>
                <a:tc>
                  <a:txBody>
                    <a:bodyPr/>
                    <a:lstStyle/>
                    <a:p>
                      <a:pPr algn="ctr" fontAlgn="ctr"/>
                      <a:r>
                        <a:rPr lang="en-US" altLang="ja-JP" sz="1400" b="0" i="0" u="none" strike="noStrike">
                          <a:solidFill>
                            <a:srgbClr val="000000"/>
                          </a:solidFill>
                          <a:effectLst/>
                          <a:latin typeface="ＭＳ Ｐゴシック"/>
                        </a:rPr>
                        <a:t>505</a:t>
                      </a:r>
                    </a:p>
                  </a:txBody>
                  <a:tcPr marL="9525" marR="9525" marT="9525" marB="0" anchor="ctr"/>
                </a:tc>
                <a:tc>
                  <a:txBody>
                    <a:bodyPr/>
                    <a:lstStyle/>
                    <a:p>
                      <a:pPr algn="l" rtl="0" fontAlgn="ctr"/>
                      <a:r>
                        <a:rPr lang="en-US" sz="1400" b="0" i="0" u="none" strike="noStrike">
                          <a:solidFill>
                            <a:srgbClr val="000000"/>
                          </a:solidFill>
                          <a:effectLst/>
                          <a:latin typeface="ＭＳ Ｐゴシック"/>
                        </a:rPr>
                        <a:t>Cyprus</a:t>
                      </a:r>
                    </a:p>
                  </a:txBody>
                  <a:tcPr marL="9525" marR="9525" marT="9525" marB="0" anchor="ctr"/>
                </a:tc>
                <a:tc>
                  <a:txBody>
                    <a:bodyPr/>
                    <a:lstStyle/>
                    <a:p>
                      <a:pPr algn="ctr" fontAlgn="ctr"/>
                      <a:r>
                        <a:rPr lang="en-US" altLang="ja-JP" sz="1400" b="0" i="0" u="none" strike="noStrike">
                          <a:solidFill>
                            <a:srgbClr val="000000"/>
                          </a:solidFill>
                          <a:effectLst/>
                          <a:latin typeface="ＭＳ Ｐゴシック"/>
                        </a:rPr>
                        <a:t>480</a:t>
                      </a:r>
                    </a:p>
                  </a:txBody>
                  <a:tcPr marL="9525" marR="9525" marT="9525" marB="0" anchor="ctr"/>
                </a:tc>
                <a:tc>
                  <a:txBody>
                    <a:bodyPr/>
                    <a:lstStyle/>
                    <a:p>
                      <a:pPr algn="l" rtl="0" fontAlgn="ctr"/>
                      <a:r>
                        <a:rPr lang="en-US" sz="1400" b="0" i="0" u="none" strike="noStrike">
                          <a:solidFill>
                            <a:srgbClr val="000000"/>
                          </a:solidFill>
                          <a:effectLst/>
                          <a:latin typeface="ＭＳ Ｐゴシック"/>
                        </a:rPr>
                        <a:t>Denmark</a:t>
                      </a:r>
                    </a:p>
                  </a:txBody>
                  <a:tcPr marL="9525" marR="9525" marT="9525" marB="0" anchor="ctr"/>
                </a:tc>
                <a:tc>
                  <a:txBody>
                    <a:bodyPr/>
                    <a:lstStyle/>
                    <a:p>
                      <a:pPr algn="ctr" rtl="0" fontAlgn="ctr"/>
                      <a:r>
                        <a:rPr lang="en-US" altLang="ja-JP" sz="1400" b="0" i="0" u="none" strike="noStrike">
                          <a:solidFill>
                            <a:srgbClr val="000000"/>
                          </a:solidFill>
                          <a:effectLst/>
                          <a:latin typeface="ＭＳ Ｐゴシック"/>
                        </a:rPr>
                        <a:t>517</a:t>
                      </a:r>
                    </a:p>
                  </a:txBody>
                  <a:tcPr marL="9525" marR="9525" marT="9525" marB="0" anchor="ctr"/>
                </a:tc>
                <a:tc>
                  <a:txBody>
                    <a:bodyPr/>
                    <a:lstStyle/>
                    <a:p>
                      <a:pPr algn="l" fontAlgn="ctr"/>
                      <a:r>
                        <a:rPr lang="en-US" sz="1400" b="0" i="0" u="none" strike="noStrike">
                          <a:solidFill>
                            <a:srgbClr val="000000"/>
                          </a:solidFill>
                          <a:effectLst/>
                          <a:latin typeface="ＭＳ Ｐゴシック"/>
                        </a:rPr>
                        <a:t>Portugal</a:t>
                      </a:r>
                    </a:p>
                  </a:txBody>
                  <a:tcPr marL="9525" marR="9525" marT="9525" marB="0" anchor="ctr"/>
                </a:tc>
                <a:tc>
                  <a:txBody>
                    <a:bodyPr/>
                    <a:lstStyle/>
                    <a:p>
                      <a:pPr algn="ctr" fontAlgn="ctr"/>
                      <a:r>
                        <a:rPr lang="en-US" altLang="ja-JP" sz="1400" b="0" i="0" u="none" strike="noStrike">
                          <a:solidFill>
                            <a:srgbClr val="000000"/>
                          </a:solidFill>
                          <a:effectLst/>
                          <a:latin typeface="ＭＳ Ｐゴシック"/>
                        </a:rPr>
                        <a:t>522</a:t>
                      </a:r>
                    </a:p>
                  </a:txBody>
                  <a:tcPr marL="9525" marR="9525" marT="9525" marB="0" anchor="ctr"/>
                </a:tc>
              </a:tr>
              <a:tr h="266424">
                <a:tc>
                  <a:txBody>
                    <a:bodyPr/>
                    <a:lstStyle/>
                    <a:p>
                      <a:pPr algn="r" fontAlgn="ctr"/>
                      <a:r>
                        <a:rPr lang="en-US" altLang="ja-JP" sz="1200" u="none" strike="noStrike">
                          <a:effectLst/>
                        </a:rPr>
                        <a:t>20</a:t>
                      </a:r>
                      <a:endParaRPr lang="en-US" altLang="ja-JP" sz="1200" b="0" i="0" u="none" strike="noStrike">
                        <a:solidFill>
                          <a:srgbClr val="000000"/>
                        </a:solidFill>
                        <a:effectLst/>
                        <a:latin typeface="ＭＳ Ｐゴシック"/>
                      </a:endParaRPr>
                    </a:p>
                  </a:txBody>
                  <a:tcPr marL="9525" marR="9525" marT="9526" marB="0" anchor="ctr">
                    <a:solidFill>
                      <a:schemeClr val="accent1">
                        <a:lumMod val="75000"/>
                      </a:schemeClr>
                    </a:solidFill>
                  </a:tcPr>
                </a:tc>
                <a:tc>
                  <a:txBody>
                    <a:bodyPr/>
                    <a:lstStyle/>
                    <a:p>
                      <a:pPr algn="l" rtl="0" fontAlgn="ctr"/>
                      <a:r>
                        <a:rPr lang="en-US" sz="1400" b="0" i="0" u="none" strike="noStrike">
                          <a:solidFill>
                            <a:srgbClr val="000000"/>
                          </a:solidFill>
                          <a:effectLst/>
                          <a:latin typeface="ＭＳ Ｐゴシック"/>
                        </a:rPr>
                        <a:t>Iceland</a:t>
                      </a:r>
                    </a:p>
                  </a:txBody>
                  <a:tcPr marL="9525" marR="9525" marT="9525" marB="0" anchor="ctr"/>
                </a:tc>
                <a:tc>
                  <a:txBody>
                    <a:bodyPr/>
                    <a:lstStyle/>
                    <a:p>
                      <a:pPr algn="ctr" fontAlgn="ctr"/>
                      <a:r>
                        <a:rPr lang="en-US" altLang="ja-JP" sz="1400" b="0" i="0" u="none" strike="noStrike">
                          <a:solidFill>
                            <a:srgbClr val="000000"/>
                          </a:solidFill>
                          <a:effectLst/>
                          <a:latin typeface="ＭＳ Ｐゴシック"/>
                        </a:rPr>
                        <a:t>505 </a:t>
                      </a:r>
                    </a:p>
                  </a:txBody>
                  <a:tcPr marL="9525" marR="9525" marT="9525" marB="0" anchor="ctr"/>
                </a:tc>
                <a:tc>
                  <a:txBody>
                    <a:bodyPr/>
                    <a:lstStyle/>
                    <a:p>
                      <a:pPr algn="l" rtl="0" fontAlgn="ctr"/>
                      <a:r>
                        <a:rPr lang="en-US" sz="1400" b="0" i="0" u="none" strike="noStrike">
                          <a:solidFill>
                            <a:srgbClr val="000000"/>
                          </a:solidFill>
                          <a:effectLst/>
                          <a:latin typeface="ＭＳ Ｐゴシック"/>
                        </a:rPr>
                        <a:t>Norway</a:t>
                      </a:r>
                    </a:p>
                  </a:txBody>
                  <a:tcPr marL="9525" marR="9525" marT="9525" marB="0" anchor="ctr"/>
                </a:tc>
                <a:tc>
                  <a:txBody>
                    <a:bodyPr/>
                    <a:lstStyle/>
                    <a:p>
                      <a:pPr algn="ctr" fontAlgn="ctr"/>
                      <a:r>
                        <a:rPr lang="en-US" altLang="ja-JP" sz="1400" b="0" i="0" u="none" strike="noStrike">
                          <a:solidFill>
                            <a:srgbClr val="000000"/>
                          </a:solidFill>
                          <a:effectLst/>
                          <a:latin typeface="ＭＳ Ｐゴシック"/>
                        </a:rPr>
                        <a:t>466</a:t>
                      </a:r>
                    </a:p>
                  </a:txBody>
                  <a:tcPr marL="9525" marR="9525" marT="9525" marB="0" anchor="ctr"/>
                </a:tc>
                <a:tc>
                  <a:txBody>
                    <a:bodyPr/>
                    <a:lstStyle/>
                    <a:p>
                      <a:pPr algn="l" rtl="0" fontAlgn="ctr"/>
                      <a:r>
                        <a:rPr lang="en-US" sz="1400" b="0" i="0" u="none" strike="noStrike">
                          <a:solidFill>
                            <a:srgbClr val="000000"/>
                          </a:solidFill>
                          <a:effectLst/>
                          <a:latin typeface="ＭＳ Ｐゴシック"/>
                        </a:rPr>
                        <a:t>Czech Republic</a:t>
                      </a:r>
                    </a:p>
                  </a:txBody>
                  <a:tcPr marL="9525" marR="9525" marT="9525" marB="0" anchor="ctr"/>
                </a:tc>
                <a:tc>
                  <a:txBody>
                    <a:bodyPr/>
                    <a:lstStyle/>
                    <a:p>
                      <a:pPr algn="ctr" rtl="0" fontAlgn="ctr"/>
                      <a:r>
                        <a:rPr lang="en-US" altLang="ja-JP" sz="1400" b="0" i="0" u="none" strike="noStrike">
                          <a:solidFill>
                            <a:srgbClr val="000000"/>
                          </a:solidFill>
                          <a:effectLst/>
                          <a:latin typeface="ＭＳ Ｐゴシック"/>
                        </a:rPr>
                        <a:t>515</a:t>
                      </a:r>
                    </a:p>
                  </a:txBody>
                  <a:tcPr marL="9525" marR="9525" marT="9525" marB="0" anchor="ctr"/>
                </a:tc>
                <a:tc>
                  <a:txBody>
                    <a:bodyPr/>
                    <a:lstStyle/>
                    <a:p>
                      <a:pPr algn="l" fontAlgn="ctr"/>
                      <a:r>
                        <a:rPr lang="en-US" sz="1400" b="0" i="0" u="none" strike="noStrike">
                          <a:solidFill>
                            <a:srgbClr val="000000"/>
                          </a:solidFill>
                          <a:effectLst/>
                          <a:latin typeface="ＭＳ Ｐゴシック"/>
                        </a:rPr>
                        <a:t>Slovenia</a:t>
                      </a:r>
                    </a:p>
                  </a:txBody>
                  <a:tcPr marL="9525" marR="9525" marT="9525" marB="0" anchor="ctr"/>
                </a:tc>
                <a:tc>
                  <a:txBody>
                    <a:bodyPr/>
                    <a:lstStyle/>
                    <a:p>
                      <a:pPr algn="ctr" fontAlgn="ctr"/>
                      <a:r>
                        <a:rPr lang="en-US" altLang="ja-JP" sz="1400" b="0" i="0" u="none" strike="noStrike">
                          <a:solidFill>
                            <a:srgbClr val="000000"/>
                          </a:solidFill>
                          <a:effectLst/>
                          <a:latin typeface="ＭＳ Ｐゴシック"/>
                        </a:rPr>
                        <a:t>520</a:t>
                      </a:r>
                    </a:p>
                  </a:txBody>
                  <a:tcPr marL="9525" marR="9525" marT="9525" marB="0" anchor="ctr"/>
                </a:tc>
              </a:tr>
              <a:tr h="266424">
                <a:tc>
                  <a:txBody>
                    <a:bodyPr/>
                    <a:lstStyle/>
                    <a:p>
                      <a:pPr algn="r" fontAlgn="ctr"/>
                      <a:r>
                        <a:rPr lang="en-US" altLang="ja-JP" sz="1200" u="none" strike="noStrike">
                          <a:effectLst/>
                        </a:rPr>
                        <a:t>21</a:t>
                      </a:r>
                      <a:endParaRPr lang="en-US" altLang="ja-JP" sz="1200" b="0" i="0" u="none" strike="noStrike">
                        <a:solidFill>
                          <a:srgbClr val="000000"/>
                        </a:solidFill>
                        <a:effectLst/>
                        <a:latin typeface="ＭＳ Ｐゴシック"/>
                      </a:endParaRPr>
                    </a:p>
                  </a:txBody>
                  <a:tcPr marL="9525" marR="9525" marT="9526" marB="0" anchor="ctr">
                    <a:solidFill>
                      <a:schemeClr val="accent1">
                        <a:lumMod val="75000"/>
                      </a:schemeClr>
                    </a:solidFill>
                  </a:tcPr>
                </a:tc>
                <a:tc>
                  <a:txBody>
                    <a:bodyPr/>
                    <a:lstStyle/>
                    <a:p>
                      <a:pPr algn="l" rtl="0" fontAlgn="ctr"/>
                      <a:r>
                        <a:rPr lang="en-US" sz="1400" b="0" i="0" u="none" strike="noStrike">
                          <a:solidFill>
                            <a:srgbClr val="000000"/>
                          </a:solidFill>
                          <a:effectLst/>
                          <a:latin typeface="ＭＳ Ｐゴシック"/>
                        </a:rPr>
                        <a:t>Greece</a:t>
                      </a:r>
                    </a:p>
                  </a:txBody>
                  <a:tcPr marL="9525" marR="9525" marT="9525" marB="0" anchor="ctr"/>
                </a:tc>
                <a:tc>
                  <a:txBody>
                    <a:bodyPr/>
                    <a:lstStyle/>
                    <a:p>
                      <a:pPr algn="ctr" fontAlgn="ctr"/>
                      <a:r>
                        <a:rPr lang="en-US" altLang="ja-JP" sz="1400" b="0" i="0" u="none" strike="noStrike">
                          <a:solidFill>
                            <a:srgbClr val="000000"/>
                          </a:solidFill>
                          <a:effectLst/>
                          <a:latin typeface="ＭＳ Ｐゴシック"/>
                        </a:rPr>
                        <a:t>497</a:t>
                      </a:r>
                    </a:p>
                  </a:txBody>
                  <a:tcPr marL="9525" marR="9525" marT="9525" marB="0" anchor="ctr"/>
                </a:tc>
                <a:tc>
                  <a:txBody>
                    <a:bodyPr/>
                    <a:lstStyle/>
                    <a:p>
                      <a:pPr algn="l" rtl="0" fontAlgn="ctr"/>
                      <a:r>
                        <a:rPr lang="en-US" sz="1400" b="0" i="0" u="none" strike="noStrike">
                          <a:solidFill>
                            <a:srgbClr val="000000"/>
                          </a:solidFill>
                          <a:effectLst/>
                          <a:latin typeface="ＭＳ Ｐゴシック"/>
                        </a:rPr>
                        <a:t>Armenia</a:t>
                      </a:r>
                    </a:p>
                  </a:txBody>
                  <a:tcPr marL="9525" marR="9525" marT="9525" marB="0" anchor="ctr"/>
                </a:tc>
                <a:tc>
                  <a:txBody>
                    <a:bodyPr/>
                    <a:lstStyle/>
                    <a:p>
                      <a:pPr algn="ctr" fontAlgn="ctr"/>
                      <a:r>
                        <a:rPr lang="en-US" altLang="ja-JP" sz="1400" b="0" i="0" u="none" strike="noStrike">
                          <a:solidFill>
                            <a:srgbClr val="000000"/>
                          </a:solidFill>
                          <a:effectLst/>
                          <a:latin typeface="ＭＳ Ｐゴシック"/>
                        </a:rPr>
                        <a:t>437</a:t>
                      </a:r>
                    </a:p>
                  </a:txBody>
                  <a:tcPr marL="9525" marR="9525" marT="9525" marB="0" anchor="ctr"/>
                </a:tc>
                <a:tc>
                  <a:txBody>
                    <a:bodyPr/>
                    <a:lstStyle/>
                    <a:p>
                      <a:pPr algn="l" rtl="0" fontAlgn="ctr"/>
                      <a:r>
                        <a:rPr lang="en-US" sz="1400" b="0" i="0" u="none" strike="noStrike">
                          <a:solidFill>
                            <a:srgbClr val="000000"/>
                          </a:solidFill>
                          <a:effectLst/>
                          <a:latin typeface="ＭＳ Ｐゴシック"/>
                        </a:rPr>
                        <a:t>Lithuania</a:t>
                      </a:r>
                    </a:p>
                  </a:txBody>
                  <a:tcPr marL="9525" marR="9525" marT="9525" marB="0" anchor="ctr"/>
                </a:tc>
                <a:tc>
                  <a:txBody>
                    <a:bodyPr/>
                    <a:lstStyle/>
                    <a:p>
                      <a:pPr algn="ctr" rtl="0" fontAlgn="ctr"/>
                      <a:r>
                        <a:rPr lang="en-US" altLang="ja-JP" sz="1400" b="0" i="0" u="none" strike="noStrike">
                          <a:solidFill>
                            <a:srgbClr val="000000"/>
                          </a:solidFill>
                          <a:effectLst/>
                          <a:latin typeface="ＭＳ Ｐゴシック"/>
                        </a:rPr>
                        <a:t>514</a:t>
                      </a:r>
                    </a:p>
                  </a:txBody>
                  <a:tcPr marL="9525" marR="9525" marT="9525" marB="0" anchor="ctr"/>
                </a:tc>
                <a:tc>
                  <a:txBody>
                    <a:bodyPr/>
                    <a:lstStyle/>
                    <a:p>
                      <a:pPr algn="l" fontAlgn="ctr"/>
                      <a:r>
                        <a:rPr lang="en-US" sz="1400" b="0" i="0" u="none" strike="noStrike">
                          <a:solidFill>
                            <a:srgbClr val="000000"/>
                          </a:solidFill>
                          <a:effectLst/>
                          <a:latin typeface="ＭＳ Ｐゴシック"/>
                        </a:rPr>
                        <a:t>Northern Ireland</a:t>
                      </a:r>
                    </a:p>
                  </a:txBody>
                  <a:tcPr marL="9525" marR="9525" marT="9525" marB="0" anchor="ctr"/>
                </a:tc>
                <a:tc>
                  <a:txBody>
                    <a:bodyPr/>
                    <a:lstStyle/>
                    <a:p>
                      <a:pPr algn="ctr" fontAlgn="ctr"/>
                      <a:r>
                        <a:rPr lang="en-US" altLang="ja-JP" sz="1400" b="0" i="0" u="none" strike="noStrike">
                          <a:solidFill>
                            <a:srgbClr val="000000"/>
                          </a:solidFill>
                          <a:effectLst/>
                          <a:latin typeface="ＭＳ Ｐゴシック"/>
                        </a:rPr>
                        <a:t>517</a:t>
                      </a:r>
                    </a:p>
                  </a:txBody>
                  <a:tcPr marL="9525" marR="9525" marT="9525" marB="0" anchor="ctr"/>
                </a:tc>
              </a:tr>
              <a:tr h="266424">
                <a:tc>
                  <a:txBody>
                    <a:bodyPr/>
                    <a:lstStyle/>
                    <a:p>
                      <a:pPr algn="r" fontAlgn="ctr"/>
                      <a:r>
                        <a:rPr lang="en-US" altLang="ja-JP" sz="1200" u="none" strike="noStrike" dirty="0">
                          <a:effectLst/>
                        </a:rPr>
                        <a:t>22</a:t>
                      </a:r>
                      <a:endParaRPr lang="en-US" altLang="ja-JP" sz="1200" b="0" i="0" u="none" strike="noStrike" dirty="0">
                        <a:solidFill>
                          <a:srgbClr val="000000"/>
                        </a:solidFill>
                        <a:effectLst/>
                        <a:latin typeface="ＭＳ Ｐゴシック"/>
                      </a:endParaRPr>
                    </a:p>
                  </a:txBody>
                  <a:tcPr marL="9525" marR="9525" marT="9526" marB="0" anchor="ctr">
                    <a:solidFill>
                      <a:schemeClr val="accent1">
                        <a:lumMod val="75000"/>
                      </a:schemeClr>
                    </a:solidFill>
                  </a:tcPr>
                </a:tc>
                <a:tc>
                  <a:txBody>
                    <a:bodyPr/>
                    <a:lstStyle/>
                    <a:p>
                      <a:pPr algn="l" rtl="0" fontAlgn="ctr"/>
                      <a:r>
                        <a:rPr lang="en-US" sz="1400" b="0" i="0" u="none" strike="noStrike">
                          <a:solidFill>
                            <a:srgbClr val="000000"/>
                          </a:solidFill>
                          <a:effectLst/>
                          <a:latin typeface="ＭＳ Ｐゴシック"/>
                        </a:rPr>
                        <a:t>Portugal</a:t>
                      </a:r>
                    </a:p>
                  </a:txBody>
                  <a:tcPr marL="9525" marR="9525" marT="9525" marB="0" anchor="ctr"/>
                </a:tc>
                <a:tc>
                  <a:txBody>
                    <a:bodyPr/>
                    <a:lstStyle/>
                    <a:p>
                      <a:pPr algn="ctr" fontAlgn="ctr"/>
                      <a:r>
                        <a:rPr lang="en-US" altLang="ja-JP" sz="1400" b="0" i="0" u="none" strike="noStrike">
                          <a:solidFill>
                            <a:srgbClr val="000000"/>
                          </a:solidFill>
                          <a:effectLst/>
                          <a:latin typeface="ＭＳ Ｐゴシック"/>
                        </a:rPr>
                        <a:t>480</a:t>
                      </a:r>
                    </a:p>
                  </a:txBody>
                  <a:tcPr marL="9525" marR="9525" marT="9525" marB="0" anchor="ctr"/>
                </a:tc>
                <a:tc>
                  <a:txBody>
                    <a:bodyPr/>
                    <a:lstStyle/>
                    <a:p>
                      <a:pPr algn="l" rtl="0" fontAlgn="ctr"/>
                      <a:r>
                        <a:rPr lang="en-US" sz="1400" b="0" i="0" u="none" strike="noStrike" dirty="0" smtClean="0">
                          <a:solidFill>
                            <a:srgbClr val="000000"/>
                          </a:solidFill>
                          <a:effectLst/>
                          <a:latin typeface="ＭＳ Ｐゴシック"/>
                        </a:rPr>
                        <a:t>Iran</a:t>
                      </a:r>
                      <a:endParaRPr lang="en-US" sz="1400" b="0" i="0" u="none" strike="noStrike" dirty="0">
                        <a:solidFill>
                          <a:srgbClr val="000000"/>
                        </a:solidFill>
                        <a:effectLst/>
                        <a:latin typeface="ＭＳ Ｐゴシック"/>
                      </a:endParaRPr>
                    </a:p>
                  </a:txBody>
                  <a:tcPr marL="9525" marR="9525" marT="9525" marB="0" anchor="ctr"/>
                </a:tc>
                <a:tc>
                  <a:txBody>
                    <a:bodyPr/>
                    <a:lstStyle/>
                    <a:p>
                      <a:pPr algn="ctr" fontAlgn="ctr"/>
                      <a:r>
                        <a:rPr lang="en-US" altLang="ja-JP" sz="1400" b="0" i="0" u="none" strike="noStrike">
                          <a:solidFill>
                            <a:srgbClr val="000000"/>
                          </a:solidFill>
                          <a:effectLst/>
                          <a:latin typeface="ＭＳ Ｐゴシック"/>
                        </a:rPr>
                        <a:t>414</a:t>
                      </a:r>
                    </a:p>
                  </a:txBody>
                  <a:tcPr marL="9525" marR="9525" marT="9525" marB="0" anchor="ctr"/>
                </a:tc>
                <a:tc>
                  <a:txBody>
                    <a:bodyPr/>
                    <a:lstStyle/>
                    <a:p>
                      <a:pPr algn="l" rtl="0" fontAlgn="ctr"/>
                      <a:r>
                        <a:rPr lang="en-US" sz="1400" b="0" i="0" u="none" strike="noStrike">
                          <a:solidFill>
                            <a:srgbClr val="000000"/>
                          </a:solidFill>
                          <a:effectLst/>
                          <a:latin typeface="ＭＳ Ｐゴシック"/>
                        </a:rPr>
                        <a:t>New Zealand</a:t>
                      </a:r>
                    </a:p>
                  </a:txBody>
                  <a:tcPr marL="9525" marR="9525" marT="9525" marB="0" anchor="ctr"/>
                </a:tc>
                <a:tc>
                  <a:txBody>
                    <a:bodyPr/>
                    <a:lstStyle/>
                    <a:p>
                      <a:pPr algn="ctr" rtl="0" fontAlgn="ctr"/>
                      <a:r>
                        <a:rPr lang="en-US" altLang="ja-JP" sz="1400" b="0" i="0" u="none" strike="noStrike">
                          <a:solidFill>
                            <a:srgbClr val="000000"/>
                          </a:solidFill>
                          <a:effectLst/>
                          <a:latin typeface="ＭＳ Ｐゴシック"/>
                        </a:rPr>
                        <a:t>504</a:t>
                      </a:r>
                    </a:p>
                  </a:txBody>
                  <a:tcPr marL="9525" marR="9525" marT="9525" marB="0" anchor="ctr"/>
                </a:tc>
                <a:tc>
                  <a:txBody>
                    <a:bodyPr/>
                    <a:lstStyle/>
                    <a:p>
                      <a:pPr algn="l" fontAlgn="ctr"/>
                      <a:r>
                        <a:rPr lang="en-US" sz="1400" b="0" i="0" u="none" strike="noStrike">
                          <a:solidFill>
                            <a:srgbClr val="000000"/>
                          </a:solidFill>
                          <a:effectLst/>
                          <a:latin typeface="ＭＳ Ｐゴシック"/>
                        </a:rPr>
                        <a:t>Ireland</a:t>
                      </a:r>
                    </a:p>
                  </a:txBody>
                  <a:tcPr marL="9525" marR="9525" marT="9525" marB="0" anchor="ctr"/>
                </a:tc>
                <a:tc>
                  <a:txBody>
                    <a:bodyPr/>
                    <a:lstStyle/>
                    <a:p>
                      <a:pPr algn="ctr" fontAlgn="ctr"/>
                      <a:r>
                        <a:rPr lang="en-US" altLang="ja-JP" sz="1400" b="0" i="0" u="none" strike="noStrike" dirty="0">
                          <a:solidFill>
                            <a:srgbClr val="000000"/>
                          </a:solidFill>
                          <a:effectLst/>
                          <a:latin typeface="ＭＳ Ｐゴシック"/>
                        </a:rPr>
                        <a:t>516</a:t>
                      </a:r>
                    </a:p>
                  </a:txBody>
                  <a:tcPr marL="9525" marR="9525" marT="9525" marB="0" anchor="ctr"/>
                </a:tc>
              </a:tr>
            </a:tbl>
          </a:graphicData>
        </a:graphic>
      </p:graphicFrame>
      <p:sp>
        <p:nvSpPr>
          <p:cNvPr id="7412" name="テキスト ボックス 1"/>
          <p:cNvSpPr txBox="1">
            <a:spLocks noChangeArrowheads="1"/>
          </p:cNvSpPr>
          <p:nvPr/>
        </p:nvSpPr>
        <p:spPr bwMode="auto">
          <a:xfrm>
            <a:off x="6156325" y="6643688"/>
            <a:ext cx="28575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1100">
                <a:latin typeface="Calibri" pitchFamily="34" charset="0"/>
              </a:rPr>
              <a:t>作成：千々布（国立教育政策研究所）</a:t>
            </a:r>
            <a:r>
              <a:rPr lang="en-US" altLang="ja-JP" sz="1100">
                <a:latin typeface="Calibri" pitchFamily="34" charset="0"/>
              </a:rPr>
              <a:t>2013.10</a:t>
            </a:r>
            <a:endParaRPr lang="ja-JP" altLang="en-US" sz="1100">
              <a:latin typeface="Calibri" pitchFamily="34" charset="0"/>
            </a:endParaRPr>
          </a:p>
        </p:txBody>
      </p:sp>
      <p:sp>
        <p:nvSpPr>
          <p:cNvPr id="7413" name="テキスト ボックス 4"/>
          <p:cNvSpPr txBox="1">
            <a:spLocks noChangeArrowheads="1"/>
          </p:cNvSpPr>
          <p:nvPr/>
        </p:nvSpPr>
        <p:spPr bwMode="auto">
          <a:xfrm>
            <a:off x="827088" y="0"/>
            <a:ext cx="46815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a:t>TIMSS Grade 4 science</a:t>
            </a:r>
            <a:endParaRPr lang="ja-JP" altLang="en-US"/>
          </a:p>
        </p:txBody>
      </p:sp>
      <p:sp>
        <p:nvSpPr>
          <p:cNvPr id="3" name="スライド番号プレースホルダー 2"/>
          <p:cNvSpPr>
            <a:spLocks noGrp="1"/>
          </p:cNvSpPr>
          <p:nvPr>
            <p:ph type="sldNum" sz="quarter" idx="12"/>
          </p:nvPr>
        </p:nvSpPr>
        <p:spPr/>
        <p:txBody>
          <a:bodyPr/>
          <a:lstStyle/>
          <a:p>
            <a:fld id="{8F8DB30B-1D34-4093-98A4-10C286E1F4EC}" type="slidenum">
              <a:rPr kumimoji="1" lang="ja-JP" altLang="en-US" smtClean="0"/>
              <a:t>7</a:t>
            </a:fld>
            <a:endParaRPr kumimoji="1" lang="ja-JP" altLang="en-US"/>
          </a:p>
        </p:txBody>
      </p:sp>
    </p:spTree>
    <p:extLst>
      <p:ext uri="{BB962C8B-B14F-4D97-AF65-F5344CB8AC3E}">
        <p14:creationId xmlns:p14="http://schemas.microsoft.com/office/powerpoint/2010/main" val="50084168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p:txBody>
          <a:bodyPr/>
          <a:lstStyle/>
          <a:p>
            <a:endParaRPr kumimoji="1" lang="ja-JP" altLang="en-US"/>
          </a:p>
        </p:txBody>
      </p:sp>
      <p:sp>
        <p:nvSpPr>
          <p:cNvPr id="4" name="コンテンツ プレースホルダー 3"/>
          <p:cNvSpPr>
            <a:spLocks noGrp="1"/>
          </p:cNvSpPr>
          <p:nvPr>
            <p:ph idx="1"/>
          </p:nvPr>
        </p:nvSpPr>
        <p:spPr/>
        <p:txBody>
          <a:bodyPr/>
          <a:lstStyle/>
          <a:p>
            <a:pPr marL="0" indent="0">
              <a:buNone/>
            </a:pPr>
            <a:r>
              <a:rPr kumimoji="1" lang="en-US" altLang="ja-JP" dirty="0" smtClean="0"/>
              <a:t>If we prepare Nuclear Power Stations for earthquake, tsunami, we can avoid serious damages.</a:t>
            </a:r>
          </a:p>
          <a:p>
            <a:pPr marL="0" indent="0">
              <a:buNone/>
            </a:pPr>
            <a:r>
              <a:rPr lang="en-US" altLang="ja-JP" dirty="0" smtClean="0"/>
              <a:t>Examples</a:t>
            </a:r>
          </a:p>
          <a:p>
            <a:pPr marL="0" indent="0">
              <a:buNone/>
            </a:pPr>
            <a:r>
              <a:rPr lang="en-US" altLang="ja-JP" dirty="0"/>
              <a:t> </a:t>
            </a:r>
            <a:r>
              <a:rPr lang="en-US" altLang="ja-JP" dirty="0" smtClean="0"/>
              <a:t> </a:t>
            </a:r>
            <a:r>
              <a:rPr lang="en-US" altLang="ja-JP" dirty="0" err="1" smtClean="0"/>
              <a:t>Onagawa</a:t>
            </a:r>
            <a:r>
              <a:rPr lang="en-US" altLang="ja-JP" dirty="0" smtClean="0"/>
              <a:t> NPS of Tohoku EP Co.</a:t>
            </a:r>
          </a:p>
          <a:p>
            <a:pPr marL="0" indent="0">
              <a:buNone/>
            </a:pPr>
            <a:r>
              <a:rPr lang="en-US" altLang="ja-JP" dirty="0" smtClean="0"/>
              <a:t>and</a:t>
            </a:r>
          </a:p>
          <a:p>
            <a:pPr marL="0" indent="0">
              <a:buNone/>
            </a:pPr>
            <a:r>
              <a:rPr lang="en-US" altLang="ja-JP" dirty="0"/>
              <a:t> </a:t>
            </a:r>
            <a:r>
              <a:rPr lang="en-US" altLang="ja-JP" dirty="0" smtClean="0"/>
              <a:t> Fukushima Dai-Ni (</a:t>
            </a:r>
            <a:r>
              <a:rPr lang="ja-JP" altLang="en-US" dirty="0" smtClean="0"/>
              <a:t>第</a:t>
            </a:r>
            <a:r>
              <a:rPr lang="en-US" altLang="ja-JP" dirty="0" smtClean="0"/>
              <a:t>2)</a:t>
            </a:r>
            <a:r>
              <a:rPr lang="ja-JP" altLang="en-US" dirty="0" smtClean="0"/>
              <a:t>　</a:t>
            </a:r>
            <a:r>
              <a:rPr lang="en-US" altLang="ja-JP" dirty="0" smtClean="0"/>
              <a:t>NPS of Tokyo EP Co.</a:t>
            </a:r>
            <a:endParaRPr lang="en-US" altLang="ja-JP" dirty="0"/>
          </a:p>
        </p:txBody>
      </p:sp>
      <p:sp>
        <p:nvSpPr>
          <p:cNvPr id="2" name="スライド番号プレースホルダー 1"/>
          <p:cNvSpPr>
            <a:spLocks noGrp="1"/>
          </p:cNvSpPr>
          <p:nvPr>
            <p:ph type="sldNum" sz="quarter" idx="12"/>
          </p:nvPr>
        </p:nvSpPr>
        <p:spPr/>
        <p:txBody>
          <a:bodyPr/>
          <a:lstStyle/>
          <a:p>
            <a:fld id="{7D429641-998F-4BE9-A227-25B637617F92}" type="slidenum">
              <a:rPr kumimoji="1" lang="ja-JP" altLang="en-US" smtClean="0"/>
              <a:t>70</a:t>
            </a:fld>
            <a:endParaRPr kumimoji="1" lang="ja-JP" altLang="en-US"/>
          </a:p>
        </p:txBody>
      </p:sp>
    </p:spTree>
    <p:extLst>
      <p:ext uri="{BB962C8B-B14F-4D97-AF65-F5344CB8AC3E}">
        <p14:creationId xmlns:p14="http://schemas.microsoft.com/office/powerpoint/2010/main" val="39528202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467544" y="1653479"/>
            <a:ext cx="8081058" cy="2123658"/>
          </a:xfrm>
          <a:prstGeom prst="rect">
            <a:avLst/>
          </a:prstGeom>
        </p:spPr>
        <p:txBody>
          <a:bodyPr wrap="none">
            <a:spAutoFit/>
          </a:bodyPr>
          <a:lstStyle/>
          <a:p>
            <a:r>
              <a:rPr lang="en-US" altLang="zh-TW" sz="4400" dirty="0">
                <a:latin typeface="ＭＳ Ｐゴシック" panose="020B0600070205080204" pitchFamily="50" charset="-128"/>
                <a:ea typeface="ＭＳ Ｐゴシック" panose="020B0600070205080204" pitchFamily="50" charset="-128"/>
              </a:rPr>
              <a:t>6-1</a:t>
            </a:r>
            <a:r>
              <a:rPr lang="zh-TW" altLang="en-US" sz="4400" dirty="0">
                <a:latin typeface="ＭＳ Ｐゴシック" panose="020B0600070205080204" pitchFamily="50" charset="-128"/>
                <a:ea typeface="ＭＳ Ｐゴシック" panose="020B0600070205080204" pitchFamily="50" charset="-128"/>
              </a:rPr>
              <a:t>　</a:t>
            </a:r>
            <a:r>
              <a:rPr lang="zh-CN" altLang="en-US" sz="4400" dirty="0">
                <a:latin typeface="ＭＳ Ｐゴシック" panose="020B0600070205080204" pitchFamily="50" charset="-128"/>
                <a:ea typeface="ＭＳ Ｐゴシック" panose="020B0600070205080204" pitchFamily="50" charset="-128"/>
              </a:rPr>
              <a:t>东北电力女川核电站</a:t>
            </a:r>
          </a:p>
          <a:p>
            <a:endParaRPr lang="en-US" altLang="zh-TW" sz="4400" dirty="0" smtClean="0">
              <a:latin typeface="ＭＳ Ｐゴシック" panose="020B0600070205080204" pitchFamily="50" charset="-128"/>
              <a:ea typeface="ＭＳ Ｐゴシック" panose="020B0600070205080204" pitchFamily="50" charset="-128"/>
            </a:endParaRPr>
          </a:p>
          <a:p>
            <a:r>
              <a:rPr lang="ja-JP" altLang="en-US" sz="4400" dirty="0">
                <a:latin typeface="ＭＳ Ｐゴシック" panose="020B0600070205080204" pitchFamily="50" charset="-128"/>
                <a:ea typeface="ＭＳ Ｐゴシック" panose="020B0600070205080204" pitchFamily="50" charset="-128"/>
              </a:rPr>
              <a:t>　</a:t>
            </a:r>
            <a:r>
              <a:rPr lang="ja-JP" altLang="en-US" sz="4400" dirty="0" smtClean="0">
                <a:latin typeface="ＭＳ Ｐゴシック" panose="020B0600070205080204" pitchFamily="50" charset="-128"/>
                <a:ea typeface="ＭＳ Ｐゴシック" panose="020B0600070205080204" pitchFamily="50" charset="-128"/>
              </a:rPr>
              <a:t>　　</a:t>
            </a:r>
            <a:r>
              <a:rPr lang="zh-TW" altLang="en-US" sz="4400" dirty="0" smtClean="0">
                <a:latin typeface="ＭＳ Ｐゴシック" panose="020B0600070205080204" pitchFamily="50" charset="-128"/>
                <a:ea typeface="ＭＳ Ｐゴシック" panose="020B0600070205080204" pitchFamily="50" charset="-128"/>
              </a:rPr>
              <a:t>東北</a:t>
            </a:r>
            <a:r>
              <a:rPr lang="zh-TW" altLang="en-US" sz="4400" dirty="0">
                <a:latin typeface="ＭＳ Ｐゴシック" panose="020B0600070205080204" pitchFamily="50" charset="-128"/>
                <a:ea typeface="ＭＳ Ｐゴシック" panose="020B0600070205080204" pitchFamily="50" charset="-128"/>
              </a:rPr>
              <a:t>電力女川原子力発電所</a:t>
            </a:r>
            <a:endParaRPr lang="ja-JP" altLang="en-US" sz="4400" dirty="0">
              <a:latin typeface="ＭＳ Ｐゴシック" panose="020B0600070205080204" pitchFamily="50" charset="-128"/>
              <a:ea typeface="ＭＳ Ｐゴシック" panose="020B0600070205080204" pitchFamily="50" charset="-128"/>
            </a:endParaRPr>
          </a:p>
        </p:txBody>
      </p:sp>
      <p:sp>
        <p:nvSpPr>
          <p:cNvPr id="3" name="スライド番号プレースホルダー 2"/>
          <p:cNvSpPr>
            <a:spLocks noGrp="1"/>
          </p:cNvSpPr>
          <p:nvPr>
            <p:ph type="sldNum" sz="quarter" idx="12"/>
          </p:nvPr>
        </p:nvSpPr>
        <p:spPr/>
        <p:txBody>
          <a:bodyPr/>
          <a:lstStyle/>
          <a:p>
            <a:fld id="{8F8DB30B-1D34-4093-98A4-10C286E1F4EC}" type="slidenum">
              <a:rPr kumimoji="1" lang="ja-JP" altLang="en-US" smtClean="0"/>
              <a:t>71</a:t>
            </a:fld>
            <a:endParaRPr kumimoji="1" lang="ja-JP" altLang="en-US"/>
          </a:p>
        </p:txBody>
      </p:sp>
    </p:spTree>
    <p:extLst>
      <p:ext uri="{BB962C8B-B14F-4D97-AF65-F5344CB8AC3E}">
        <p14:creationId xmlns:p14="http://schemas.microsoft.com/office/powerpoint/2010/main" val="19856218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topmap_tohokuar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946150"/>
            <a:ext cx="1981200" cy="517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7"/>
          <p:cNvSpPr txBox="1">
            <a:spLocks noChangeArrowheads="1"/>
          </p:cNvSpPr>
          <p:nvPr/>
        </p:nvSpPr>
        <p:spPr bwMode="auto">
          <a:xfrm>
            <a:off x="457200" y="1068388"/>
            <a:ext cx="214312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0" rIns="91428" bIns="0">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spcBef>
                <a:spcPct val="50000"/>
              </a:spcBef>
            </a:pPr>
            <a:r>
              <a:rPr lang="en-US" altLang="ja-JP" sz="1600" b="1">
                <a:solidFill>
                  <a:srgbClr val="0000FF"/>
                </a:solidFill>
                <a:latin typeface="Arial" charset="0"/>
              </a:rPr>
              <a:t>Higashidori NPS</a:t>
            </a:r>
          </a:p>
        </p:txBody>
      </p:sp>
      <p:sp>
        <p:nvSpPr>
          <p:cNvPr id="2052" name="Text Box 8"/>
          <p:cNvSpPr txBox="1">
            <a:spLocks noChangeArrowheads="1"/>
          </p:cNvSpPr>
          <p:nvPr/>
        </p:nvSpPr>
        <p:spPr bwMode="auto">
          <a:xfrm>
            <a:off x="1371600" y="4125913"/>
            <a:ext cx="479425"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0" rIns="91428" bIns="0">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spcBef>
                <a:spcPct val="50000"/>
              </a:spcBef>
            </a:pPr>
            <a:r>
              <a:rPr lang="en-US" altLang="ja-JP" sz="2400">
                <a:solidFill>
                  <a:schemeClr val="accent2"/>
                </a:solidFill>
                <a:latin typeface="Arial" charset="0"/>
              </a:rPr>
              <a:t>★</a:t>
            </a:r>
          </a:p>
        </p:txBody>
      </p:sp>
      <p:sp>
        <p:nvSpPr>
          <p:cNvPr id="2053" name="Text Box 9"/>
          <p:cNvSpPr txBox="1">
            <a:spLocks noChangeArrowheads="1"/>
          </p:cNvSpPr>
          <p:nvPr/>
        </p:nvSpPr>
        <p:spPr bwMode="auto">
          <a:xfrm>
            <a:off x="1117600" y="4451350"/>
            <a:ext cx="950913"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0" rIns="91428" bIns="0">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spcBef>
                <a:spcPct val="50000"/>
              </a:spcBef>
            </a:pPr>
            <a:r>
              <a:rPr lang="en-US" altLang="ja-JP">
                <a:latin typeface="Arial" charset="0"/>
              </a:rPr>
              <a:t>Sendai</a:t>
            </a:r>
          </a:p>
        </p:txBody>
      </p:sp>
      <p:sp>
        <p:nvSpPr>
          <p:cNvPr id="2054" name="Text Box 13"/>
          <p:cNvSpPr txBox="1">
            <a:spLocks noChangeArrowheads="1"/>
          </p:cNvSpPr>
          <p:nvPr/>
        </p:nvSpPr>
        <p:spPr bwMode="auto">
          <a:xfrm>
            <a:off x="2536825" y="4343400"/>
            <a:ext cx="1349375"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0" rIns="91428" bIns="0">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spcBef>
                <a:spcPct val="50000"/>
              </a:spcBef>
            </a:pPr>
            <a:r>
              <a:rPr lang="en-US" altLang="ja-JP" sz="1400" b="1">
                <a:latin typeface="Arial" charset="0"/>
              </a:rPr>
              <a:t>Epicenter</a:t>
            </a:r>
          </a:p>
        </p:txBody>
      </p:sp>
      <p:grpSp>
        <p:nvGrpSpPr>
          <p:cNvPr id="2055" name="Group 15"/>
          <p:cNvGrpSpPr>
            <a:grpSpLocks/>
          </p:cNvGrpSpPr>
          <p:nvPr/>
        </p:nvGrpSpPr>
        <p:grpSpPr bwMode="auto">
          <a:xfrm rot="-2611238">
            <a:off x="2854325" y="4500563"/>
            <a:ext cx="411163" cy="341312"/>
            <a:chOff x="2256" y="1968"/>
            <a:chExt cx="384" cy="384"/>
          </a:xfrm>
        </p:grpSpPr>
        <p:sp>
          <p:nvSpPr>
            <p:cNvPr id="2086" name="Line 16"/>
            <p:cNvSpPr>
              <a:spLocks noChangeShapeType="1"/>
            </p:cNvSpPr>
            <p:nvPr/>
          </p:nvSpPr>
          <p:spPr bwMode="auto">
            <a:xfrm>
              <a:off x="2256" y="2160"/>
              <a:ext cx="38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87" name="Line 17"/>
            <p:cNvSpPr>
              <a:spLocks noChangeShapeType="1"/>
            </p:cNvSpPr>
            <p:nvPr/>
          </p:nvSpPr>
          <p:spPr bwMode="auto">
            <a:xfrm flipV="1">
              <a:off x="2448" y="1968"/>
              <a:ext cx="0" cy="384"/>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sp>
        <p:nvSpPr>
          <p:cNvPr id="2056" name="Line 18"/>
          <p:cNvSpPr>
            <a:spLocks noChangeShapeType="1"/>
          </p:cNvSpPr>
          <p:nvPr/>
        </p:nvSpPr>
        <p:spPr bwMode="auto">
          <a:xfrm>
            <a:off x="1697038" y="5486400"/>
            <a:ext cx="307975" cy="42703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lstStyle/>
          <a:p>
            <a:endParaRPr lang="ja-JP" altLang="en-US"/>
          </a:p>
        </p:txBody>
      </p:sp>
      <p:sp>
        <p:nvSpPr>
          <p:cNvPr id="2057" name="AutoShape 19"/>
          <p:cNvSpPr>
            <a:spLocks noChangeArrowheads="1"/>
          </p:cNvSpPr>
          <p:nvPr/>
        </p:nvSpPr>
        <p:spPr bwMode="auto">
          <a:xfrm>
            <a:off x="1579563" y="5414963"/>
            <a:ext cx="173037" cy="147637"/>
          </a:xfrm>
          <a:prstGeom prst="flowChartConnector">
            <a:avLst/>
          </a:prstGeom>
          <a:solidFill>
            <a:srgbClr val="FF0000"/>
          </a:solidFill>
          <a:ln w="9525">
            <a:solidFill>
              <a:schemeClr val="tx1"/>
            </a:solidFill>
            <a:round/>
            <a:headEnd/>
            <a:tailEnd/>
          </a:ln>
        </p:spPr>
        <p:txBody>
          <a:bodyPr wrap="none" lIns="91428" tIns="45714" rIns="91428" bIns="45714" anchor="ct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spcBef>
                <a:spcPct val="50000"/>
              </a:spcBef>
            </a:pPr>
            <a:endParaRPr lang="ja-JP" altLang="en-US"/>
          </a:p>
        </p:txBody>
      </p:sp>
      <p:sp>
        <p:nvSpPr>
          <p:cNvPr id="2058" name="Line 20"/>
          <p:cNvSpPr>
            <a:spLocks noChangeShapeType="1"/>
          </p:cNvSpPr>
          <p:nvPr/>
        </p:nvSpPr>
        <p:spPr bwMode="auto">
          <a:xfrm>
            <a:off x="1993900" y="5913438"/>
            <a:ext cx="11303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lstStyle/>
          <a:p>
            <a:endParaRPr lang="ja-JP" altLang="en-US"/>
          </a:p>
        </p:txBody>
      </p:sp>
      <p:sp>
        <p:nvSpPr>
          <p:cNvPr id="2059" name="Text Box 21"/>
          <p:cNvSpPr txBox="1">
            <a:spLocks noChangeArrowheads="1"/>
          </p:cNvSpPr>
          <p:nvPr/>
        </p:nvSpPr>
        <p:spPr bwMode="auto">
          <a:xfrm>
            <a:off x="2005013" y="5699125"/>
            <a:ext cx="2570162"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0" rIns="91428" bIns="0">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spcBef>
                <a:spcPct val="50000"/>
              </a:spcBef>
            </a:pPr>
            <a:r>
              <a:rPr lang="en-US" altLang="ja-JP" sz="1200" b="1">
                <a:solidFill>
                  <a:srgbClr val="FF0000"/>
                </a:solidFill>
                <a:latin typeface="Arial" charset="0"/>
              </a:rPr>
              <a:t>Fukushima Daiichi NPS</a:t>
            </a:r>
          </a:p>
          <a:p>
            <a:pPr>
              <a:spcBef>
                <a:spcPct val="50000"/>
              </a:spcBef>
            </a:pPr>
            <a:r>
              <a:rPr lang="ja-JP" altLang="en-US" sz="1200" b="1">
                <a:solidFill>
                  <a:srgbClr val="FF0000"/>
                </a:solidFill>
                <a:latin typeface="Arial" charset="0"/>
              </a:rPr>
              <a:t>（</a:t>
            </a:r>
            <a:r>
              <a:rPr lang="en-US" altLang="ja-JP" sz="1200" b="1">
                <a:solidFill>
                  <a:srgbClr val="FF0000"/>
                </a:solidFill>
                <a:latin typeface="Arial" charset="0"/>
              </a:rPr>
              <a:t>Tokyo EPCo.</a:t>
            </a:r>
            <a:r>
              <a:rPr lang="ja-JP" altLang="en-US" sz="1200" b="1">
                <a:solidFill>
                  <a:srgbClr val="FF0000"/>
                </a:solidFill>
                <a:latin typeface="Arial" charset="0"/>
              </a:rPr>
              <a:t>）</a:t>
            </a:r>
          </a:p>
        </p:txBody>
      </p:sp>
      <p:sp>
        <p:nvSpPr>
          <p:cNvPr id="2060" name="スライド番号プレースホルダー 1"/>
          <p:cNvSpPr>
            <a:spLocks noGrp="1"/>
          </p:cNvSpPr>
          <p:nvPr>
            <p:ph type="sldNum" sz="quarter" idx="12"/>
          </p:nvPr>
        </p:nvSpPr>
        <p:spPr bwMode="auto">
          <a:xfrm>
            <a:off x="8534400" y="6496050"/>
            <a:ext cx="5207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r>
              <a:rPr lang="en-US" altLang="ja-JP" sz="1600">
                <a:solidFill>
                  <a:schemeClr val="bg1"/>
                </a:solidFill>
                <a:latin typeface="Arial" charset="0"/>
              </a:rPr>
              <a:t>9</a:t>
            </a:r>
          </a:p>
        </p:txBody>
      </p:sp>
      <p:graphicFrame>
        <p:nvGraphicFramePr>
          <p:cNvPr id="22" name="Group 130"/>
          <p:cNvGraphicFramePr>
            <a:graphicFrameLocks noGrp="1"/>
          </p:cNvGraphicFramePr>
          <p:nvPr/>
        </p:nvGraphicFramePr>
        <p:xfrm>
          <a:off x="3581400" y="1676400"/>
          <a:ext cx="5441950" cy="4032250"/>
        </p:xfrm>
        <a:graphic>
          <a:graphicData uri="http://schemas.openxmlformats.org/drawingml/2006/table">
            <a:tbl>
              <a:tblPr/>
              <a:tblGrid>
                <a:gridCol w="1371600"/>
                <a:gridCol w="1905000"/>
                <a:gridCol w="2165350"/>
              </a:tblGrid>
              <a:tr h="103646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1" i="0" u="none" strike="noStrike" cap="none" normalizeH="0" baseline="0" dirty="0" smtClean="0">
                        <a:ln>
                          <a:noFill/>
                        </a:ln>
                        <a:solidFill>
                          <a:schemeClr val="tx1"/>
                        </a:solidFill>
                        <a:effectLst/>
                        <a:latin typeface="Arial" charset="0"/>
                        <a:ea typeface="ＭＳ Ｐゴシック" pitchFamily="50" charset="-128"/>
                      </a:endParaRPr>
                    </a:p>
                  </a:txBody>
                  <a:tcPr marL="91434" marR="914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000" b="1" i="0" u="none" strike="noStrike" cap="none" normalizeH="0" baseline="0" dirty="0" smtClean="0">
                          <a:ln>
                            <a:noFill/>
                          </a:ln>
                          <a:solidFill>
                            <a:schemeClr val="tx1"/>
                          </a:solidFill>
                          <a:effectLst/>
                          <a:latin typeface="+mn-lt"/>
                          <a:ea typeface="ＭＳ Ｐゴシック" pitchFamily="50" charset="-128"/>
                        </a:rPr>
                        <a:t>Acceleration</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000" b="1" i="0" u="none" strike="noStrike" cap="none" normalizeH="0" baseline="0" dirty="0" smtClean="0">
                          <a:ln>
                            <a:noFill/>
                          </a:ln>
                          <a:solidFill>
                            <a:schemeClr val="tx1"/>
                          </a:solidFill>
                          <a:effectLst/>
                          <a:latin typeface="+mn-lt"/>
                          <a:ea typeface="ＭＳ Ｐゴシック" pitchFamily="50" charset="-128"/>
                        </a:rPr>
                        <a:t>(gal)</a:t>
                      </a:r>
                    </a:p>
                  </a:txBody>
                  <a:tcPr marL="91434" marR="914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000" b="1" i="0" u="none" strike="noStrike" cap="none" normalizeH="0" baseline="0" dirty="0" smtClean="0">
                          <a:ln>
                            <a:noFill/>
                          </a:ln>
                          <a:solidFill>
                            <a:schemeClr val="tx1"/>
                          </a:solidFill>
                          <a:effectLst/>
                          <a:latin typeface="+mn-lt"/>
                          <a:ea typeface="ＭＳ Ｐゴシック" pitchFamily="50" charset="-128"/>
                        </a:rPr>
                        <a:t>Tsunami Height</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000" b="1" i="0" u="none" strike="noStrike" cap="none" normalizeH="0" baseline="0" dirty="0" smtClean="0">
                          <a:ln>
                            <a:noFill/>
                          </a:ln>
                          <a:solidFill>
                            <a:schemeClr val="tx1"/>
                          </a:solidFill>
                          <a:effectLst/>
                          <a:latin typeface="+mn-lt"/>
                          <a:ea typeface="ＭＳ Ｐゴシック" pitchFamily="50" charset="-128"/>
                        </a:rPr>
                        <a:t>(m)</a:t>
                      </a:r>
                    </a:p>
                  </a:txBody>
                  <a:tcPr marL="91434" marR="914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10562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000" b="1" i="0" u="none" strike="noStrike" cap="none" normalizeH="0" baseline="0" dirty="0" smtClean="0">
                          <a:ln>
                            <a:noFill/>
                          </a:ln>
                          <a:solidFill>
                            <a:srgbClr val="0000FF"/>
                          </a:solidFill>
                          <a:effectLst/>
                          <a:latin typeface="Arial" charset="0"/>
                          <a:ea typeface="ＭＳ Ｐゴシック" pitchFamily="50" charset="-128"/>
                        </a:rPr>
                        <a:t>Onagawa</a:t>
                      </a:r>
                    </a:p>
                  </a:txBody>
                  <a:tcPr marL="91434" marR="914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1" i="0" u="none" strike="noStrike" cap="none" normalizeH="0" baseline="0" dirty="0" smtClean="0">
                          <a:ln>
                            <a:noFill/>
                          </a:ln>
                          <a:solidFill>
                            <a:srgbClr val="0000FF"/>
                          </a:solidFill>
                          <a:effectLst/>
                          <a:latin typeface="+mn-lt"/>
                          <a:ea typeface="ＭＳ Ｐゴシック" pitchFamily="50" charset="-128"/>
                        </a:rPr>
                        <a:t>567</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rgbClr val="0000FF"/>
                          </a:solidFill>
                          <a:effectLst/>
                          <a:latin typeface="+mn-lt"/>
                          <a:ea typeface="ＭＳ Ｐゴシック" pitchFamily="50" charset="-128"/>
                        </a:rPr>
                        <a:t>（</a:t>
                      </a:r>
                      <a:r>
                        <a:rPr kumimoji="1" lang="en-US" altLang="ja-JP" sz="1800" b="0" i="0" u="none" strike="noStrike" cap="none" normalizeH="0" baseline="0" dirty="0" smtClean="0">
                          <a:ln>
                            <a:noFill/>
                          </a:ln>
                          <a:solidFill>
                            <a:srgbClr val="0000FF"/>
                          </a:solidFill>
                          <a:effectLst/>
                          <a:latin typeface="+mn-lt"/>
                          <a:ea typeface="ＭＳ Ｐゴシック" pitchFamily="50" charset="-128"/>
                        </a:rPr>
                        <a:t>Unit</a:t>
                      </a:r>
                      <a:r>
                        <a:rPr kumimoji="1" lang="ja-JP" altLang="en-US" sz="1800" b="0" i="0" u="none" strike="noStrike" cap="none" normalizeH="0" baseline="0" dirty="0" smtClean="0">
                          <a:ln>
                            <a:noFill/>
                          </a:ln>
                          <a:solidFill>
                            <a:srgbClr val="0000FF"/>
                          </a:solidFill>
                          <a:effectLst/>
                          <a:latin typeface="+mn-lt"/>
                          <a:ea typeface="ＭＳ Ｐゴシック" pitchFamily="50" charset="-128"/>
                        </a:rPr>
                        <a:t> </a:t>
                      </a:r>
                      <a:r>
                        <a:rPr kumimoji="1" lang="en-US" altLang="ja-JP" sz="1800" b="0" i="0" u="none" strike="noStrike" cap="none" normalizeH="0" baseline="0" dirty="0" smtClean="0">
                          <a:ln>
                            <a:noFill/>
                          </a:ln>
                          <a:solidFill>
                            <a:srgbClr val="0000FF"/>
                          </a:solidFill>
                          <a:effectLst/>
                          <a:latin typeface="+mn-lt"/>
                          <a:ea typeface="ＭＳ Ｐゴシック" pitchFamily="50" charset="-128"/>
                        </a:rPr>
                        <a:t>1</a:t>
                      </a:r>
                      <a:r>
                        <a:rPr kumimoji="1" lang="ja-JP" altLang="en-US" sz="1800" b="0" i="0" u="none" strike="noStrike" cap="none" normalizeH="0" baseline="0" dirty="0" smtClean="0">
                          <a:ln>
                            <a:noFill/>
                          </a:ln>
                          <a:solidFill>
                            <a:srgbClr val="0000FF"/>
                          </a:solidFill>
                          <a:effectLst/>
                          <a:latin typeface="+mn-lt"/>
                          <a:ea typeface="ＭＳ Ｐゴシック" pitchFamily="50" charset="-128"/>
                        </a:rPr>
                        <a:t>）</a:t>
                      </a:r>
                      <a:endParaRPr kumimoji="1" lang="en-US" altLang="ja-JP" sz="1800" b="0" i="0" u="none" strike="noStrike" cap="none" normalizeH="0" baseline="0" dirty="0" smtClean="0">
                        <a:ln>
                          <a:noFill/>
                        </a:ln>
                        <a:solidFill>
                          <a:srgbClr val="0000FF"/>
                        </a:solidFill>
                        <a:effectLst/>
                        <a:latin typeface="+mn-lt"/>
                        <a:ea typeface="ＭＳ Ｐゴシック" pitchFamily="50" charset="-128"/>
                      </a:endParaRPr>
                    </a:p>
                  </a:txBody>
                  <a:tcPr marL="91434" marR="914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1" i="0" u="none" strike="noStrike" cap="none" normalizeH="0" baseline="0" dirty="0" smtClean="0">
                          <a:ln>
                            <a:noFill/>
                          </a:ln>
                          <a:solidFill>
                            <a:srgbClr val="0000FF"/>
                          </a:solidFill>
                          <a:effectLst/>
                          <a:latin typeface="+mj-lt"/>
                          <a:ea typeface="ＭＳ Ｐゴシック" pitchFamily="50" charset="-128"/>
                        </a:rPr>
                        <a:t>13</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rgbClr val="0000FF"/>
                          </a:solidFill>
                          <a:effectLst/>
                          <a:latin typeface="+mn-lt"/>
                          <a:ea typeface="ＭＳ Ｐゴシック" pitchFamily="50" charset="-128"/>
                        </a:rPr>
                        <a:t>（</a:t>
                      </a:r>
                      <a:r>
                        <a:rPr kumimoji="1" lang="en-US" altLang="ja-JP" sz="1800" b="0" i="0" u="none" strike="noStrike" cap="none" normalizeH="0" baseline="0" dirty="0" smtClean="0">
                          <a:ln>
                            <a:noFill/>
                          </a:ln>
                          <a:solidFill>
                            <a:srgbClr val="0000FF"/>
                          </a:solidFill>
                          <a:effectLst/>
                          <a:latin typeface="+mn-lt"/>
                          <a:ea typeface="ＭＳ Ｐゴシック" pitchFamily="50" charset="-128"/>
                        </a:rPr>
                        <a:t>measured</a:t>
                      </a:r>
                      <a:r>
                        <a:rPr kumimoji="1" lang="ja-JP" altLang="en-US" sz="1800" b="0" i="0" u="none" strike="noStrike" cap="none" normalizeH="0" baseline="0" dirty="0" smtClean="0">
                          <a:ln>
                            <a:noFill/>
                          </a:ln>
                          <a:solidFill>
                            <a:srgbClr val="0000FF"/>
                          </a:solidFill>
                          <a:effectLst/>
                          <a:latin typeface="+mn-lt"/>
                          <a:ea typeface="ＭＳ Ｐゴシック" pitchFamily="50" charset="-128"/>
                        </a:rPr>
                        <a:t>）</a:t>
                      </a:r>
                      <a:endParaRPr kumimoji="1" lang="en-US" altLang="ja-JP" sz="1800" b="0" i="0" u="none" strike="noStrike" cap="none" normalizeH="0" baseline="0" dirty="0" smtClean="0">
                        <a:ln>
                          <a:noFill/>
                        </a:ln>
                        <a:solidFill>
                          <a:srgbClr val="0000FF"/>
                        </a:solidFill>
                        <a:effectLst/>
                        <a:latin typeface="+mn-lt"/>
                        <a:ea typeface="ＭＳ Ｐゴシック" pitchFamily="50" charset="-128"/>
                      </a:endParaRPr>
                    </a:p>
                  </a:txBody>
                  <a:tcPr marL="91434" marR="914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26880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400" b="1" i="0" u="none" strike="noStrike" cap="none" normalizeH="0" baseline="0" dirty="0" smtClean="0">
                          <a:ln>
                            <a:noFill/>
                          </a:ln>
                          <a:solidFill>
                            <a:srgbClr val="FF0000"/>
                          </a:solidFill>
                          <a:effectLst/>
                          <a:latin typeface="Arial" charset="0"/>
                          <a:ea typeface="ＭＳ Ｐゴシック" pitchFamily="50" charset="-128"/>
                        </a:rPr>
                        <a:t>Fukushima Daiichi</a:t>
                      </a:r>
                    </a:p>
                  </a:txBody>
                  <a:tcPr marL="91434" marR="914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2000" b="1" i="0" u="none" strike="noStrike" cap="none" normalizeH="0" baseline="0" dirty="0" smtClean="0">
                          <a:ln>
                            <a:noFill/>
                          </a:ln>
                          <a:solidFill>
                            <a:srgbClr val="FF0000"/>
                          </a:solidFill>
                          <a:effectLst/>
                          <a:latin typeface="+mn-lt"/>
                          <a:ea typeface="ＭＳ Ｐゴシック" pitchFamily="50" charset="-128"/>
                        </a:rPr>
                        <a:t>550</a:t>
                      </a:r>
                      <a:r>
                        <a:rPr kumimoji="1" lang="ja-JP" altLang="en-US" sz="2000" b="0" i="0" u="none" strike="noStrike" cap="none" normalizeH="0" baseline="0" dirty="0" smtClean="0">
                          <a:ln>
                            <a:noFill/>
                          </a:ln>
                          <a:solidFill>
                            <a:srgbClr val="FF0000"/>
                          </a:solidFill>
                          <a:effectLst/>
                          <a:latin typeface="+mn-lt"/>
                          <a:ea typeface="ＭＳ Ｐゴシック" pitchFamily="50" charset="-128"/>
                        </a:rPr>
                        <a:t>*</a:t>
                      </a:r>
                      <a:endParaRPr kumimoji="1" lang="en-US" altLang="ja-JP" sz="2000" b="0" i="0" u="none" strike="noStrike" cap="none" normalizeH="0" baseline="0" dirty="0" smtClean="0">
                        <a:ln>
                          <a:noFill/>
                        </a:ln>
                        <a:solidFill>
                          <a:srgbClr val="FF0000"/>
                        </a:solidFill>
                        <a:effectLst/>
                        <a:latin typeface="+mn-lt"/>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800" b="0" i="0" u="none" strike="noStrike" cap="none" normalizeH="0" baseline="0" dirty="0" smtClean="0">
                          <a:ln>
                            <a:noFill/>
                          </a:ln>
                          <a:solidFill>
                            <a:srgbClr val="FF0000"/>
                          </a:solidFill>
                          <a:effectLst/>
                          <a:latin typeface="+mn-lt"/>
                          <a:ea typeface="ＭＳ Ｐゴシック" pitchFamily="50" charset="-128"/>
                        </a:rPr>
                        <a:t>（</a:t>
                      </a:r>
                      <a:r>
                        <a:rPr kumimoji="1" lang="en-US" altLang="ja-JP" sz="1800" b="0" i="0" u="none" strike="noStrike" cap="none" normalizeH="0" baseline="0" dirty="0" smtClean="0">
                          <a:ln>
                            <a:noFill/>
                          </a:ln>
                          <a:solidFill>
                            <a:srgbClr val="FF0000"/>
                          </a:solidFill>
                          <a:effectLst/>
                          <a:latin typeface="+mn-lt"/>
                          <a:ea typeface="ＭＳ Ｐゴシック" pitchFamily="50" charset="-128"/>
                        </a:rPr>
                        <a:t>Unit</a:t>
                      </a:r>
                      <a:r>
                        <a:rPr kumimoji="1" lang="ja-JP" altLang="en-US" sz="1800" b="0" i="0" u="none" strike="noStrike" cap="none" normalizeH="0" baseline="0" dirty="0" smtClean="0">
                          <a:ln>
                            <a:noFill/>
                          </a:ln>
                          <a:solidFill>
                            <a:srgbClr val="FF0000"/>
                          </a:solidFill>
                          <a:effectLst/>
                          <a:latin typeface="+mn-lt"/>
                          <a:ea typeface="ＭＳ Ｐゴシック" pitchFamily="50" charset="-128"/>
                        </a:rPr>
                        <a:t> </a:t>
                      </a:r>
                      <a:r>
                        <a:rPr kumimoji="1" lang="en-US" altLang="ja-JP" sz="1800" b="0" i="0" u="none" strike="noStrike" cap="none" normalizeH="0" baseline="0" dirty="0" smtClean="0">
                          <a:ln>
                            <a:noFill/>
                          </a:ln>
                          <a:solidFill>
                            <a:srgbClr val="FF0000"/>
                          </a:solidFill>
                          <a:effectLst/>
                          <a:latin typeface="+mn-lt"/>
                          <a:ea typeface="ＭＳ Ｐゴシック" pitchFamily="50" charset="-128"/>
                        </a:rPr>
                        <a:t>2</a:t>
                      </a:r>
                      <a:r>
                        <a:rPr kumimoji="1" lang="ja-JP" altLang="en-US" sz="1800" b="0" i="0" u="none" strike="noStrike" cap="none" normalizeH="0" baseline="0" dirty="0" smtClean="0">
                          <a:ln>
                            <a:noFill/>
                          </a:ln>
                          <a:solidFill>
                            <a:srgbClr val="FF0000"/>
                          </a:solidFill>
                          <a:effectLst/>
                          <a:latin typeface="+mn-lt"/>
                          <a:ea typeface="ＭＳ Ｐゴシック" pitchFamily="50" charset="-128"/>
                        </a:rPr>
                        <a:t>）</a:t>
                      </a:r>
                      <a:endParaRPr kumimoji="1" lang="en-US" altLang="ja-JP" sz="1800" b="0" i="0" u="none" strike="noStrike" cap="none" normalizeH="0" baseline="0" dirty="0" smtClean="0">
                        <a:ln>
                          <a:noFill/>
                        </a:ln>
                        <a:solidFill>
                          <a:srgbClr val="FF0000"/>
                        </a:solidFill>
                        <a:effectLst/>
                        <a:latin typeface="+mn-lt"/>
                        <a:ea typeface="ＭＳ Ｐゴシック" pitchFamily="50" charset="-128"/>
                      </a:endParaRPr>
                    </a:p>
                  </a:txBody>
                  <a:tcPr marL="91434" marR="914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2000" b="1" i="0" u="none" strike="noStrike" cap="none" normalizeH="0" baseline="0" dirty="0" smtClean="0">
                          <a:ln>
                            <a:noFill/>
                          </a:ln>
                          <a:solidFill>
                            <a:srgbClr val="FF0000"/>
                          </a:solidFill>
                          <a:effectLst/>
                          <a:latin typeface="+mn-lt"/>
                          <a:ea typeface="ＭＳ Ｐゴシック" pitchFamily="50" charset="-128"/>
                        </a:rPr>
                        <a:t>13</a:t>
                      </a:r>
                      <a:r>
                        <a:rPr kumimoji="1" lang="ja-JP" altLang="en-US" sz="2000" b="0" i="0" u="none" strike="noStrike" cap="none" normalizeH="0" baseline="0" dirty="0" smtClean="0">
                          <a:ln>
                            <a:noFill/>
                          </a:ln>
                          <a:solidFill>
                            <a:srgbClr val="FF0000"/>
                          </a:solidFill>
                          <a:effectLst/>
                          <a:latin typeface="+mn-lt"/>
                          <a:ea typeface="ＭＳ Ｐゴシック" pitchFamily="50" charset="-128"/>
                        </a:rPr>
                        <a:t>*</a:t>
                      </a:r>
                      <a:endParaRPr kumimoji="1" lang="en-US" altLang="ja-JP" sz="2000" b="0" i="0" u="none" strike="noStrike" cap="none" normalizeH="0" baseline="0" dirty="0" smtClean="0">
                        <a:ln>
                          <a:noFill/>
                        </a:ln>
                        <a:solidFill>
                          <a:srgbClr val="FF0000"/>
                        </a:solidFill>
                        <a:effectLst/>
                        <a:latin typeface="+mn-lt"/>
                        <a:ea typeface="ＭＳ Ｐゴシック" pitchFamily="50" charset="-128"/>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800" b="0" i="0" u="none" strike="noStrike" cap="none" normalizeH="0" baseline="0" dirty="0" smtClean="0">
                          <a:ln>
                            <a:noFill/>
                          </a:ln>
                          <a:solidFill>
                            <a:srgbClr val="FF0000"/>
                          </a:solidFill>
                          <a:effectLst/>
                          <a:latin typeface="+mn-lt"/>
                          <a:ea typeface="ＭＳ Ｐゴシック" pitchFamily="50" charset="-128"/>
                        </a:rPr>
                        <a:t>（</a:t>
                      </a:r>
                      <a:r>
                        <a:rPr kumimoji="1" lang="en-US" altLang="ja-JP" sz="1800" b="0" i="0" u="none" strike="noStrike" cap="none" normalizeH="0" baseline="0" dirty="0" smtClean="0">
                          <a:ln>
                            <a:noFill/>
                          </a:ln>
                          <a:solidFill>
                            <a:srgbClr val="FF0000"/>
                          </a:solidFill>
                          <a:effectLst/>
                          <a:latin typeface="+mn-lt"/>
                          <a:ea typeface="ＭＳ Ｐゴシック" pitchFamily="50" charset="-128"/>
                        </a:rPr>
                        <a:t>estimated</a:t>
                      </a:r>
                      <a:r>
                        <a:rPr kumimoji="1" lang="ja-JP" altLang="en-US" sz="1800" b="0" i="0" u="none" strike="noStrike" cap="none" normalizeH="0" baseline="0" dirty="0" smtClean="0">
                          <a:ln>
                            <a:noFill/>
                          </a:ln>
                          <a:solidFill>
                            <a:srgbClr val="FF0000"/>
                          </a:solidFill>
                          <a:effectLst/>
                          <a:latin typeface="+mn-lt"/>
                          <a:ea typeface="ＭＳ Ｐゴシック" pitchFamily="50" charset="-128"/>
                        </a:rPr>
                        <a:t>）</a:t>
                      </a:r>
                      <a:endParaRPr kumimoji="1" lang="en-US" altLang="ja-JP" sz="1800" b="0" i="0" u="none" strike="noStrike" cap="none" normalizeH="0" baseline="0" dirty="0" smtClean="0">
                        <a:ln>
                          <a:noFill/>
                        </a:ln>
                        <a:solidFill>
                          <a:srgbClr val="FF0000"/>
                        </a:solidFill>
                        <a:effectLst/>
                        <a:latin typeface="+mn-lt"/>
                        <a:ea typeface="ＭＳ Ｐゴシック" pitchFamily="50" charset="-128"/>
                      </a:endParaRPr>
                    </a:p>
                  </a:txBody>
                  <a:tcPr marL="91434" marR="914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70705">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200" b="1" i="0" u="none" strike="noStrike" cap="none" normalizeH="0" baseline="0" dirty="0" smtClean="0">
                        <a:ln>
                          <a:noFill/>
                        </a:ln>
                        <a:solidFill>
                          <a:schemeClr val="tx1"/>
                        </a:solidFill>
                        <a:effectLst/>
                        <a:latin typeface="+mn-lt"/>
                        <a:ea typeface="ＭＳ Ｐゴシック" pitchFamily="50" charset="-128"/>
                      </a:endParaRPr>
                    </a:p>
                  </a:txBody>
                  <a:tcPr marL="91434" marR="91434"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30000" dirty="0" smtClean="0">
                        <a:ln>
                          <a:noFill/>
                        </a:ln>
                        <a:solidFill>
                          <a:schemeClr val="tx1"/>
                        </a:solidFill>
                        <a:effectLst/>
                        <a:latin typeface="Arial" charset="0"/>
                        <a:ea typeface="ＭＳ Ｐゴシック" pitchFamily="50" charset="-128"/>
                      </a:endParaRPr>
                    </a:p>
                  </a:txBody>
                  <a:tcPr marT="0" marB="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smtClean="0">
                        <a:ln>
                          <a:noFill/>
                        </a:ln>
                        <a:solidFill>
                          <a:schemeClr val="tx1"/>
                        </a:solidFill>
                        <a:effectLst/>
                        <a:latin typeface="Arial" charset="0"/>
                        <a:ea typeface="ＭＳ Ｐゴシック" pitchFamily="50" charset="-128"/>
                      </a:endParaRPr>
                    </a:p>
                  </a:txBody>
                  <a:tcPr marT="0" marB="0" anchor="ctr" horzOverflow="overflow">
                    <a:lnL w="12700"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2080" name="テキスト ボックス 1"/>
          <p:cNvSpPr txBox="1">
            <a:spLocks noChangeArrowheads="1"/>
          </p:cNvSpPr>
          <p:nvPr/>
        </p:nvSpPr>
        <p:spPr bwMode="auto">
          <a:xfrm>
            <a:off x="3062288" y="1065213"/>
            <a:ext cx="2430462" cy="460375"/>
          </a:xfrm>
          <a:prstGeom prst="rect">
            <a:avLst/>
          </a:prstGeom>
          <a:solidFill>
            <a:schemeClr val="bg1"/>
          </a:solidFill>
          <a:ln w="44450">
            <a:solidFill>
              <a:srgbClr val="0000FF"/>
            </a:solidFill>
            <a:miter lim="800000"/>
            <a:headEnd/>
            <a:tailEnd/>
          </a:ln>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ctr"/>
            <a:r>
              <a:rPr lang="en-US" altLang="ja-JP" sz="2400" b="1">
                <a:solidFill>
                  <a:srgbClr val="0070C0"/>
                </a:solidFill>
                <a:latin typeface="Arial" charset="0"/>
              </a:rPr>
              <a:t>Tohoku</a:t>
            </a:r>
            <a:r>
              <a:rPr lang="en-US" altLang="ja-JP" sz="2400">
                <a:solidFill>
                  <a:srgbClr val="0070C0"/>
                </a:solidFill>
                <a:latin typeface="Arial" charset="0"/>
              </a:rPr>
              <a:t> </a:t>
            </a:r>
            <a:r>
              <a:rPr lang="en-US" altLang="ja-JP" sz="2400" b="1">
                <a:solidFill>
                  <a:srgbClr val="0070C0"/>
                </a:solidFill>
                <a:latin typeface="Arial" charset="0"/>
              </a:rPr>
              <a:t>EPCo.</a:t>
            </a:r>
            <a:endParaRPr lang="ja-JP" altLang="en-US" sz="2400">
              <a:solidFill>
                <a:srgbClr val="0070C0"/>
              </a:solidFill>
              <a:latin typeface="Arial" charset="0"/>
            </a:endParaRPr>
          </a:p>
        </p:txBody>
      </p:sp>
      <p:sp>
        <p:nvSpPr>
          <p:cNvPr id="2081" name="Rectangle 10"/>
          <p:cNvSpPr>
            <a:spLocks noChangeArrowheads="1"/>
          </p:cNvSpPr>
          <p:nvPr/>
        </p:nvSpPr>
        <p:spPr bwMode="auto">
          <a:xfrm>
            <a:off x="0" y="34925"/>
            <a:ext cx="9144000" cy="5794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ct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ctr"/>
            <a:r>
              <a:rPr lang="en-US" altLang="ja-JP" sz="2800" b="1">
                <a:solidFill>
                  <a:srgbClr val="FFFF00"/>
                </a:solidFill>
              </a:rPr>
              <a:t>Onagawa /</a:t>
            </a:r>
            <a:r>
              <a:rPr lang="ja-JP" altLang="en-US" sz="2800" b="1">
                <a:solidFill>
                  <a:srgbClr val="FFFF00"/>
                </a:solidFill>
              </a:rPr>
              <a:t> </a:t>
            </a:r>
            <a:r>
              <a:rPr lang="en-US" altLang="ja-JP" sz="2800" b="1">
                <a:solidFill>
                  <a:srgbClr val="FFFF00"/>
                </a:solidFill>
              </a:rPr>
              <a:t>Fukushima Daiichi</a:t>
            </a:r>
            <a:r>
              <a:rPr lang="ja-JP" altLang="en-US" sz="2800" b="1">
                <a:solidFill>
                  <a:srgbClr val="FFFF00"/>
                </a:solidFill>
              </a:rPr>
              <a:t> </a:t>
            </a:r>
            <a:r>
              <a:rPr lang="en-US" altLang="ja-JP" sz="2800" b="1">
                <a:solidFill>
                  <a:srgbClr val="FFFF00"/>
                </a:solidFill>
              </a:rPr>
              <a:t>on March 11, 2011</a:t>
            </a:r>
          </a:p>
        </p:txBody>
      </p:sp>
      <p:cxnSp>
        <p:nvCxnSpPr>
          <p:cNvPr id="2082" name="直線矢印コネクタ 5"/>
          <p:cNvCxnSpPr>
            <a:cxnSpLocks noChangeShapeType="1"/>
            <a:endCxn id="2080" idx="1"/>
          </p:cNvCxnSpPr>
          <p:nvPr/>
        </p:nvCxnSpPr>
        <p:spPr bwMode="auto">
          <a:xfrm>
            <a:off x="2057400" y="1295400"/>
            <a:ext cx="1004888" cy="0"/>
          </a:xfrm>
          <a:prstGeom prst="straightConnector1">
            <a:avLst/>
          </a:prstGeom>
          <a:noFill/>
          <a:ln w="38100" algn="ctr">
            <a:solidFill>
              <a:srgbClr val="0000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83" name="直線矢印コネクタ 26"/>
          <p:cNvCxnSpPr>
            <a:cxnSpLocks noChangeShapeType="1"/>
            <a:endCxn id="2080" idx="1"/>
          </p:cNvCxnSpPr>
          <p:nvPr/>
        </p:nvCxnSpPr>
        <p:spPr bwMode="auto">
          <a:xfrm flipV="1">
            <a:off x="2057400" y="1295400"/>
            <a:ext cx="1004888" cy="3014663"/>
          </a:xfrm>
          <a:prstGeom prst="straightConnector1">
            <a:avLst/>
          </a:prstGeom>
          <a:noFill/>
          <a:ln w="38100" algn="ctr">
            <a:solidFill>
              <a:srgbClr val="0000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84" name="Line 4"/>
          <p:cNvSpPr>
            <a:spLocks noChangeShapeType="1"/>
          </p:cNvSpPr>
          <p:nvPr/>
        </p:nvSpPr>
        <p:spPr bwMode="auto">
          <a:xfrm flipV="1">
            <a:off x="2506663" y="3379788"/>
            <a:ext cx="23622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0" rIns="91428" bIns="0">
            <a:spAutoFit/>
          </a:bodyPr>
          <a:lstStyle/>
          <a:p>
            <a:endParaRPr lang="ja-JP" altLang="en-US"/>
          </a:p>
        </p:txBody>
      </p:sp>
      <p:sp>
        <p:nvSpPr>
          <p:cNvPr id="27" name="Text Box 21"/>
          <p:cNvSpPr txBox="1">
            <a:spLocks noChangeArrowheads="1"/>
          </p:cNvSpPr>
          <p:nvPr/>
        </p:nvSpPr>
        <p:spPr bwMode="auto">
          <a:xfrm>
            <a:off x="3687763" y="5181600"/>
            <a:ext cx="48768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0" rIns="91428" bIns="0" anchor="ctr">
            <a:spAutoFit/>
          </a:bodyPr>
          <a:lstStyle>
            <a:lvl1pPr eaLnBrk="0" hangingPunct="0">
              <a:defRPr kumimoji="1" sz="1600">
                <a:solidFill>
                  <a:schemeClr val="tx1"/>
                </a:solidFill>
                <a:latin typeface="Arial" charset="0"/>
                <a:ea typeface="ＭＳ Ｐゴシック" pitchFamily="50" charset="-128"/>
              </a:defRPr>
            </a:lvl1pPr>
            <a:lvl2pPr marL="742950" indent="-285750" eaLnBrk="0" hangingPunct="0">
              <a:defRPr kumimoji="1" sz="1600">
                <a:solidFill>
                  <a:schemeClr val="tx1"/>
                </a:solidFill>
                <a:latin typeface="Arial" charset="0"/>
                <a:ea typeface="ＭＳ Ｐゴシック" pitchFamily="50" charset="-128"/>
              </a:defRPr>
            </a:lvl2pPr>
            <a:lvl3pPr marL="1143000" indent="-228600" eaLnBrk="0" hangingPunct="0">
              <a:defRPr kumimoji="1" sz="1600">
                <a:solidFill>
                  <a:schemeClr val="tx1"/>
                </a:solidFill>
                <a:latin typeface="Arial" charset="0"/>
                <a:ea typeface="ＭＳ Ｐゴシック" pitchFamily="50" charset="-128"/>
              </a:defRPr>
            </a:lvl3pPr>
            <a:lvl4pPr marL="1600200" indent="-228600" eaLnBrk="0" hangingPunct="0">
              <a:defRPr kumimoji="1" sz="1600">
                <a:solidFill>
                  <a:schemeClr val="tx1"/>
                </a:solidFill>
                <a:latin typeface="Arial" charset="0"/>
                <a:ea typeface="ＭＳ Ｐゴシック" pitchFamily="50" charset="-128"/>
              </a:defRPr>
            </a:lvl4pPr>
            <a:lvl5pPr marL="2057400" indent="-228600" eaLnBrk="0" hangingPunct="0">
              <a:defRPr kumimoji="1" sz="1600">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sz="1600">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sz="1600">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sz="1600">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sz="1600">
                <a:solidFill>
                  <a:schemeClr val="tx1"/>
                </a:solidFill>
                <a:latin typeface="Arial" charset="0"/>
                <a:ea typeface="ＭＳ Ｐゴシック" pitchFamily="50" charset="-128"/>
              </a:defRPr>
            </a:lvl9pPr>
          </a:lstStyle>
          <a:p>
            <a:pPr eaLnBrk="1" fontAlgn="auto" hangingPunct="1">
              <a:spcBef>
                <a:spcPct val="50000"/>
              </a:spcBef>
              <a:spcAft>
                <a:spcPts val="0"/>
              </a:spcAft>
              <a:defRPr/>
            </a:pPr>
            <a:r>
              <a:rPr lang="ja-JP" altLang="en-US" sz="1400" dirty="0" smtClean="0">
                <a:solidFill>
                  <a:srgbClr val="FF0000"/>
                </a:solidFill>
              </a:rPr>
              <a:t>　　　　　　　　　　</a:t>
            </a:r>
            <a:r>
              <a:rPr lang="ja-JP" altLang="en-US" sz="1800" dirty="0">
                <a:solidFill>
                  <a:srgbClr val="FF0000"/>
                </a:solidFill>
              </a:rPr>
              <a:t> </a:t>
            </a:r>
            <a:r>
              <a:rPr lang="ja-JP" altLang="en-US" sz="1800" dirty="0">
                <a:solidFill>
                  <a:srgbClr val="FF0000"/>
                </a:solidFill>
                <a:latin typeface="+mn-lt"/>
              </a:rPr>
              <a:t>*</a:t>
            </a:r>
            <a:r>
              <a:rPr lang="ja-JP" altLang="en-US" sz="1400" dirty="0" smtClean="0">
                <a:solidFill>
                  <a:srgbClr val="FF0000"/>
                </a:solidFill>
              </a:rPr>
              <a:t> ：</a:t>
            </a:r>
            <a:r>
              <a:rPr lang="en-US" altLang="ja-JP" sz="1400" dirty="0" smtClean="0">
                <a:solidFill>
                  <a:srgbClr val="FF0000"/>
                </a:solidFill>
              </a:rPr>
              <a:t>Report on Fukushima </a:t>
            </a:r>
            <a:r>
              <a:rPr lang="en-US" altLang="ja-JP" sz="1400" spc="-100" dirty="0" smtClean="0">
                <a:solidFill>
                  <a:srgbClr val="FF0000"/>
                </a:solidFill>
              </a:rPr>
              <a:t>Nuclear A</a:t>
            </a:r>
            <a:r>
              <a:rPr lang="en-US" altLang="ja-JP" sz="1400" dirty="0" smtClean="0">
                <a:solidFill>
                  <a:srgbClr val="FF0000"/>
                </a:solidFill>
              </a:rPr>
              <a:t>ccident ,</a:t>
            </a:r>
          </a:p>
          <a:p>
            <a:pPr eaLnBrk="1" fontAlgn="auto" hangingPunct="1">
              <a:spcBef>
                <a:spcPct val="50000"/>
              </a:spcBef>
              <a:spcAft>
                <a:spcPts val="0"/>
              </a:spcAft>
              <a:defRPr/>
            </a:pPr>
            <a:r>
              <a:rPr lang="ja-JP" altLang="en-US" sz="1400" dirty="0">
                <a:solidFill>
                  <a:srgbClr val="FF0000"/>
                </a:solidFill>
              </a:rPr>
              <a:t>　</a:t>
            </a:r>
            <a:r>
              <a:rPr lang="ja-JP" altLang="en-US" sz="1400" dirty="0" smtClean="0">
                <a:solidFill>
                  <a:srgbClr val="FF0000"/>
                </a:solidFill>
              </a:rPr>
              <a:t>　 　　　　　　　　　　</a:t>
            </a:r>
            <a:r>
              <a:rPr lang="en-US" altLang="ja-JP" sz="1400" dirty="0" smtClean="0">
                <a:solidFill>
                  <a:srgbClr val="FF0000"/>
                </a:solidFill>
              </a:rPr>
              <a:t>Tokyo EPCo., June 20, 2012</a:t>
            </a:r>
            <a:endParaRPr lang="ja-JP" altLang="en-US" sz="1400" dirty="0" smtClean="0">
              <a:solidFill>
                <a:srgbClr val="FF0000"/>
              </a:solidFill>
            </a:endParaRPr>
          </a:p>
        </p:txBody>
      </p:sp>
    </p:spTree>
    <p:extLst>
      <p:ext uri="{BB962C8B-B14F-4D97-AF65-F5344CB8AC3E}">
        <p14:creationId xmlns:p14="http://schemas.microsoft.com/office/powerpoint/2010/main" val="173583171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グループ化 3"/>
          <p:cNvGrpSpPr>
            <a:grpSpLocks/>
          </p:cNvGrpSpPr>
          <p:nvPr/>
        </p:nvGrpSpPr>
        <p:grpSpPr bwMode="auto">
          <a:xfrm>
            <a:off x="36513" y="692150"/>
            <a:ext cx="9107487" cy="5481638"/>
            <a:chOff x="0" y="542539"/>
            <a:chExt cx="9144000" cy="5768975"/>
          </a:xfrm>
        </p:grpSpPr>
        <p:pic>
          <p:nvPicPr>
            <p:cNvPr id="3076" name="Picture 15" descr="図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42539"/>
              <a:ext cx="9144000" cy="576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3"/>
            <p:cNvSpPr txBox="1">
              <a:spLocks noChangeArrowheads="1"/>
            </p:cNvSpPr>
            <p:nvPr/>
          </p:nvSpPr>
          <p:spPr bwMode="auto">
            <a:xfrm>
              <a:off x="611188" y="601663"/>
              <a:ext cx="184150" cy="33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4" rIns="91428" bIns="45714">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endParaRPr lang="ja-JP" altLang="ja-JP" sz="1600">
                <a:latin typeface="Arial" charset="0"/>
              </a:endParaRPr>
            </a:p>
          </p:txBody>
        </p:sp>
        <p:sp>
          <p:nvSpPr>
            <p:cNvPr id="3078" name="Text Box 5"/>
            <p:cNvSpPr txBox="1">
              <a:spLocks noChangeArrowheads="1"/>
            </p:cNvSpPr>
            <p:nvPr/>
          </p:nvSpPr>
          <p:spPr bwMode="auto">
            <a:xfrm>
              <a:off x="1409700" y="5583238"/>
              <a:ext cx="198120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0" rIns="91428" bIns="0">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spcBef>
                  <a:spcPct val="50000"/>
                </a:spcBef>
              </a:pPr>
              <a:endParaRPr lang="ja-JP" altLang="ja-JP" sz="1200">
                <a:solidFill>
                  <a:srgbClr val="0033CC"/>
                </a:solidFill>
                <a:latin typeface="Arial" charset="0"/>
              </a:endParaRPr>
            </a:p>
          </p:txBody>
        </p:sp>
        <p:sp>
          <p:nvSpPr>
            <p:cNvPr id="3079" name="Line 6"/>
            <p:cNvSpPr>
              <a:spLocks noChangeShapeType="1"/>
            </p:cNvSpPr>
            <p:nvPr/>
          </p:nvSpPr>
          <p:spPr bwMode="auto">
            <a:xfrm>
              <a:off x="2324100" y="3390900"/>
              <a:ext cx="4826000" cy="127000"/>
            </a:xfrm>
            <a:prstGeom prst="line">
              <a:avLst/>
            </a:prstGeom>
            <a:noFill/>
            <a:ln w="63500">
              <a:solidFill>
                <a:srgbClr val="FFFF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0" rIns="91428" bIns="0">
              <a:spAutoFit/>
            </a:bodyPr>
            <a:lstStyle/>
            <a:p>
              <a:endParaRPr lang="ja-JP" altLang="en-US"/>
            </a:p>
          </p:txBody>
        </p:sp>
        <p:sp>
          <p:nvSpPr>
            <p:cNvPr id="3080" name="Text Box 7"/>
            <p:cNvSpPr txBox="1">
              <a:spLocks noChangeArrowheads="1"/>
            </p:cNvSpPr>
            <p:nvPr/>
          </p:nvSpPr>
          <p:spPr bwMode="auto">
            <a:xfrm>
              <a:off x="5791200" y="2840038"/>
              <a:ext cx="2819400" cy="307975"/>
            </a:xfrm>
            <a:prstGeom prst="rect">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0" rIns="91428" bIns="0">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ctr">
                <a:spcBef>
                  <a:spcPct val="50000"/>
                </a:spcBef>
              </a:pPr>
              <a:r>
                <a:rPr lang="en-US" altLang="ja-JP" sz="2000">
                  <a:latin typeface="Arial" charset="0"/>
                </a:rPr>
                <a:t>Site Grade : 14.8m - </a:t>
              </a:r>
              <a:r>
                <a:rPr lang="en-US" altLang="ja-JP" sz="2000" b="1">
                  <a:latin typeface="Arial" charset="0"/>
                </a:rPr>
                <a:t>α</a:t>
              </a:r>
              <a:endParaRPr lang="en-US" altLang="ja-JP" b="1" baseline="30000">
                <a:latin typeface="Arial" charset="0"/>
              </a:endParaRPr>
            </a:p>
          </p:txBody>
        </p:sp>
        <p:sp>
          <p:nvSpPr>
            <p:cNvPr id="3081" name="Line 9"/>
            <p:cNvSpPr>
              <a:spLocks noChangeShapeType="1"/>
            </p:cNvSpPr>
            <p:nvPr/>
          </p:nvSpPr>
          <p:spPr bwMode="auto">
            <a:xfrm>
              <a:off x="2103438" y="3303588"/>
              <a:ext cx="439737" cy="211137"/>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spAutoFit/>
            </a:bodyPr>
            <a:lstStyle/>
            <a:p>
              <a:endParaRPr lang="ja-JP" altLang="en-US"/>
            </a:p>
          </p:txBody>
        </p:sp>
        <p:sp>
          <p:nvSpPr>
            <p:cNvPr id="3082" name="Oval 10"/>
            <p:cNvSpPr>
              <a:spLocks noChangeArrowheads="1"/>
            </p:cNvSpPr>
            <p:nvPr/>
          </p:nvSpPr>
          <p:spPr bwMode="auto">
            <a:xfrm>
              <a:off x="2540000" y="3402013"/>
              <a:ext cx="342900" cy="346075"/>
            </a:xfrm>
            <a:prstGeom prst="ellipse">
              <a:avLst/>
            </a:prstGeom>
            <a:noFill/>
            <a:ln w="254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0" rIns="91428" bIns="0"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spcBef>
                  <a:spcPct val="50000"/>
                </a:spcBef>
              </a:pPr>
              <a:endParaRPr lang="ja-JP" altLang="en-US"/>
            </a:p>
          </p:txBody>
        </p:sp>
        <p:sp>
          <p:nvSpPr>
            <p:cNvPr id="3083" name="Oval 11"/>
            <p:cNvSpPr>
              <a:spLocks noChangeArrowheads="1"/>
            </p:cNvSpPr>
            <p:nvPr/>
          </p:nvSpPr>
          <p:spPr bwMode="auto">
            <a:xfrm>
              <a:off x="3560763" y="3014663"/>
              <a:ext cx="838200" cy="346075"/>
            </a:xfrm>
            <a:prstGeom prst="ellipse">
              <a:avLst/>
            </a:prstGeom>
            <a:noFill/>
            <a:ln w="254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0" rIns="91428" bIns="0"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spcBef>
                  <a:spcPct val="50000"/>
                </a:spcBef>
              </a:pPr>
              <a:endParaRPr lang="ja-JP" altLang="en-US"/>
            </a:p>
          </p:txBody>
        </p:sp>
        <p:sp>
          <p:nvSpPr>
            <p:cNvPr id="3084" name="Text Box 12"/>
            <p:cNvSpPr txBox="1">
              <a:spLocks noChangeArrowheads="1"/>
            </p:cNvSpPr>
            <p:nvPr/>
          </p:nvSpPr>
          <p:spPr bwMode="auto">
            <a:xfrm>
              <a:off x="438150" y="5173663"/>
              <a:ext cx="5032375" cy="8191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8" tIns="0" rIns="91428" bIns="0">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nSpc>
                  <a:spcPct val="80000"/>
                </a:lnSpc>
                <a:spcBef>
                  <a:spcPct val="30000"/>
                </a:spcBef>
              </a:pPr>
              <a:r>
                <a:rPr lang="en-US" altLang="ja-JP" sz="2800" b="1">
                  <a:solidFill>
                    <a:srgbClr val="FFFF00"/>
                  </a:solidFill>
                  <a:latin typeface="Arial" charset="0"/>
                </a:rPr>
                <a:t>Highest Tsunami : 13m </a:t>
              </a:r>
            </a:p>
            <a:p>
              <a:pPr>
                <a:lnSpc>
                  <a:spcPct val="80000"/>
                </a:lnSpc>
                <a:spcBef>
                  <a:spcPct val="30000"/>
                </a:spcBef>
              </a:pPr>
              <a:r>
                <a:rPr lang="en-US" altLang="ja-JP" sz="2800" b="1">
                  <a:solidFill>
                    <a:srgbClr val="FFFF00"/>
                  </a:solidFill>
                  <a:latin typeface="Arial" charset="0"/>
                </a:rPr>
                <a:t>                             ( at 15:29 )</a:t>
              </a:r>
              <a:endParaRPr lang="en-US" altLang="ja-JP" sz="2800" b="1">
                <a:solidFill>
                  <a:srgbClr val="FFFF00"/>
                </a:solidFill>
                <a:latin typeface="ＭＳ Ｐゴシック" charset="-128"/>
              </a:endParaRPr>
            </a:p>
          </p:txBody>
        </p:sp>
        <p:sp>
          <p:nvSpPr>
            <p:cNvPr id="3085" name="Line 13"/>
            <p:cNvSpPr>
              <a:spLocks noChangeShapeType="1"/>
            </p:cNvSpPr>
            <p:nvPr/>
          </p:nvSpPr>
          <p:spPr bwMode="auto">
            <a:xfrm>
              <a:off x="3200400" y="2243138"/>
              <a:ext cx="688975" cy="790575"/>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spAutoFit/>
            </a:bodyPr>
            <a:lstStyle/>
            <a:p>
              <a:endParaRPr lang="ja-JP" altLang="en-US"/>
            </a:p>
          </p:txBody>
        </p:sp>
        <p:sp>
          <p:nvSpPr>
            <p:cNvPr id="3086" name="Text Box 14"/>
            <p:cNvSpPr txBox="1">
              <a:spLocks noChangeArrowheads="1"/>
            </p:cNvSpPr>
            <p:nvPr/>
          </p:nvSpPr>
          <p:spPr bwMode="auto">
            <a:xfrm>
              <a:off x="1176338" y="1658938"/>
              <a:ext cx="2214562" cy="584200"/>
            </a:xfrm>
            <a:prstGeom prst="rect">
              <a:avLst/>
            </a:prstGeom>
            <a:solidFill>
              <a:schemeClr val="accent1"/>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ctr">
                <a:spcBef>
                  <a:spcPct val="50000"/>
                </a:spcBef>
              </a:pPr>
              <a:r>
                <a:rPr lang="en-US" altLang="ja-JP" sz="1600">
                  <a:latin typeface="Arial" charset="0"/>
                </a:rPr>
                <a:t>Internal Flooding of Unit 2 Rx. Aux. Build.</a:t>
              </a:r>
            </a:p>
          </p:txBody>
        </p:sp>
        <p:sp>
          <p:nvSpPr>
            <p:cNvPr id="3087" name="Line 16"/>
            <p:cNvSpPr>
              <a:spLocks noChangeShapeType="1"/>
            </p:cNvSpPr>
            <p:nvPr/>
          </p:nvSpPr>
          <p:spPr bwMode="auto">
            <a:xfrm>
              <a:off x="2971800" y="3733800"/>
              <a:ext cx="3657600" cy="76200"/>
            </a:xfrm>
            <a:prstGeom prst="line">
              <a:avLst/>
            </a:prstGeom>
            <a:noFill/>
            <a:ln w="63500">
              <a:solidFill>
                <a:srgbClr val="FF66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0" rIns="91428" bIns="0">
              <a:spAutoFit/>
            </a:bodyPr>
            <a:lstStyle/>
            <a:p>
              <a:endParaRPr lang="ja-JP" altLang="en-US"/>
            </a:p>
          </p:txBody>
        </p:sp>
        <p:sp>
          <p:nvSpPr>
            <p:cNvPr id="3088" name="Text Box 17"/>
            <p:cNvSpPr txBox="1">
              <a:spLocks noChangeArrowheads="1"/>
            </p:cNvSpPr>
            <p:nvPr/>
          </p:nvSpPr>
          <p:spPr bwMode="auto">
            <a:xfrm>
              <a:off x="5791200" y="3886200"/>
              <a:ext cx="2895600" cy="307975"/>
            </a:xfrm>
            <a:prstGeom prst="rect">
              <a:avLst/>
            </a:prstGeom>
            <a:solidFill>
              <a:srgbClr val="FF99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0" rIns="91428" bIns="0">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ctr"/>
              <a:r>
                <a:rPr lang="en-US" altLang="ja-JP" sz="2000">
                  <a:latin typeface="Arial" charset="0"/>
                </a:rPr>
                <a:t>Harbor Level :</a:t>
              </a:r>
              <a:r>
                <a:rPr lang="ja-JP" altLang="en-US" sz="2000">
                  <a:latin typeface="Arial" charset="0"/>
                </a:rPr>
                <a:t> </a:t>
              </a:r>
              <a:r>
                <a:rPr lang="en-US" altLang="ja-JP" sz="2000">
                  <a:latin typeface="Arial" charset="0"/>
                </a:rPr>
                <a:t>3.5m - </a:t>
              </a:r>
              <a:r>
                <a:rPr lang="en-US" altLang="ja-JP" sz="2000" b="1">
                  <a:latin typeface="Arial" charset="0"/>
                </a:rPr>
                <a:t>α</a:t>
              </a:r>
              <a:r>
                <a:rPr lang="en-US" altLang="ja-JP" sz="1600">
                  <a:latin typeface="Arial" charset="0"/>
                </a:rPr>
                <a:t> </a:t>
              </a:r>
              <a:endParaRPr lang="en-US" altLang="ja-JP" sz="2000" b="1" baseline="30000">
                <a:latin typeface="Arial" charset="0"/>
              </a:endParaRPr>
            </a:p>
          </p:txBody>
        </p:sp>
        <p:sp>
          <p:nvSpPr>
            <p:cNvPr id="3089" name="Text Box 8"/>
            <p:cNvSpPr txBox="1">
              <a:spLocks noChangeArrowheads="1"/>
            </p:cNvSpPr>
            <p:nvPr/>
          </p:nvSpPr>
          <p:spPr bwMode="auto">
            <a:xfrm>
              <a:off x="533400" y="2930525"/>
              <a:ext cx="1700213" cy="338138"/>
            </a:xfrm>
            <a:prstGeom prst="rect">
              <a:avLst/>
            </a:prstGeom>
            <a:solidFill>
              <a:schemeClr val="accent1"/>
            </a:solidFill>
            <a:ln w="9525"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ctr">
                <a:spcBef>
                  <a:spcPct val="50000"/>
                </a:spcBef>
              </a:pPr>
              <a:r>
                <a:rPr lang="en-US" altLang="ja-JP" sz="1600">
                  <a:latin typeface="Arial" charset="0"/>
                </a:rPr>
                <a:t>Fuel Oil Tank </a:t>
              </a:r>
            </a:p>
          </p:txBody>
        </p:sp>
        <p:sp>
          <p:nvSpPr>
            <p:cNvPr id="3090" name="AutoShape 21"/>
            <p:cNvSpPr>
              <a:spLocks noChangeArrowheads="1"/>
            </p:cNvSpPr>
            <p:nvPr/>
          </p:nvSpPr>
          <p:spPr bwMode="auto">
            <a:xfrm rot="8356074">
              <a:off x="5238750" y="2981325"/>
              <a:ext cx="609600" cy="488950"/>
            </a:xfrm>
            <a:prstGeom prst="rightArrow">
              <a:avLst>
                <a:gd name="adj1" fmla="val 50000"/>
                <a:gd name="adj2" fmla="val 100035"/>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0" rIns="91428" bIns="0"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spcBef>
                  <a:spcPct val="50000"/>
                </a:spcBef>
              </a:pPr>
              <a:endParaRPr lang="ja-JP" altLang="en-US"/>
            </a:p>
          </p:txBody>
        </p:sp>
        <p:sp>
          <p:nvSpPr>
            <p:cNvPr id="3091" name="AutoShape 22"/>
            <p:cNvSpPr>
              <a:spLocks noChangeArrowheads="1"/>
            </p:cNvSpPr>
            <p:nvPr/>
          </p:nvSpPr>
          <p:spPr bwMode="auto">
            <a:xfrm rot="-9469659">
              <a:off x="5181600" y="3717925"/>
              <a:ext cx="609600" cy="488950"/>
            </a:xfrm>
            <a:prstGeom prst="rightArrow">
              <a:avLst>
                <a:gd name="adj1" fmla="val 50000"/>
                <a:gd name="adj2" fmla="val 100035"/>
              </a:avLst>
            </a:prstGeom>
            <a:solidFill>
              <a:srgbClr val="FF99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0" rIns="91428" bIns="0"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spcBef>
                  <a:spcPct val="50000"/>
                </a:spcBef>
              </a:pPr>
              <a:endParaRPr lang="ja-JP" altLang="en-US"/>
            </a:p>
          </p:txBody>
        </p:sp>
        <p:sp>
          <p:nvSpPr>
            <p:cNvPr id="3092" name="Text Box 23"/>
            <p:cNvSpPr txBox="1">
              <a:spLocks noChangeArrowheads="1"/>
            </p:cNvSpPr>
            <p:nvPr/>
          </p:nvSpPr>
          <p:spPr bwMode="auto">
            <a:xfrm>
              <a:off x="6096000" y="5943600"/>
              <a:ext cx="2819400" cy="307975"/>
            </a:xfrm>
            <a:prstGeom prst="rect">
              <a:avLst/>
            </a:prstGeom>
            <a:solidFill>
              <a:srgbClr val="FFFF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0" rIns="91428" bIns="0">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ctr">
                <a:spcBef>
                  <a:spcPct val="50000"/>
                </a:spcBef>
              </a:pPr>
              <a:r>
                <a:rPr lang="en-US" altLang="ja-JP" sz="2000" b="1">
                  <a:latin typeface="Arial" charset="0"/>
                </a:rPr>
                <a:t>α : Subsidence</a:t>
              </a:r>
              <a:endParaRPr lang="en-US" altLang="ja-JP" b="1" baseline="30000">
                <a:latin typeface="Arial" charset="0"/>
              </a:endParaRPr>
            </a:p>
          </p:txBody>
        </p:sp>
      </p:grpSp>
      <p:sp>
        <p:nvSpPr>
          <p:cNvPr id="3075" name="正方形/長方形 21"/>
          <p:cNvSpPr>
            <a:spLocks noChangeArrowheads="1"/>
          </p:cNvSpPr>
          <p:nvPr/>
        </p:nvSpPr>
        <p:spPr bwMode="auto">
          <a:xfrm>
            <a:off x="0" y="44450"/>
            <a:ext cx="9144000" cy="52387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ctr"/>
            <a:r>
              <a:rPr lang="en-US" altLang="ja-JP" sz="2800">
                <a:solidFill>
                  <a:srgbClr val="FFFF00"/>
                </a:solidFill>
              </a:rPr>
              <a:t>Tsunami Overview</a:t>
            </a:r>
          </a:p>
        </p:txBody>
      </p:sp>
      <p:sp>
        <p:nvSpPr>
          <p:cNvPr id="2" name="スライド番号プレースホルダー 1"/>
          <p:cNvSpPr>
            <a:spLocks noGrp="1"/>
          </p:cNvSpPr>
          <p:nvPr>
            <p:ph type="sldNum" sz="quarter" idx="12"/>
          </p:nvPr>
        </p:nvSpPr>
        <p:spPr/>
        <p:txBody>
          <a:bodyPr/>
          <a:lstStyle/>
          <a:p>
            <a:fld id="{8F8DB30B-1D34-4093-98A4-10C286E1F4EC}" type="slidenum">
              <a:rPr kumimoji="1" lang="ja-JP" altLang="en-US" smtClean="0"/>
              <a:t>73</a:t>
            </a:fld>
            <a:endParaRPr kumimoji="1" lang="ja-JP" altLang="en-US"/>
          </a:p>
        </p:txBody>
      </p:sp>
    </p:spTree>
    <p:extLst>
      <p:ext uri="{BB962C8B-B14F-4D97-AF65-F5344CB8AC3E}">
        <p14:creationId xmlns:p14="http://schemas.microsoft.com/office/powerpoint/2010/main" val="12349603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838200"/>
            <a:ext cx="5003800" cy="375443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ChangeArrowheads="1"/>
          </p:cNvSpPr>
          <p:nvPr/>
        </p:nvSpPr>
        <p:spPr bwMode="auto">
          <a:xfrm>
            <a:off x="0" y="50800"/>
            <a:ext cx="9144000" cy="7112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nchor="ct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ctr"/>
            <a:r>
              <a:rPr lang="en-US" altLang="ja-JP" sz="3200">
                <a:solidFill>
                  <a:srgbClr val="FFFF00"/>
                </a:solidFill>
              </a:rPr>
              <a:t>Onagawa Site Grade Reinforcement</a:t>
            </a:r>
          </a:p>
        </p:txBody>
      </p:sp>
      <p:sp>
        <p:nvSpPr>
          <p:cNvPr id="4100" name="Picture 3"/>
          <p:cNvSpPr>
            <a:spLocks noChangeAspect="1" noChangeArrowheads="1"/>
          </p:cNvSpPr>
          <p:nvPr/>
        </p:nvSpPr>
        <p:spPr bwMode="auto">
          <a:xfrm>
            <a:off x="3200400" y="836613"/>
            <a:ext cx="5003800" cy="3754437"/>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endParaRPr lang="ja-JP" altLang="en-US"/>
          </a:p>
        </p:txBody>
      </p:sp>
      <p:sp>
        <p:nvSpPr>
          <p:cNvPr id="4101" name="Text Box 5"/>
          <p:cNvSpPr txBox="1">
            <a:spLocks noChangeArrowheads="1"/>
          </p:cNvSpPr>
          <p:nvPr/>
        </p:nvSpPr>
        <p:spPr bwMode="auto">
          <a:xfrm>
            <a:off x="8291513" y="2698750"/>
            <a:ext cx="381000" cy="205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74286" tIns="8889" rIns="74286" bIns="8889"/>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just"/>
            <a:r>
              <a:rPr lang="en-US" altLang="ja-JP" sz="1400">
                <a:latin typeface="Arial" charset="0"/>
              </a:rPr>
              <a:t>Concrete Reinforcement</a:t>
            </a:r>
          </a:p>
        </p:txBody>
      </p:sp>
      <p:sp>
        <p:nvSpPr>
          <p:cNvPr id="4102" name="AutoShape 6"/>
          <p:cNvSpPr>
            <a:spLocks/>
          </p:cNvSpPr>
          <p:nvPr/>
        </p:nvSpPr>
        <p:spPr bwMode="auto">
          <a:xfrm>
            <a:off x="8212138" y="2565400"/>
            <a:ext cx="169862" cy="1100138"/>
          </a:xfrm>
          <a:prstGeom prst="rightBrace">
            <a:avLst>
              <a:gd name="adj1" fmla="val 53972"/>
              <a:gd name="adj2" fmla="val 50000"/>
            </a:avLst>
          </a:pr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lIns="74286" tIns="8889" rIns="74286" bIns="8889"/>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spcBef>
                <a:spcPct val="50000"/>
              </a:spcBef>
            </a:pPr>
            <a:endParaRPr lang="ja-JP" altLang="en-US"/>
          </a:p>
        </p:txBody>
      </p:sp>
      <p:sp>
        <p:nvSpPr>
          <p:cNvPr id="4103" name="Text Box 7"/>
          <p:cNvSpPr txBox="1">
            <a:spLocks noChangeArrowheads="1"/>
          </p:cNvSpPr>
          <p:nvPr/>
        </p:nvSpPr>
        <p:spPr bwMode="auto">
          <a:xfrm>
            <a:off x="-76200" y="1371600"/>
            <a:ext cx="36576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r>
              <a:rPr lang="en-US" altLang="ja-JP" sz="2000">
                <a:latin typeface="Arial" charset="0"/>
              </a:rPr>
              <a:t>Tsunami Prediction Updated</a:t>
            </a:r>
          </a:p>
          <a:p>
            <a:r>
              <a:rPr lang="en-US" altLang="ja-JP" sz="2000">
                <a:latin typeface="Arial" charset="0"/>
              </a:rPr>
              <a:t>(Unit 2 License Application)</a:t>
            </a:r>
          </a:p>
        </p:txBody>
      </p:sp>
      <p:sp>
        <p:nvSpPr>
          <p:cNvPr id="4104" name="Text Box 8"/>
          <p:cNvSpPr txBox="1">
            <a:spLocks noChangeArrowheads="1"/>
          </p:cNvSpPr>
          <p:nvPr/>
        </p:nvSpPr>
        <p:spPr bwMode="auto">
          <a:xfrm>
            <a:off x="-76200" y="2667000"/>
            <a:ext cx="37338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45714" rIns="91428" bIns="45714">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spcBef>
                <a:spcPct val="50000"/>
              </a:spcBef>
            </a:pPr>
            <a:r>
              <a:rPr lang="en-US" altLang="ja-JP" sz="2000">
                <a:latin typeface="Arial" charset="0"/>
              </a:rPr>
              <a:t>Concrete Reinforcement        up to 9.7m </a:t>
            </a:r>
          </a:p>
        </p:txBody>
      </p:sp>
      <p:sp>
        <p:nvSpPr>
          <p:cNvPr id="4105" name="AutoShape 9"/>
          <p:cNvSpPr>
            <a:spLocks noChangeArrowheads="1"/>
          </p:cNvSpPr>
          <p:nvPr/>
        </p:nvSpPr>
        <p:spPr bwMode="auto">
          <a:xfrm>
            <a:off x="1477963" y="2235200"/>
            <a:ext cx="366712" cy="381000"/>
          </a:xfrm>
          <a:prstGeom prst="downArrow">
            <a:avLst>
              <a:gd name="adj1" fmla="val 50000"/>
              <a:gd name="adj2" fmla="val 25007"/>
            </a:avLst>
          </a:prstGeom>
          <a:solidFill>
            <a:schemeClr val="accent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8" tIns="45714" rIns="91428" bIns="45714"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spcBef>
                <a:spcPct val="50000"/>
              </a:spcBef>
            </a:pPr>
            <a:endParaRPr lang="ja-JP" altLang="en-US"/>
          </a:p>
        </p:txBody>
      </p:sp>
      <p:grpSp>
        <p:nvGrpSpPr>
          <p:cNvPr id="4106" name="Group 190"/>
          <p:cNvGrpSpPr>
            <a:grpSpLocks/>
          </p:cNvGrpSpPr>
          <p:nvPr/>
        </p:nvGrpSpPr>
        <p:grpSpPr bwMode="auto">
          <a:xfrm>
            <a:off x="192088" y="3933825"/>
            <a:ext cx="5459412" cy="2735263"/>
            <a:chOff x="224" y="2246"/>
            <a:chExt cx="3439" cy="1723"/>
          </a:xfrm>
        </p:grpSpPr>
        <p:sp>
          <p:nvSpPr>
            <p:cNvPr id="4112" name="Freeform 134"/>
            <p:cNvSpPr>
              <a:spLocks/>
            </p:cNvSpPr>
            <p:nvPr/>
          </p:nvSpPr>
          <p:spPr bwMode="auto">
            <a:xfrm>
              <a:off x="244" y="2415"/>
              <a:ext cx="3419" cy="1535"/>
            </a:xfrm>
            <a:custGeom>
              <a:avLst/>
              <a:gdLst>
                <a:gd name="T0" fmla="*/ 0 w 6395"/>
                <a:gd name="T1" fmla="*/ 1 h 2872"/>
                <a:gd name="T2" fmla="*/ 1 w 6395"/>
                <a:gd name="T3" fmla="*/ 1 h 2872"/>
                <a:gd name="T4" fmla="*/ 1 w 6395"/>
                <a:gd name="T5" fmla="*/ 0 h 2872"/>
                <a:gd name="T6" fmla="*/ 1 w 6395"/>
                <a:gd name="T7" fmla="*/ 0 h 2872"/>
                <a:gd name="T8" fmla="*/ 1 w 6395"/>
                <a:gd name="T9" fmla="*/ 1 h 2872"/>
                <a:gd name="T10" fmla="*/ 1 w 6395"/>
                <a:gd name="T11" fmla="*/ 1 h 2872"/>
                <a:gd name="T12" fmla="*/ 1 w 6395"/>
                <a:gd name="T13" fmla="*/ 1 h 2872"/>
                <a:gd name="T14" fmla="*/ 1 w 6395"/>
                <a:gd name="T15" fmla="*/ 1 h 2872"/>
                <a:gd name="T16" fmla="*/ 1 w 6395"/>
                <a:gd name="T17" fmla="*/ 1 h 2872"/>
                <a:gd name="T18" fmla="*/ 1 w 6395"/>
                <a:gd name="T19" fmla="*/ 1 h 2872"/>
                <a:gd name="T20" fmla="*/ 1 w 6395"/>
                <a:gd name="T21" fmla="*/ 1 h 2872"/>
                <a:gd name="T22" fmla="*/ 0 w 6395"/>
                <a:gd name="T23" fmla="*/ 1 h 2872"/>
                <a:gd name="T24" fmla="*/ 0 w 6395"/>
                <a:gd name="T25" fmla="*/ 1 h 28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95" h="2872">
                  <a:moveTo>
                    <a:pt x="0" y="2872"/>
                  </a:moveTo>
                  <a:lnTo>
                    <a:pt x="6383" y="2872"/>
                  </a:lnTo>
                  <a:lnTo>
                    <a:pt x="6395" y="0"/>
                  </a:lnTo>
                  <a:lnTo>
                    <a:pt x="5337" y="0"/>
                  </a:lnTo>
                  <a:lnTo>
                    <a:pt x="3828" y="1009"/>
                  </a:lnTo>
                  <a:lnTo>
                    <a:pt x="3679" y="1101"/>
                  </a:lnTo>
                  <a:lnTo>
                    <a:pt x="3463" y="1104"/>
                  </a:lnTo>
                  <a:lnTo>
                    <a:pt x="1746" y="2243"/>
                  </a:lnTo>
                  <a:lnTo>
                    <a:pt x="1737" y="2299"/>
                  </a:lnTo>
                  <a:lnTo>
                    <a:pt x="1331" y="2302"/>
                  </a:lnTo>
                  <a:lnTo>
                    <a:pt x="1334" y="2148"/>
                  </a:lnTo>
                  <a:lnTo>
                    <a:pt x="0" y="2156"/>
                  </a:lnTo>
                  <a:lnTo>
                    <a:pt x="0" y="2872"/>
                  </a:lnTo>
                  <a:close/>
                </a:path>
              </a:pathLst>
            </a:custGeom>
            <a:solidFill>
              <a:srgbClr val="CC9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13" name="Freeform 135"/>
            <p:cNvSpPr>
              <a:spLocks/>
            </p:cNvSpPr>
            <p:nvPr/>
          </p:nvSpPr>
          <p:spPr bwMode="auto">
            <a:xfrm>
              <a:off x="244" y="2415"/>
              <a:ext cx="3419" cy="1535"/>
            </a:xfrm>
            <a:custGeom>
              <a:avLst/>
              <a:gdLst>
                <a:gd name="T0" fmla="*/ 0 w 6395"/>
                <a:gd name="T1" fmla="*/ 1 h 2872"/>
                <a:gd name="T2" fmla="*/ 1 w 6395"/>
                <a:gd name="T3" fmla="*/ 1 h 2872"/>
                <a:gd name="T4" fmla="*/ 1 w 6395"/>
                <a:gd name="T5" fmla="*/ 0 h 2872"/>
                <a:gd name="T6" fmla="*/ 1 w 6395"/>
                <a:gd name="T7" fmla="*/ 0 h 2872"/>
                <a:gd name="T8" fmla="*/ 1 w 6395"/>
                <a:gd name="T9" fmla="*/ 1 h 2872"/>
                <a:gd name="T10" fmla="*/ 1 w 6395"/>
                <a:gd name="T11" fmla="*/ 1 h 2872"/>
                <a:gd name="T12" fmla="*/ 1 w 6395"/>
                <a:gd name="T13" fmla="*/ 1 h 2872"/>
                <a:gd name="T14" fmla="*/ 1 w 6395"/>
                <a:gd name="T15" fmla="*/ 1 h 2872"/>
                <a:gd name="T16" fmla="*/ 1 w 6395"/>
                <a:gd name="T17" fmla="*/ 1 h 2872"/>
                <a:gd name="T18" fmla="*/ 1 w 6395"/>
                <a:gd name="T19" fmla="*/ 1 h 2872"/>
                <a:gd name="T20" fmla="*/ 1 w 6395"/>
                <a:gd name="T21" fmla="*/ 1 h 2872"/>
                <a:gd name="T22" fmla="*/ 0 w 6395"/>
                <a:gd name="T23" fmla="*/ 1 h 2872"/>
                <a:gd name="T24" fmla="*/ 0 w 6395"/>
                <a:gd name="T25" fmla="*/ 1 h 28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395" h="2872">
                  <a:moveTo>
                    <a:pt x="0" y="2872"/>
                  </a:moveTo>
                  <a:lnTo>
                    <a:pt x="6383" y="2872"/>
                  </a:lnTo>
                  <a:lnTo>
                    <a:pt x="6395" y="0"/>
                  </a:lnTo>
                  <a:lnTo>
                    <a:pt x="5337" y="0"/>
                  </a:lnTo>
                  <a:lnTo>
                    <a:pt x="3828" y="1009"/>
                  </a:lnTo>
                  <a:lnTo>
                    <a:pt x="3679" y="1101"/>
                  </a:lnTo>
                  <a:lnTo>
                    <a:pt x="3463" y="1104"/>
                  </a:lnTo>
                  <a:lnTo>
                    <a:pt x="1746" y="2243"/>
                  </a:lnTo>
                  <a:lnTo>
                    <a:pt x="1737" y="2299"/>
                  </a:lnTo>
                  <a:lnTo>
                    <a:pt x="1331" y="2302"/>
                  </a:lnTo>
                  <a:lnTo>
                    <a:pt x="1334" y="2148"/>
                  </a:lnTo>
                  <a:lnTo>
                    <a:pt x="0" y="2156"/>
                  </a:lnTo>
                  <a:lnTo>
                    <a:pt x="0" y="2872"/>
                  </a:lnTo>
                  <a:close/>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nvGrpSpPr>
            <p:cNvPr id="4114" name="Group 136"/>
            <p:cNvGrpSpPr>
              <a:grpSpLocks/>
            </p:cNvGrpSpPr>
            <p:nvPr/>
          </p:nvGrpSpPr>
          <p:grpSpPr bwMode="auto">
            <a:xfrm>
              <a:off x="956" y="3540"/>
              <a:ext cx="222" cy="103"/>
              <a:chOff x="1869" y="2949"/>
              <a:chExt cx="416" cy="192"/>
            </a:xfrm>
          </p:grpSpPr>
          <p:sp>
            <p:nvSpPr>
              <p:cNvPr id="4162" name="Freeform 137"/>
              <p:cNvSpPr>
                <a:spLocks/>
              </p:cNvSpPr>
              <p:nvPr/>
            </p:nvSpPr>
            <p:spPr bwMode="auto">
              <a:xfrm>
                <a:off x="1869" y="2949"/>
                <a:ext cx="416" cy="192"/>
              </a:xfrm>
              <a:custGeom>
                <a:avLst/>
                <a:gdLst>
                  <a:gd name="T0" fmla="*/ 0 w 416"/>
                  <a:gd name="T1" fmla="*/ 0 h 192"/>
                  <a:gd name="T2" fmla="*/ 338 w 416"/>
                  <a:gd name="T3" fmla="*/ 0 h 192"/>
                  <a:gd name="T4" fmla="*/ 337 w 416"/>
                  <a:gd name="T5" fmla="*/ 97 h 192"/>
                  <a:gd name="T6" fmla="*/ 416 w 416"/>
                  <a:gd name="T7" fmla="*/ 98 h 192"/>
                  <a:gd name="T8" fmla="*/ 414 w 416"/>
                  <a:gd name="T9" fmla="*/ 189 h 192"/>
                  <a:gd name="T10" fmla="*/ 2 w 416"/>
                  <a:gd name="T11" fmla="*/ 192 h 192"/>
                  <a:gd name="T12" fmla="*/ 0 w 416"/>
                  <a:gd name="T13" fmla="*/ 0 h 1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6" h="192">
                    <a:moveTo>
                      <a:pt x="0" y="0"/>
                    </a:moveTo>
                    <a:lnTo>
                      <a:pt x="338" y="0"/>
                    </a:lnTo>
                    <a:lnTo>
                      <a:pt x="337" y="97"/>
                    </a:lnTo>
                    <a:lnTo>
                      <a:pt x="416" y="98"/>
                    </a:lnTo>
                    <a:lnTo>
                      <a:pt x="414" y="189"/>
                    </a:lnTo>
                    <a:lnTo>
                      <a:pt x="2" y="192"/>
                    </a:lnTo>
                    <a:lnTo>
                      <a:pt x="0" y="0"/>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63" name="Freeform 138"/>
              <p:cNvSpPr>
                <a:spLocks/>
              </p:cNvSpPr>
              <p:nvPr/>
            </p:nvSpPr>
            <p:spPr bwMode="auto">
              <a:xfrm>
                <a:off x="1869" y="2949"/>
                <a:ext cx="416" cy="192"/>
              </a:xfrm>
              <a:custGeom>
                <a:avLst/>
                <a:gdLst>
                  <a:gd name="T0" fmla="*/ 0 w 416"/>
                  <a:gd name="T1" fmla="*/ 0 h 192"/>
                  <a:gd name="T2" fmla="*/ 338 w 416"/>
                  <a:gd name="T3" fmla="*/ 0 h 192"/>
                  <a:gd name="T4" fmla="*/ 337 w 416"/>
                  <a:gd name="T5" fmla="*/ 97 h 192"/>
                  <a:gd name="T6" fmla="*/ 416 w 416"/>
                  <a:gd name="T7" fmla="*/ 98 h 192"/>
                  <a:gd name="T8" fmla="*/ 414 w 416"/>
                  <a:gd name="T9" fmla="*/ 189 h 192"/>
                  <a:gd name="T10" fmla="*/ 2 w 416"/>
                  <a:gd name="T11" fmla="*/ 192 h 192"/>
                  <a:gd name="T12" fmla="*/ 0 w 416"/>
                  <a:gd name="T13" fmla="*/ 0 h 19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6" h="192">
                    <a:moveTo>
                      <a:pt x="0" y="0"/>
                    </a:moveTo>
                    <a:lnTo>
                      <a:pt x="338" y="0"/>
                    </a:lnTo>
                    <a:lnTo>
                      <a:pt x="337" y="97"/>
                    </a:lnTo>
                    <a:lnTo>
                      <a:pt x="416" y="98"/>
                    </a:lnTo>
                    <a:lnTo>
                      <a:pt x="414" y="189"/>
                    </a:lnTo>
                    <a:lnTo>
                      <a:pt x="2" y="192"/>
                    </a:lnTo>
                    <a:lnTo>
                      <a:pt x="0" y="0"/>
                    </a:lnTo>
                    <a:close/>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4115" name="Group 139"/>
            <p:cNvGrpSpPr>
              <a:grpSpLocks/>
            </p:cNvGrpSpPr>
            <p:nvPr/>
          </p:nvGrpSpPr>
          <p:grpSpPr bwMode="auto">
            <a:xfrm>
              <a:off x="945" y="3644"/>
              <a:ext cx="248" cy="26"/>
              <a:chOff x="1849" y="3143"/>
              <a:chExt cx="464" cy="48"/>
            </a:xfrm>
          </p:grpSpPr>
          <p:sp>
            <p:nvSpPr>
              <p:cNvPr id="4160" name="Rectangle 140"/>
              <p:cNvSpPr>
                <a:spLocks noChangeArrowheads="1"/>
              </p:cNvSpPr>
              <p:nvPr/>
            </p:nvSpPr>
            <p:spPr bwMode="auto">
              <a:xfrm>
                <a:off x="1849" y="3143"/>
                <a:ext cx="464" cy="48"/>
              </a:xfrm>
              <a:prstGeom prst="rect">
                <a:avLst/>
              </a:prstGeom>
              <a:solidFill>
                <a:srgbClr val="B2B2B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spcBef>
                    <a:spcPct val="50000"/>
                  </a:spcBef>
                </a:pPr>
                <a:endParaRPr lang="ja-JP" altLang="en-US"/>
              </a:p>
            </p:txBody>
          </p:sp>
          <p:sp>
            <p:nvSpPr>
              <p:cNvPr id="4161" name="Rectangle 141"/>
              <p:cNvSpPr>
                <a:spLocks noChangeArrowheads="1"/>
              </p:cNvSpPr>
              <p:nvPr/>
            </p:nvSpPr>
            <p:spPr bwMode="auto">
              <a:xfrm>
                <a:off x="1849" y="3143"/>
                <a:ext cx="464" cy="48"/>
              </a:xfrm>
              <a:prstGeom prst="rect">
                <a:avLst/>
              </a:prstGeom>
              <a:noFill/>
              <a:ln w="11113" cap="rnd">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spcBef>
                    <a:spcPct val="50000"/>
                  </a:spcBef>
                </a:pPr>
                <a:endParaRPr lang="ja-JP" altLang="en-US"/>
              </a:p>
            </p:txBody>
          </p:sp>
        </p:grpSp>
        <p:grpSp>
          <p:nvGrpSpPr>
            <p:cNvPr id="4116" name="Group 142"/>
            <p:cNvGrpSpPr>
              <a:grpSpLocks/>
            </p:cNvGrpSpPr>
            <p:nvPr/>
          </p:nvGrpSpPr>
          <p:grpSpPr bwMode="auto">
            <a:xfrm>
              <a:off x="1136" y="2949"/>
              <a:ext cx="1103" cy="644"/>
              <a:chOff x="2206" y="1842"/>
              <a:chExt cx="2063" cy="1205"/>
            </a:xfrm>
          </p:grpSpPr>
          <p:sp>
            <p:nvSpPr>
              <p:cNvPr id="4158" name="Freeform 143"/>
              <p:cNvSpPr>
                <a:spLocks/>
              </p:cNvSpPr>
              <p:nvPr/>
            </p:nvSpPr>
            <p:spPr bwMode="auto">
              <a:xfrm>
                <a:off x="2206" y="1842"/>
                <a:ext cx="2063" cy="1205"/>
              </a:xfrm>
              <a:custGeom>
                <a:avLst/>
                <a:gdLst>
                  <a:gd name="T0" fmla="*/ 0 w 2063"/>
                  <a:gd name="T1" fmla="*/ 1107 h 1205"/>
                  <a:gd name="T2" fmla="*/ 110 w 2063"/>
                  <a:gd name="T3" fmla="*/ 1106 h 1205"/>
                  <a:gd name="T4" fmla="*/ 1765 w 2063"/>
                  <a:gd name="T5" fmla="*/ 0 h 1205"/>
                  <a:gd name="T6" fmla="*/ 1998 w 2063"/>
                  <a:gd name="T7" fmla="*/ 1 h 1205"/>
                  <a:gd name="T8" fmla="*/ 1998 w 2063"/>
                  <a:gd name="T9" fmla="*/ 42 h 1205"/>
                  <a:gd name="T10" fmla="*/ 2041 w 2063"/>
                  <a:gd name="T11" fmla="*/ 42 h 1205"/>
                  <a:gd name="T12" fmla="*/ 2041 w 2063"/>
                  <a:gd name="T13" fmla="*/ 1 h 1205"/>
                  <a:gd name="T14" fmla="*/ 2063 w 2063"/>
                  <a:gd name="T15" fmla="*/ 1 h 1205"/>
                  <a:gd name="T16" fmla="*/ 2063 w 2063"/>
                  <a:gd name="T17" fmla="*/ 69 h 1205"/>
                  <a:gd name="T18" fmla="*/ 1783 w 2063"/>
                  <a:gd name="T19" fmla="*/ 69 h 1205"/>
                  <a:gd name="T20" fmla="*/ 89 w 2063"/>
                  <a:gd name="T21" fmla="*/ 1205 h 1205"/>
                  <a:gd name="T22" fmla="*/ 1 w 2063"/>
                  <a:gd name="T23" fmla="*/ 1204 h 1205"/>
                  <a:gd name="T24" fmla="*/ 0 w 2063"/>
                  <a:gd name="T25" fmla="*/ 1107 h 12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63" h="1205">
                    <a:moveTo>
                      <a:pt x="0" y="1107"/>
                    </a:moveTo>
                    <a:lnTo>
                      <a:pt x="110" y="1106"/>
                    </a:lnTo>
                    <a:lnTo>
                      <a:pt x="1765" y="0"/>
                    </a:lnTo>
                    <a:lnTo>
                      <a:pt x="1998" y="1"/>
                    </a:lnTo>
                    <a:lnTo>
                      <a:pt x="1998" y="42"/>
                    </a:lnTo>
                    <a:lnTo>
                      <a:pt x="2041" y="42"/>
                    </a:lnTo>
                    <a:lnTo>
                      <a:pt x="2041" y="1"/>
                    </a:lnTo>
                    <a:lnTo>
                      <a:pt x="2063" y="1"/>
                    </a:lnTo>
                    <a:lnTo>
                      <a:pt x="2063" y="69"/>
                    </a:lnTo>
                    <a:lnTo>
                      <a:pt x="1783" y="69"/>
                    </a:lnTo>
                    <a:lnTo>
                      <a:pt x="89" y="1205"/>
                    </a:lnTo>
                    <a:lnTo>
                      <a:pt x="1" y="1204"/>
                    </a:lnTo>
                    <a:lnTo>
                      <a:pt x="0" y="1107"/>
                    </a:lnTo>
                    <a:close/>
                  </a:path>
                </a:pathLst>
              </a:custGeom>
              <a:solidFill>
                <a:srgbClr val="FFFF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59" name="Freeform 144"/>
              <p:cNvSpPr>
                <a:spLocks/>
              </p:cNvSpPr>
              <p:nvPr/>
            </p:nvSpPr>
            <p:spPr bwMode="auto">
              <a:xfrm>
                <a:off x="2206" y="1842"/>
                <a:ext cx="2063" cy="1205"/>
              </a:xfrm>
              <a:custGeom>
                <a:avLst/>
                <a:gdLst>
                  <a:gd name="T0" fmla="*/ 0 w 2063"/>
                  <a:gd name="T1" fmla="*/ 1107 h 1205"/>
                  <a:gd name="T2" fmla="*/ 110 w 2063"/>
                  <a:gd name="T3" fmla="*/ 1106 h 1205"/>
                  <a:gd name="T4" fmla="*/ 1765 w 2063"/>
                  <a:gd name="T5" fmla="*/ 0 h 1205"/>
                  <a:gd name="T6" fmla="*/ 1998 w 2063"/>
                  <a:gd name="T7" fmla="*/ 1 h 1205"/>
                  <a:gd name="T8" fmla="*/ 1998 w 2063"/>
                  <a:gd name="T9" fmla="*/ 42 h 1205"/>
                  <a:gd name="T10" fmla="*/ 2041 w 2063"/>
                  <a:gd name="T11" fmla="*/ 42 h 1205"/>
                  <a:gd name="T12" fmla="*/ 2041 w 2063"/>
                  <a:gd name="T13" fmla="*/ 1 h 1205"/>
                  <a:gd name="T14" fmla="*/ 2063 w 2063"/>
                  <a:gd name="T15" fmla="*/ 1 h 1205"/>
                  <a:gd name="T16" fmla="*/ 2063 w 2063"/>
                  <a:gd name="T17" fmla="*/ 69 h 1205"/>
                  <a:gd name="T18" fmla="*/ 1783 w 2063"/>
                  <a:gd name="T19" fmla="*/ 69 h 1205"/>
                  <a:gd name="T20" fmla="*/ 89 w 2063"/>
                  <a:gd name="T21" fmla="*/ 1205 h 1205"/>
                  <a:gd name="T22" fmla="*/ 1 w 2063"/>
                  <a:gd name="T23" fmla="*/ 1204 h 1205"/>
                  <a:gd name="T24" fmla="*/ 0 w 2063"/>
                  <a:gd name="T25" fmla="*/ 1107 h 12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63" h="1205">
                    <a:moveTo>
                      <a:pt x="0" y="1107"/>
                    </a:moveTo>
                    <a:lnTo>
                      <a:pt x="110" y="1106"/>
                    </a:lnTo>
                    <a:lnTo>
                      <a:pt x="1765" y="0"/>
                    </a:lnTo>
                    <a:lnTo>
                      <a:pt x="1998" y="1"/>
                    </a:lnTo>
                    <a:lnTo>
                      <a:pt x="1998" y="42"/>
                    </a:lnTo>
                    <a:lnTo>
                      <a:pt x="2041" y="42"/>
                    </a:lnTo>
                    <a:lnTo>
                      <a:pt x="2041" y="1"/>
                    </a:lnTo>
                    <a:lnTo>
                      <a:pt x="2063" y="1"/>
                    </a:lnTo>
                    <a:lnTo>
                      <a:pt x="2063" y="69"/>
                    </a:lnTo>
                    <a:lnTo>
                      <a:pt x="1783" y="69"/>
                    </a:lnTo>
                    <a:lnTo>
                      <a:pt x="89" y="1205"/>
                    </a:lnTo>
                    <a:lnTo>
                      <a:pt x="1" y="1204"/>
                    </a:lnTo>
                    <a:lnTo>
                      <a:pt x="0" y="1107"/>
                    </a:lnTo>
                    <a:close/>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4117" name="Group 145"/>
            <p:cNvGrpSpPr>
              <a:grpSpLocks/>
            </p:cNvGrpSpPr>
            <p:nvPr/>
          </p:nvGrpSpPr>
          <p:grpSpPr bwMode="auto">
            <a:xfrm>
              <a:off x="2239" y="2950"/>
              <a:ext cx="54" cy="35"/>
              <a:chOff x="4270" y="1845"/>
              <a:chExt cx="101" cy="65"/>
            </a:xfrm>
          </p:grpSpPr>
          <p:sp>
            <p:nvSpPr>
              <p:cNvPr id="4154" name="Rectangle 146"/>
              <p:cNvSpPr>
                <a:spLocks noChangeArrowheads="1"/>
              </p:cNvSpPr>
              <p:nvPr/>
            </p:nvSpPr>
            <p:spPr bwMode="auto">
              <a:xfrm>
                <a:off x="4270" y="1845"/>
                <a:ext cx="101" cy="65"/>
              </a:xfrm>
              <a:prstGeom prst="rect">
                <a:avLst/>
              </a:prstGeom>
              <a:solidFill>
                <a:srgbClr val="99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spcBef>
                    <a:spcPct val="50000"/>
                  </a:spcBef>
                </a:pPr>
                <a:endParaRPr lang="ja-JP" altLang="en-US"/>
              </a:p>
            </p:txBody>
          </p:sp>
          <p:sp>
            <p:nvSpPr>
              <p:cNvPr id="4155" name="Freeform 147"/>
              <p:cNvSpPr>
                <a:spLocks/>
              </p:cNvSpPr>
              <p:nvPr/>
            </p:nvSpPr>
            <p:spPr bwMode="auto">
              <a:xfrm>
                <a:off x="4272" y="1845"/>
                <a:ext cx="95" cy="60"/>
              </a:xfrm>
              <a:custGeom>
                <a:avLst/>
                <a:gdLst>
                  <a:gd name="T0" fmla="*/ 0 w 95"/>
                  <a:gd name="T1" fmla="*/ 0 h 60"/>
                  <a:gd name="T2" fmla="*/ 1 w 95"/>
                  <a:gd name="T3" fmla="*/ 60 h 60"/>
                  <a:gd name="T4" fmla="*/ 95 w 95"/>
                  <a:gd name="T5" fmla="*/ 0 h 60"/>
                  <a:gd name="T6" fmla="*/ 0 w 95"/>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5" h="60">
                    <a:moveTo>
                      <a:pt x="0" y="0"/>
                    </a:moveTo>
                    <a:lnTo>
                      <a:pt x="1" y="60"/>
                    </a:lnTo>
                    <a:lnTo>
                      <a:pt x="95"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56" name="Rectangle 148"/>
              <p:cNvSpPr>
                <a:spLocks noChangeArrowheads="1"/>
              </p:cNvSpPr>
              <p:nvPr/>
            </p:nvSpPr>
            <p:spPr bwMode="auto">
              <a:xfrm>
                <a:off x="4270" y="1845"/>
                <a:ext cx="101" cy="65"/>
              </a:xfrm>
              <a:prstGeom prst="rect">
                <a:avLst/>
              </a:prstGeom>
              <a:solidFill>
                <a:srgbClr val="99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spcBef>
                    <a:spcPct val="50000"/>
                  </a:spcBef>
                </a:pPr>
                <a:endParaRPr lang="ja-JP" altLang="en-US"/>
              </a:p>
            </p:txBody>
          </p:sp>
          <p:sp>
            <p:nvSpPr>
              <p:cNvPr id="4157" name="Freeform 149"/>
              <p:cNvSpPr>
                <a:spLocks/>
              </p:cNvSpPr>
              <p:nvPr/>
            </p:nvSpPr>
            <p:spPr bwMode="auto">
              <a:xfrm>
                <a:off x="4272" y="1845"/>
                <a:ext cx="95" cy="60"/>
              </a:xfrm>
              <a:custGeom>
                <a:avLst/>
                <a:gdLst>
                  <a:gd name="T0" fmla="*/ 0 w 95"/>
                  <a:gd name="T1" fmla="*/ 0 h 60"/>
                  <a:gd name="T2" fmla="*/ 1 w 95"/>
                  <a:gd name="T3" fmla="*/ 60 h 60"/>
                  <a:gd name="T4" fmla="*/ 95 w 95"/>
                  <a:gd name="T5" fmla="*/ 0 h 60"/>
                  <a:gd name="T6" fmla="*/ 0 w 95"/>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5" h="60">
                    <a:moveTo>
                      <a:pt x="0" y="0"/>
                    </a:moveTo>
                    <a:lnTo>
                      <a:pt x="1" y="60"/>
                    </a:lnTo>
                    <a:lnTo>
                      <a:pt x="95" y="0"/>
                    </a:lnTo>
                    <a:lnTo>
                      <a:pt x="0" y="0"/>
                    </a:lnTo>
                    <a:close/>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4118" name="Group 150"/>
            <p:cNvGrpSpPr>
              <a:grpSpLocks/>
            </p:cNvGrpSpPr>
            <p:nvPr/>
          </p:nvGrpSpPr>
          <p:grpSpPr bwMode="auto">
            <a:xfrm>
              <a:off x="1177" y="2987"/>
              <a:ext cx="1062" cy="628"/>
              <a:chOff x="2283" y="1913"/>
              <a:chExt cx="1986" cy="1175"/>
            </a:xfrm>
          </p:grpSpPr>
          <p:sp>
            <p:nvSpPr>
              <p:cNvPr id="4152" name="Freeform 151"/>
              <p:cNvSpPr>
                <a:spLocks/>
              </p:cNvSpPr>
              <p:nvPr/>
            </p:nvSpPr>
            <p:spPr bwMode="auto">
              <a:xfrm>
                <a:off x="2283" y="1913"/>
                <a:ext cx="1986" cy="1175"/>
              </a:xfrm>
              <a:custGeom>
                <a:avLst/>
                <a:gdLst>
                  <a:gd name="T0" fmla="*/ 240 w 1986"/>
                  <a:gd name="T1" fmla="*/ 1021 h 1175"/>
                  <a:gd name="T2" fmla="*/ 1 w 1986"/>
                  <a:gd name="T3" fmla="*/ 1175 h 1175"/>
                  <a:gd name="T4" fmla="*/ 0 w 1986"/>
                  <a:gd name="T5" fmla="*/ 1136 h 1175"/>
                  <a:gd name="T6" fmla="*/ 12 w 1986"/>
                  <a:gd name="T7" fmla="*/ 1136 h 1175"/>
                  <a:gd name="T8" fmla="*/ 1709 w 1986"/>
                  <a:gd name="T9" fmla="*/ 0 h 1175"/>
                  <a:gd name="T10" fmla="*/ 1986 w 1986"/>
                  <a:gd name="T11" fmla="*/ 3 h 1175"/>
                  <a:gd name="T12" fmla="*/ 1934 w 1986"/>
                  <a:gd name="T13" fmla="*/ 29 h 1175"/>
                  <a:gd name="T14" fmla="*/ 1718 w 1986"/>
                  <a:gd name="T15" fmla="*/ 27 h 1175"/>
                  <a:gd name="T16" fmla="*/ 240 w 1986"/>
                  <a:gd name="T17" fmla="*/ 1021 h 1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86" h="1175">
                    <a:moveTo>
                      <a:pt x="240" y="1021"/>
                    </a:moveTo>
                    <a:lnTo>
                      <a:pt x="1" y="1175"/>
                    </a:lnTo>
                    <a:lnTo>
                      <a:pt x="0" y="1136"/>
                    </a:lnTo>
                    <a:lnTo>
                      <a:pt x="12" y="1136"/>
                    </a:lnTo>
                    <a:lnTo>
                      <a:pt x="1709" y="0"/>
                    </a:lnTo>
                    <a:lnTo>
                      <a:pt x="1986" y="3"/>
                    </a:lnTo>
                    <a:lnTo>
                      <a:pt x="1934" y="29"/>
                    </a:lnTo>
                    <a:lnTo>
                      <a:pt x="1718" y="27"/>
                    </a:lnTo>
                    <a:lnTo>
                      <a:pt x="240" y="1021"/>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53" name="Freeform 152"/>
              <p:cNvSpPr>
                <a:spLocks/>
              </p:cNvSpPr>
              <p:nvPr/>
            </p:nvSpPr>
            <p:spPr bwMode="auto">
              <a:xfrm>
                <a:off x="2283" y="1913"/>
                <a:ext cx="1986" cy="1175"/>
              </a:xfrm>
              <a:custGeom>
                <a:avLst/>
                <a:gdLst>
                  <a:gd name="T0" fmla="*/ 240 w 1986"/>
                  <a:gd name="T1" fmla="*/ 1021 h 1175"/>
                  <a:gd name="T2" fmla="*/ 1 w 1986"/>
                  <a:gd name="T3" fmla="*/ 1175 h 1175"/>
                  <a:gd name="T4" fmla="*/ 0 w 1986"/>
                  <a:gd name="T5" fmla="*/ 1136 h 1175"/>
                  <a:gd name="T6" fmla="*/ 12 w 1986"/>
                  <a:gd name="T7" fmla="*/ 1136 h 1175"/>
                  <a:gd name="T8" fmla="*/ 1709 w 1986"/>
                  <a:gd name="T9" fmla="*/ 0 h 1175"/>
                  <a:gd name="T10" fmla="*/ 1986 w 1986"/>
                  <a:gd name="T11" fmla="*/ 3 h 1175"/>
                  <a:gd name="T12" fmla="*/ 1934 w 1986"/>
                  <a:gd name="T13" fmla="*/ 29 h 1175"/>
                  <a:gd name="T14" fmla="*/ 1718 w 1986"/>
                  <a:gd name="T15" fmla="*/ 27 h 1175"/>
                  <a:gd name="T16" fmla="*/ 240 w 1986"/>
                  <a:gd name="T17" fmla="*/ 1021 h 11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86" h="1175">
                    <a:moveTo>
                      <a:pt x="240" y="1021"/>
                    </a:moveTo>
                    <a:lnTo>
                      <a:pt x="1" y="1175"/>
                    </a:lnTo>
                    <a:lnTo>
                      <a:pt x="0" y="1136"/>
                    </a:lnTo>
                    <a:lnTo>
                      <a:pt x="12" y="1136"/>
                    </a:lnTo>
                    <a:lnTo>
                      <a:pt x="1709" y="0"/>
                    </a:lnTo>
                    <a:lnTo>
                      <a:pt x="1986" y="3"/>
                    </a:lnTo>
                    <a:lnTo>
                      <a:pt x="1934" y="29"/>
                    </a:lnTo>
                    <a:lnTo>
                      <a:pt x="1718" y="27"/>
                    </a:lnTo>
                    <a:lnTo>
                      <a:pt x="240" y="1021"/>
                    </a:lnTo>
                    <a:close/>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sp>
          <p:nvSpPr>
            <p:cNvPr id="4119" name="Freeform 153"/>
            <p:cNvSpPr>
              <a:spLocks noEditPoints="1"/>
            </p:cNvSpPr>
            <p:nvPr/>
          </p:nvSpPr>
          <p:spPr bwMode="auto">
            <a:xfrm>
              <a:off x="1229" y="3515"/>
              <a:ext cx="24" cy="33"/>
            </a:xfrm>
            <a:custGeom>
              <a:avLst/>
              <a:gdLst>
                <a:gd name="T0" fmla="*/ 0 w 215"/>
                <a:gd name="T1" fmla="*/ 0 h 300"/>
                <a:gd name="T2" fmla="*/ 0 w 215"/>
                <a:gd name="T3" fmla="*/ 0 h 300"/>
                <a:gd name="T4" fmla="*/ 0 w 215"/>
                <a:gd name="T5" fmla="*/ 0 h 300"/>
                <a:gd name="T6" fmla="*/ 0 w 215"/>
                <a:gd name="T7" fmla="*/ 0 h 300"/>
                <a:gd name="T8" fmla="*/ 0 w 215"/>
                <a:gd name="T9" fmla="*/ 0 h 300"/>
                <a:gd name="T10" fmla="*/ 0 w 215"/>
                <a:gd name="T11" fmla="*/ 0 h 300"/>
                <a:gd name="T12" fmla="*/ 0 w 215"/>
                <a:gd name="T13" fmla="*/ 0 h 300"/>
                <a:gd name="T14" fmla="*/ 0 w 215"/>
                <a:gd name="T15" fmla="*/ 0 h 300"/>
                <a:gd name="T16" fmla="*/ 0 w 215"/>
                <a:gd name="T17" fmla="*/ 0 h 300"/>
                <a:gd name="T18" fmla="*/ 0 w 215"/>
                <a:gd name="T19" fmla="*/ 0 h 300"/>
                <a:gd name="T20" fmla="*/ 0 w 215"/>
                <a:gd name="T21" fmla="*/ 0 h 300"/>
                <a:gd name="T22" fmla="*/ 0 w 215"/>
                <a:gd name="T23" fmla="*/ 0 h 300"/>
                <a:gd name="T24" fmla="*/ 0 w 215"/>
                <a:gd name="T25" fmla="*/ 0 h 300"/>
                <a:gd name="T26" fmla="*/ 0 w 215"/>
                <a:gd name="T27" fmla="*/ 0 h 3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5" h="300">
                  <a:moveTo>
                    <a:pt x="33" y="10"/>
                  </a:moveTo>
                  <a:lnTo>
                    <a:pt x="91" y="94"/>
                  </a:lnTo>
                  <a:cubicBezTo>
                    <a:pt x="96" y="102"/>
                    <a:pt x="94" y="113"/>
                    <a:pt x="86" y="118"/>
                  </a:cubicBezTo>
                  <a:cubicBezTo>
                    <a:pt x="78" y="123"/>
                    <a:pt x="68" y="121"/>
                    <a:pt x="62" y="114"/>
                  </a:cubicBezTo>
                  <a:lnTo>
                    <a:pt x="5" y="29"/>
                  </a:lnTo>
                  <a:cubicBezTo>
                    <a:pt x="0" y="21"/>
                    <a:pt x="2" y="10"/>
                    <a:pt x="10" y="5"/>
                  </a:cubicBezTo>
                  <a:cubicBezTo>
                    <a:pt x="18" y="0"/>
                    <a:pt x="28" y="2"/>
                    <a:pt x="33" y="10"/>
                  </a:cubicBezTo>
                  <a:close/>
                  <a:moveTo>
                    <a:pt x="167" y="208"/>
                  </a:moveTo>
                  <a:lnTo>
                    <a:pt x="210" y="271"/>
                  </a:lnTo>
                  <a:cubicBezTo>
                    <a:pt x="215" y="279"/>
                    <a:pt x="213" y="289"/>
                    <a:pt x="205" y="295"/>
                  </a:cubicBezTo>
                  <a:cubicBezTo>
                    <a:pt x="197" y="300"/>
                    <a:pt x="187" y="298"/>
                    <a:pt x="181" y="290"/>
                  </a:cubicBezTo>
                  <a:lnTo>
                    <a:pt x="139" y="227"/>
                  </a:lnTo>
                  <a:cubicBezTo>
                    <a:pt x="133" y="219"/>
                    <a:pt x="135" y="208"/>
                    <a:pt x="143" y="203"/>
                  </a:cubicBezTo>
                  <a:cubicBezTo>
                    <a:pt x="151" y="198"/>
                    <a:pt x="162" y="200"/>
                    <a:pt x="167" y="208"/>
                  </a:cubicBezTo>
                  <a:close/>
                </a:path>
              </a:pathLst>
            </a:custGeom>
            <a:solidFill>
              <a:srgbClr val="000000"/>
            </a:solidFill>
            <a:ln w="4763" cap="flat">
              <a:solidFill>
                <a:srgbClr val="000000"/>
              </a:solidFill>
              <a:prstDash val="solid"/>
              <a:bevel/>
              <a:headEnd/>
              <a:tailEnd/>
            </a:ln>
          </p:spPr>
          <p:txBody>
            <a:bodyPr/>
            <a:lstStyle/>
            <a:p>
              <a:endParaRPr lang="ja-JP" altLang="en-US"/>
            </a:p>
          </p:txBody>
        </p:sp>
        <p:sp>
          <p:nvSpPr>
            <p:cNvPr id="4120" name="Freeform 154"/>
            <p:cNvSpPr>
              <a:spLocks noEditPoints="1"/>
            </p:cNvSpPr>
            <p:nvPr/>
          </p:nvSpPr>
          <p:spPr bwMode="auto">
            <a:xfrm>
              <a:off x="1410" y="3391"/>
              <a:ext cx="24" cy="33"/>
            </a:xfrm>
            <a:custGeom>
              <a:avLst/>
              <a:gdLst>
                <a:gd name="T0" fmla="*/ 0 w 215"/>
                <a:gd name="T1" fmla="*/ 0 h 306"/>
                <a:gd name="T2" fmla="*/ 0 w 215"/>
                <a:gd name="T3" fmla="*/ 0 h 306"/>
                <a:gd name="T4" fmla="*/ 0 w 215"/>
                <a:gd name="T5" fmla="*/ 0 h 306"/>
                <a:gd name="T6" fmla="*/ 0 w 215"/>
                <a:gd name="T7" fmla="*/ 0 h 306"/>
                <a:gd name="T8" fmla="*/ 0 w 215"/>
                <a:gd name="T9" fmla="*/ 0 h 306"/>
                <a:gd name="T10" fmla="*/ 0 w 215"/>
                <a:gd name="T11" fmla="*/ 0 h 306"/>
                <a:gd name="T12" fmla="*/ 0 w 215"/>
                <a:gd name="T13" fmla="*/ 0 h 306"/>
                <a:gd name="T14" fmla="*/ 0 w 215"/>
                <a:gd name="T15" fmla="*/ 0 h 306"/>
                <a:gd name="T16" fmla="*/ 0 w 215"/>
                <a:gd name="T17" fmla="*/ 0 h 306"/>
                <a:gd name="T18" fmla="*/ 0 w 215"/>
                <a:gd name="T19" fmla="*/ 0 h 306"/>
                <a:gd name="T20" fmla="*/ 0 w 215"/>
                <a:gd name="T21" fmla="*/ 0 h 306"/>
                <a:gd name="T22" fmla="*/ 0 w 215"/>
                <a:gd name="T23" fmla="*/ 0 h 306"/>
                <a:gd name="T24" fmla="*/ 0 w 215"/>
                <a:gd name="T25" fmla="*/ 0 h 306"/>
                <a:gd name="T26" fmla="*/ 0 w 215"/>
                <a:gd name="T27" fmla="*/ 0 h 3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5" h="306">
                  <a:moveTo>
                    <a:pt x="34" y="10"/>
                  </a:moveTo>
                  <a:lnTo>
                    <a:pt x="90" y="96"/>
                  </a:lnTo>
                  <a:cubicBezTo>
                    <a:pt x="95" y="103"/>
                    <a:pt x="93" y="114"/>
                    <a:pt x="85" y="119"/>
                  </a:cubicBezTo>
                  <a:cubicBezTo>
                    <a:pt x="78" y="124"/>
                    <a:pt x="67" y="122"/>
                    <a:pt x="62" y="114"/>
                  </a:cubicBezTo>
                  <a:lnTo>
                    <a:pt x="5" y="29"/>
                  </a:lnTo>
                  <a:cubicBezTo>
                    <a:pt x="0" y="21"/>
                    <a:pt x="2" y="11"/>
                    <a:pt x="10" y="5"/>
                  </a:cubicBezTo>
                  <a:cubicBezTo>
                    <a:pt x="18" y="0"/>
                    <a:pt x="29" y="2"/>
                    <a:pt x="34" y="10"/>
                  </a:cubicBezTo>
                  <a:close/>
                  <a:moveTo>
                    <a:pt x="165" y="209"/>
                  </a:moveTo>
                  <a:lnTo>
                    <a:pt x="210" y="277"/>
                  </a:lnTo>
                  <a:cubicBezTo>
                    <a:pt x="215" y="285"/>
                    <a:pt x="213" y="296"/>
                    <a:pt x="205" y="301"/>
                  </a:cubicBezTo>
                  <a:cubicBezTo>
                    <a:pt x="197" y="306"/>
                    <a:pt x="187" y="304"/>
                    <a:pt x="182" y="296"/>
                  </a:cubicBezTo>
                  <a:lnTo>
                    <a:pt x="137" y="228"/>
                  </a:lnTo>
                  <a:cubicBezTo>
                    <a:pt x="132" y="220"/>
                    <a:pt x="134" y="210"/>
                    <a:pt x="142" y="205"/>
                  </a:cubicBezTo>
                  <a:cubicBezTo>
                    <a:pt x="150" y="199"/>
                    <a:pt x="160" y="202"/>
                    <a:pt x="165" y="209"/>
                  </a:cubicBezTo>
                  <a:close/>
                </a:path>
              </a:pathLst>
            </a:custGeom>
            <a:solidFill>
              <a:srgbClr val="000000"/>
            </a:solidFill>
            <a:ln w="4763" cap="flat">
              <a:solidFill>
                <a:srgbClr val="000000"/>
              </a:solidFill>
              <a:prstDash val="solid"/>
              <a:bevel/>
              <a:headEnd/>
              <a:tailEnd/>
            </a:ln>
          </p:spPr>
          <p:txBody>
            <a:bodyPr/>
            <a:lstStyle/>
            <a:p>
              <a:endParaRPr lang="ja-JP" altLang="en-US"/>
            </a:p>
          </p:txBody>
        </p:sp>
        <p:sp>
          <p:nvSpPr>
            <p:cNvPr id="4121" name="Freeform 155"/>
            <p:cNvSpPr>
              <a:spLocks noEditPoints="1"/>
            </p:cNvSpPr>
            <p:nvPr/>
          </p:nvSpPr>
          <p:spPr bwMode="auto">
            <a:xfrm>
              <a:off x="1437" y="3375"/>
              <a:ext cx="24" cy="32"/>
            </a:xfrm>
            <a:custGeom>
              <a:avLst/>
              <a:gdLst>
                <a:gd name="T0" fmla="*/ 0 w 215"/>
                <a:gd name="T1" fmla="*/ 0 h 300"/>
                <a:gd name="T2" fmla="*/ 0 w 215"/>
                <a:gd name="T3" fmla="*/ 0 h 300"/>
                <a:gd name="T4" fmla="*/ 0 w 215"/>
                <a:gd name="T5" fmla="*/ 0 h 300"/>
                <a:gd name="T6" fmla="*/ 0 w 215"/>
                <a:gd name="T7" fmla="*/ 0 h 300"/>
                <a:gd name="T8" fmla="*/ 0 w 215"/>
                <a:gd name="T9" fmla="*/ 0 h 300"/>
                <a:gd name="T10" fmla="*/ 0 w 215"/>
                <a:gd name="T11" fmla="*/ 0 h 300"/>
                <a:gd name="T12" fmla="*/ 0 w 215"/>
                <a:gd name="T13" fmla="*/ 0 h 300"/>
                <a:gd name="T14" fmla="*/ 0 w 215"/>
                <a:gd name="T15" fmla="*/ 0 h 300"/>
                <a:gd name="T16" fmla="*/ 0 w 215"/>
                <a:gd name="T17" fmla="*/ 0 h 300"/>
                <a:gd name="T18" fmla="*/ 0 w 215"/>
                <a:gd name="T19" fmla="*/ 0 h 300"/>
                <a:gd name="T20" fmla="*/ 0 w 215"/>
                <a:gd name="T21" fmla="*/ 0 h 300"/>
                <a:gd name="T22" fmla="*/ 0 w 215"/>
                <a:gd name="T23" fmla="*/ 0 h 300"/>
                <a:gd name="T24" fmla="*/ 0 w 215"/>
                <a:gd name="T25" fmla="*/ 0 h 300"/>
                <a:gd name="T26" fmla="*/ 0 w 215"/>
                <a:gd name="T27" fmla="*/ 0 h 3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5" h="300">
                  <a:moveTo>
                    <a:pt x="34" y="10"/>
                  </a:moveTo>
                  <a:lnTo>
                    <a:pt x="91" y="94"/>
                  </a:lnTo>
                  <a:cubicBezTo>
                    <a:pt x="96" y="102"/>
                    <a:pt x="94" y="113"/>
                    <a:pt x="86" y="118"/>
                  </a:cubicBezTo>
                  <a:cubicBezTo>
                    <a:pt x="79" y="123"/>
                    <a:pt x="68" y="121"/>
                    <a:pt x="63" y="114"/>
                  </a:cubicBezTo>
                  <a:lnTo>
                    <a:pt x="6" y="29"/>
                  </a:lnTo>
                  <a:cubicBezTo>
                    <a:pt x="0" y="21"/>
                    <a:pt x="2" y="10"/>
                    <a:pt x="10" y="5"/>
                  </a:cubicBezTo>
                  <a:cubicBezTo>
                    <a:pt x="18" y="0"/>
                    <a:pt x="29" y="2"/>
                    <a:pt x="34" y="10"/>
                  </a:cubicBezTo>
                  <a:close/>
                  <a:moveTo>
                    <a:pt x="167" y="208"/>
                  </a:moveTo>
                  <a:lnTo>
                    <a:pt x="210" y="271"/>
                  </a:lnTo>
                  <a:cubicBezTo>
                    <a:pt x="215" y="279"/>
                    <a:pt x="213" y="289"/>
                    <a:pt x="205" y="295"/>
                  </a:cubicBezTo>
                  <a:cubicBezTo>
                    <a:pt x="198" y="300"/>
                    <a:pt x="187" y="298"/>
                    <a:pt x="182" y="290"/>
                  </a:cubicBezTo>
                  <a:lnTo>
                    <a:pt x="139" y="227"/>
                  </a:lnTo>
                  <a:cubicBezTo>
                    <a:pt x="134" y="219"/>
                    <a:pt x="136" y="208"/>
                    <a:pt x="144" y="203"/>
                  </a:cubicBezTo>
                  <a:cubicBezTo>
                    <a:pt x="151" y="198"/>
                    <a:pt x="162" y="200"/>
                    <a:pt x="167" y="208"/>
                  </a:cubicBezTo>
                  <a:close/>
                </a:path>
              </a:pathLst>
            </a:custGeom>
            <a:solidFill>
              <a:srgbClr val="000000"/>
            </a:solidFill>
            <a:ln w="4763" cap="flat">
              <a:solidFill>
                <a:srgbClr val="000000"/>
              </a:solidFill>
              <a:prstDash val="solid"/>
              <a:bevel/>
              <a:headEnd/>
              <a:tailEnd/>
            </a:ln>
          </p:spPr>
          <p:txBody>
            <a:bodyPr/>
            <a:lstStyle/>
            <a:p>
              <a:endParaRPr lang="ja-JP" altLang="en-US"/>
            </a:p>
          </p:txBody>
        </p:sp>
        <p:sp>
          <p:nvSpPr>
            <p:cNvPr id="4122" name="Freeform 156"/>
            <p:cNvSpPr>
              <a:spLocks noEditPoints="1"/>
            </p:cNvSpPr>
            <p:nvPr/>
          </p:nvSpPr>
          <p:spPr bwMode="auto">
            <a:xfrm>
              <a:off x="1620" y="3252"/>
              <a:ext cx="24" cy="33"/>
            </a:xfrm>
            <a:custGeom>
              <a:avLst/>
              <a:gdLst>
                <a:gd name="T0" fmla="*/ 0 w 215"/>
                <a:gd name="T1" fmla="*/ 0 h 300"/>
                <a:gd name="T2" fmla="*/ 0 w 215"/>
                <a:gd name="T3" fmla="*/ 0 h 300"/>
                <a:gd name="T4" fmla="*/ 0 w 215"/>
                <a:gd name="T5" fmla="*/ 0 h 300"/>
                <a:gd name="T6" fmla="*/ 0 w 215"/>
                <a:gd name="T7" fmla="*/ 0 h 300"/>
                <a:gd name="T8" fmla="*/ 0 w 215"/>
                <a:gd name="T9" fmla="*/ 0 h 300"/>
                <a:gd name="T10" fmla="*/ 0 w 215"/>
                <a:gd name="T11" fmla="*/ 0 h 300"/>
                <a:gd name="T12" fmla="*/ 0 w 215"/>
                <a:gd name="T13" fmla="*/ 0 h 300"/>
                <a:gd name="T14" fmla="*/ 0 w 215"/>
                <a:gd name="T15" fmla="*/ 0 h 300"/>
                <a:gd name="T16" fmla="*/ 0 w 215"/>
                <a:gd name="T17" fmla="*/ 0 h 300"/>
                <a:gd name="T18" fmla="*/ 0 w 215"/>
                <a:gd name="T19" fmla="*/ 0 h 300"/>
                <a:gd name="T20" fmla="*/ 0 w 215"/>
                <a:gd name="T21" fmla="*/ 0 h 300"/>
                <a:gd name="T22" fmla="*/ 0 w 215"/>
                <a:gd name="T23" fmla="*/ 0 h 300"/>
                <a:gd name="T24" fmla="*/ 0 w 215"/>
                <a:gd name="T25" fmla="*/ 0 h 300"/>
                <a:gd name="T26" fmla="*/ 0 w 215"/>
                <a:gd name="T27" fmla="*/ 0 h 3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5" h="300">
                  <a:moveTo>
                    <a:pt x="33" y="9"/>
                  </a:moveTo>
                  <a:lnTo>
                    <a:pt x="91" y="94"/>
                  </a:lnTo>
                  <a:cubicBezTo>
                    <a:pt x="96" y="102"/>
                    <a:pt x="94" y="113"/>
                    <a:pt x="86" y="118"/>
                  </a:cubicBezTo>
                  <a:cubicBezTo>
                    <a:pt x="78" y="123"/>
                    <a:pt x="68" y="121"/>
                    <a:pt x="62" y="113"/>
                  </a:cubicBezTo>
                  <a:lnTo>
                    <a:pt x="5" y="28"/>
                  </a:lnTo>
                  <a:cubicBezTo>
                    <a:pt x="0" y="21"/>
                    <a:pt x="2" y="10"/>
                    <a:pt x="10" y="5"/>
                  </a:cubicBezTo>
                  <a:cubicBezTo>
                    <a:pt x="17" y="0"/>
                    <a:pt x="28" y="2"/>
                    <a:pt x="33" y="9"/>
                  </a:cubicBezTo>
                  <a:close/>
                  <a:moveTo>
                    <a:pt x="167" y="207"/>
                  </a:moveTo>
                  <a:lnTo>
                    <a:pt x="210" y="271"/>
                  </a:lnTo>
                  <a:cubicBezTo>
                    <a:pt x="215" y="279"/>
                    <a:pt x="213" y="289"/>
                    <a:pt x="205" y="295"/>
                  </a:cubicBezTo>
                  <a:cubicBezTo>
                    <a:pt x="197" y="300"/>
                    <a:pt x="187" y="298"/>
                    <a:pt x="181" y="290"/>
                  </a:cubicBezTo>
                  <a:lnTo>
                    <a:pt x="138" y="226"/>
                  </a:lnTo>
                  <a:cubicBezTo>
                    <a:pt x="133" y="219"/>
                    <a:pt x="135" y="208"/>
                    <a:pt x="143" y="203"/>
                  </a:cubicBezTo>
                  <a:cubicBezTo>
                    <a:pt x="151" y="197"/>
                    <a:pt x="161" y="200"/>
                    <a:pt x="167" y="207"/>
                  </a:cubicBezTo>
                  <a:close/>
                </a:path>
              </a:pathLst>
            </a:custGeom>
            <a:solidFill>
              <a:srgbClr val="000000"/>
            </a:solidFill>
            <a:ln w="4763" cap="flat">
              <a:solidFill>
                <a:srgbClr val="000000"/>
              </a:solidFill>
              <a:prstDash val="solid"/>
              <a:bevel/>
              <a:headEnd/>
              <a:tailEnd/>
            </a:ln>
          </p:spPr>
          <p:txBody>
            <a:bodyPr/>
            <a:lstStyle/>
            <a:p>
              <a:endParaRPr lang="ja-JP" altLang="en-US"/>
            </a:p>
          </p:txBody>
        </p:sp>
        <p:sp>
          <p:nvSpPr>
            <p:cNvPr id="4123" name="Freeform 157"/>
            <p:cNvSpPr>
              <a:spLocks noEditPoints="1"/>
            </p:cNvSpPr>
            <p:nvPr/>
          </p:nvSpPr>
          <p:spPr bwMode="auto">
            <a:xfrm>
              <a:off x="1648" y="3235"/>
              <a:ext cx="24" cy="33"/>
            </a:xfrm>
            <a:custGeom>
              <a:avLst/>
              <a:gdLst>
                <a:gd name="T0" fmla="*/ 0 w 215"/>
                <a:gd name="T1" fmla="*/ 0 h 300"/>
                <a:gd name="T2" fmla="*/ 0 w 215"/>
                <a:gd name="T3" fmla="*/ 0 h 300"/>
                <a:gd name="T4" fmla="*/ 0 w 215"/>
                <a:gd name="T5" fmla="*/ 0 h 300"/>
                <a:gd name="T6" fmla="*/ 0 w 215"/>
                <a:gd name="T7" fmla="*/ 0 h 300"/>
                <a:gd name="T8" fmla="*/ 0 w 215"/>
                <a:gd name="T9" fmla="*/ 0 h 300"/>
                <a:gd name="T10" fmla="*/ 0 w 215"/>
                <a:gd name="T11" fmla="*/ 0 h 300"/>
                <a:gd name="T12" fmla="*/ 0 w 215"/>
                <a:gd name="T13" fmla="*/ 0 h 300"/>
                <a:gd name="T14" fmla="*/ 0 w 215"/>
                <a:gd name="T15" fmla="*/ 0 h 300"/>
                <a:gd name="T16" fmla="*/ 0 w 215"/>
                <a:gd name="T17" fmla="*/ 0 h 300"/>
                <a:gd name="T18" fmla="*/ 0 w 215"/>
                <a:gd name="T19" fmla="*/ 0 h 300"/>
                <a:gd name="T20" fmla="*/ 0 w 215"/>
                <a:gd name="T21" fmla="*/ 0 h 300"/>
                <a:gd name="T22" fmla="*/ 0 w 215"/>
                <a:gd name="T23" fmla="*/ 0 h 300"/>
                <a:gd name="T24" fmla="*/ 0 w 215"/>
                <a:gd name="T25" fmla="*/ 0 h 300"/>
                <a:gd name="T26" fmla="*/ 0 w 215"/>
                <a:gd name="T27" fmla="*/ 0 h 3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5" h="300">
                  <a:moveTo>
                    <a:pt x="33" y="10"/>
                  </a:moveTo>
                  <a:lnTo>
                    <a:pt x="90" y="95"/>
                  </a:lnTo>
                  <a:cubicBezTo>
                    <a:pt x="96" y="103"/>
                    <a:pt x="93" y="113"/>
                    <a:pt x="86" y="118"/>
                  </a:cubicBezTo>
                  <a:cubicBezTo>
                    <a:pt x="78" y="124"/>
                    <a:pt x="67" y="122"/>
                    <a:pt x="62" y="114"/>
                  </a:cubicBezTo>
                  <a:lnTo>
                    <a:pt x="5" y="29"/>
                  </a:lnTo>
                  <a:cubicBezTo>
                    <a:pt x="0" y="21"/>
                    <a:pt x="2" y="11"/>
                    <a:pt x="9" y="5"/>
                  </a:cubicBezTo>
                  <a:cubicBezTo>
                    <a:pt x="17" y="0"/>
                    <a:pt x="28" y="2"/>
                    <a:pt x="33" y="10"/>
                  </a:cubicBezTo>
                  <a:close/>
                  <a:moveTo>
                    <a:pt x="166" y="208"/>
                  </a:moveTo>
                  <a:lnTo>
                    <a:pt x="209" y="271"/>
                  </a:lnTo>
                  <a:cubicBezTo>
                    <a:pt x="215" y="279"/>
                    <a:pt x="212" y="290"/>
                    <a:pt x="205" y="295"/>
                  </a:cubicBezTo>
                  <a:cubicBezTo>
                    <a:pt x="197" y="300"/>
                    <a:pt x="186" y="298"/>
                    <a:pt x="181" y="290"/>
                  </a:cubicBezTo>
                  <a:lnTo>
                    <a:pt x="138" y="227"/>
                  </a:lnTo>
                  <a:cubicBezTo>
                    <a:pt x="133" y="219"/>
                    <a:pt x="135" y="209"/>
                    <a:pt x="143" y="203"/>
                  </a:cubicBezTo>
                  <a:cubicBezTo>
                    <a:pt x="151" y="198"/>
                    <a:pt x="161" y="200"/>
                    <a:pt x="166" y="208"/>
                  </a:cubicBezTo>
                  <a:close/>
                </a:path>
              </a:pathLst>
            </a:custGeom>
            <a:solidFill>
              <a:srgbClr val="000000"/>
            </a:solidFill>
            <a:ln w="4763" cap="flat">
              <a:solidFill>
                <a:srgbClr val="000000"/>
              </a:solidFill>
              <a:prstDash val="solid"/>
              <a:bevel/>
              <a:headEnd/>
              <a:tailEnd/>
            </a:ln>
          </p:spPr>
          <p:txBody>
            <a:bodyPr/>
            <a:lstStyle/>
            <a:p>
              <a:endParaRPr lang="ja-JP" altLang="en-US"/>
            </a:p>
          </p:txBody>
        </p:sp>
        <p:sp>
          <p:nvSpPr>
            <p:cNvPr id="4124" name="Freeform 158"/>
            <p:cNvSpPr>
              <a:spLocks noEditPoints="1"/>
            </p:cNvSpPr>
            <p:nvPr/>
          </p:nvSpPr>
          <p:spPr bwMode="auto">
            <a:xfrm>
              <a:off x="1831" y="3111"/>
              <a:ext cx="23" cy="33"/>
            </a:xfrm>
            <a:custGeom>
              <a:avLst/>
              <a:gdLst>
                <a:gd name="T0" fmla="*/ 0 w 215"/>
                <a:gd name="T1" fmla="*/ 0 h 300"/>
                <a:gd name="T2" fmla="*/ 0 w 215"/>
                <a:gd name="T3" fmla="*/ 0 h 300"/>
                <a:gd name="T4" fmla="*/ 0 w 215"/>
                <a:gd name="T5" fmla="*/ 0 h 300"/>
                <a:gd name="T6" fmla="*/ 0 w 215"/>
                <a:gd name="T7" fmla="*/ 0 h 300"/>
                <a:gd name="T8" fmla="*/ 0 w 215"/>
                <a:gd name="T9" fmla="*/ 0 h 300"/>
                <a:gd name="T10" fmla="*/ 0 w 215"/>
                <a:gd name="T11" fmla="*/ 0 h 300"/>
                <a:gd name="T12" fmla="*/ 0 w 215"/>
                <a:gd name="T13" fmla="*/ 0 h 300"/>
                <a:gd name="T14" fmla="*/ 0 w 215"/>
                <a:gd name="T15" fmla="*/ 0 h 300"/>
                <a:gd name="T16" fmla="*/ 0 w 215"/>
                <a:gd name="T17" fmla="*/ 0 h 300"/>
                <a:gd name="T18" fmla="*/ 0 w 215"/>
                <a:gd name="T19" fmla="*/ 0 h 300"/>
                <a:gd name="T20" fmla="*/ 0 w 215"/>
                <a:gd name="T21" fmla="*/ 0 h 300"/>
                <a:gd name="T22" fmla="*/ 0 w 215"/>
                <a:gd name="T23" fmla="*/ 0 h 300"/>
                <a:gd name="T24" fmla="*/ 0 w 215"/>
                <a:gd name="T25" fmla="*/ 0 h 300"/>
                <a:gd name="T26" fmla="*/ 0 w 215"/>
                <a:gd name="T27" fmla="*/ 0 h 3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5" h="300">
                  <a:moveTo>
                    <a:pt x="34" y="9"/>
                  </a:moveTo>
                  <a:lnTo>
                    <a:pt x="91" y="94"/>
                  </a:lnTo>
                  <a:cubicBezTo>
                    <a:pt x="96" y="102"/>
                    <a:pt x="94" y="113"/>
                    <a:pt x="86" y="118"/>
                  </a:cubicBezTo>
                  <a:cubicBezTo>
                    <a:pt x="78" y="123"/>
                    <a:pt x="68" y="121"/>
                    <a:pt x="62" y="113"/>
                  </a:cubicBezTo>
                  <a:lnTo>
                    <a:pt x="5" y="28"/>
                  </a:lnTo>
                  <a:cubicBezTo>
                    <a:pt x="0" y="21"/>
                    <a:pt x="2" y="10"/>
                    <a:pt x="10" y="5"/>
                  </a:cubicBezTo>
                  <a:cubicBezTo>
                    <a:pt x="18" y="0"/>
                    <a:pt x="28" y="2"/>
                    <a:pt x="34" y="9"/>
                  </a:cubicBezTo>
                  <a:close/>
                  <a:moveTo>
                    <a:pt x="167" y="207"/>
                  </a:moveTo>
                  <a:lnTo>
                    <a:pt x="210" y="271"/>
                  </a:lnTo>
                  <a:cubicBezTo>
                    <a:pt x="215" y="279"/>
                    <a:pt x="213" y="289"/>
                    <a:pt x="205" y="295"/>
                  </a:cubicBezTo>
                  <a:cubicBezTo>
                    <a:pt x="197" y="300"/>
                    <a:pt x="187" y="298"/>
                    <a:pt x="181" y="290"/>
                  </a:cubicBezTo>
                  <a:lnTo>
                    <a:pt x="139" y="226"/>
                  </a:lnTo>
                  <a:cubicBezTo>
                    <a:pt x="133" y="219"/>
                    <a:pt x="135" y="208"/>
                    <a:pt x="143" y="203"/>
                  </a:cubicBezTo>
                  <a:cubicBezTo>
                    <a:pt x="151" y="197"/>
                    <a:pt x="162" y="200"/>
                    <a:pt x="167" y="207"/>
                  </a:cubicBezTo>
                  <a:close/>
                </a:path>
              </a:pathLst>
            </a:custGeom>
            <a:solidFill>
              <a:srgbClr val="000000"/>
            </a:solidFill>
            <a:ln w="4763" cap="flat">
              <a:solidFill>
                <a:srgbClr val="000000"/>
              </a:solidFill>
              <a:prstDash val="solid"/>
              <a:bevel/>
              <a:headEnd/>
              <a:tailEnd/>
            </a:ln>
          </p:spPr>
          <p:txBody>
            <a:bodyPr/>
            <a:lstStyle/>
            <a:p>
              <a:endParaRPr lang="ja-JP" altLang="en-US"/>
            </a:p>
          </p:txBody>
        </p:sp>
        <p:sp>
          <p:nvSpPr>
            <p:cNvPr id="4125" name="Freeform 159"/>
            <p:cNvSpPr>
              <a:spLocks noEditPoints="1"/>
            </p:cNvSpPr>
            <p:nvPr/>
          </p:nvSpPr>
          <p:spPr bwMode="auto">
            <a:xfrm>
              <a:off x="1858" y="3095"/>
              <a:ext cx="24" cy="32"/>
            </a:xfrm>
            <a:custGeom>
              <a:avLst/>
              <a:gdLst>
                <a:gd name="T0" fmla="*/ 0 w 215"/>
                <a:gd name="T1" fmla="*/ 0 h 300"/>
                <a:gd name="T2" fmla="*/ 0 w 215"/>
                <a:gd name="T3" fmla="*/ 0 h 300"/>
                <a:gd name="T4" fmla="*/ 0 w 215"/>
                <a:gd name="T5" fmla="*/ 0 h 300"/>
                <a:gd name="T6" fmla="*/ 0 w 215"/>
                <a:gd name="T7" fmla="*/ 0 h 300"/>
                <a:gd name="T8" fmla="*/ 0 w 215"/>
                <a:gd name="T9" fmla="*/ 0 h 300"/>
                <a:gd name="T10" fmla="*/ 0 w 215"/>
                <a:gd name="T11" fmla="*/ 0 h 300"/>
                <a:gd name="T12" fmla="*/ 0 w 215"/>
                <a:gd name="T13" fmla="*/ 0 h 300"/>
                <a:gd name="T14" fmla="*/ 0 w 215"/>
                <a:gd name="T15" fmla="*/ 0 h 300"/>
                <a:gd name="T16" fmla="*/ 0 w 215"/>
                <a:gd name="T17" fmla="*/ 0 h 300"/>
                <a:gd name="T18" fmla="*/ 0 w 215"/>
                <a:gd name="T19" fmla="*/ 0 h 300"/>
                <a:gd name="T20" fmla="*/ 0 w 215"/>
                <a:gd name="T21" fmla="*/ 0 h 300"/>
                <a:gd name="T22" fmla="*/ 0 w 215"/>
                <a:gd name="T23" fmla="*/ 0 h 300"/>
                <a:gd name="T24" fmla="*/ 0 w 215"/>
                <a:gd name="T25" fmla="*/ 0 h 300"/>
                <a:gd name="T26" fmla="*/ 0 w 215"/>
                <a:gd name="T27" fmla="*/ 0 h 3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5" h="300">
                  <a:moveTo>
                    <a:pt x="34" y="10"/>
                  </a:moveTo>
                  <a:lnTo>
                    <a:pt x="91" y="95"/>
                  </a:lnTo>
                  <a:cubicBezTo>
                    <a:pt x="96" y="103"/>
                    <a:pt x="94" y="113"/>
                    <a:pt x="86" y="118"/>
                  </a:cubicBezTo>
                  <a:cubicBezTo>
                    <a:pt x="78" y="124"/>
                    <a:pt x="68" y="122"/>
                    <a:pt x="62" y="114"/>
                  </a:cubicBezTo>
                  <a:lnTo>
                    <a:pt x="5" y="29"/>
                  </a:lnTo>
                  <a:cubicBezTo>
                    <a:pt x="0" y="21"/>
                    <a:pt x="2" y="11"/>
                    <a:pt x="10" y="5"/>
                  </a:cubicBezTo>
                  <a:cubicBezTo>
                    <a:pt x="18" y="0"/>
                    <a:pt x="28" y="2"/>
                    <a:pt x="34" y="10"/>
                  </a:cubicBezTo>
                  <a:close/>
                  <a:moveTo>
                    <a:pt x="167" y="208"/>
                  </a:moveTo>
                  <a:lnTo>
                    <a:pt x="210" y="271"/>
                  </a:lnTo>
                  <a:cubicBezTo>
                    <a:pt x="215" y="279"/>
                    <a:pt x="213" y="290"/>
                    <a:pt x="205" y="295"/>
                  </a:cubicBezTo>
                  <a:cubicBezTo>
                    <a:pt x="197" y="300"/>
                    <a:pt x="187" y="298"/>
                    <a:pt x="181" y="290"/>
                  </a:cubicBezTo>
                  <a:lnTo>
                    <a:pt x="139" y="227"/>
                  </a:lnTo>
                  <a:cubicBezTo>
                    <a:pt x="133" y="219"/>
                    <a:pt x="135" y="209"/>
                    <a:pt x="143" y="203"/>
                  </a:cubicBezTo>
                  <a:cubicBezTo>
                    <a:pt x="151" y="198"/>
                    <a:pt x="162" y="200"/>
                    <a:pt x="167" y="208"/>
                  </a:cubicBezTo>
                  <a:close/>
                </a:path>
              </a:pathLst>
            </a:custGeom>
            <a:solidFill>
              <a:srgbClr val="000000"/>
            </a:solidFill>
            <a:ln w="4763" cap="flat">
              <a:solidFill>
                <a:srgbClr val="000000"/>
              </a:solidFill>
              <a:prstDash val="solid"/>
              <a:bevel/>
              <a:headEnd/>
              <a:tailEnd/>
            </a:ln>
          </p:spPr>
          <p:txBody>
            <a:bodyPr/>
            <a:lstStyle/>
            <a:p>
              <a:endParaRPr lang="ja-JP" altLang="en-US"/>
            </a:p>
          </p:txBody>
        </p:sp>
        <p:sp>
          <p:nvSpPr>
            <p:cNvPr id="4126" name="Freeform 160"/>
            <p:cNvSpPr>
              <a:spLocks noEditPoints="1"/>
            </p:cNvSpPr>
            <p:nvPr/>
          </p:nvSpPr>
          <p:spPr bwMode="auto">
            <a:xfrm>
              <a:off x="2040" y="2972"/>
              <a:ext cx="23" cy="33"/>
            </a:xfrm>
            <a:custGeom>
              <a:avLst/>
              <a:gdLst>
                <a:gd name="T0" fmla="*/ 0 w 215"/>
                <a:gd name="T1" fmla="*/ 0 h 300"/>
                <a:gd name="T2" fmla="*/ 0 w 215"/>
                <a:gd name="T3" fmla="*/ 0 h 300"/>
                <a:gd name="T4" fmla="*/ 0 w 215"/>
                <a:gd name="T5" fmla="*/ 0 h 300"/>
                <a:gd name="T6" fmla="*/ 0 w 215"/>
                <a:gd name="T7" fmla="*/ 0 h 300"/>
                <a:gd name="T8" fmla="*/ 0 w 215"/>
                <a:gd name="T9" fmla="*/ 0 h 300"/>
                <a:gd name="T10" fmla="*/ 0 w 215"/>
                <a:gd name="T11" fmla="*/ 0 h 300"/>
                <a:gd name="T12" fmla="*/ 0 w 215"/>
                <a:gd name="T13" fmla="*/ 0 h 300"/>
                <a:gd name="T14" fmla="*/ 0 w 215"/>
                <a:gd name="T15" fmla="*/ 0 h 300"/>
                <a:gd name="T16" fmla="*/ 0 w 215"/>
                <a:gd name="T17" fmla="*/ 0 h 300"/>
                <a:gd name="T18" fmla="*/ 0 w 215"/>
                <a:gd name="T19" fmla="*/ 0 h 300"/>
                <a:gd name="T20" fmla="*/ 0 w 215"/>
                <a:gd name="T21" fmla="*/ 0 h 300"/>
                <a:gd name="T22" fmla="*/ 0 w 215"/>
                <a:gd name="T23" fmla="*/ 0 h 300"/>
                <a:gd name="T24" fmla="*/ 0 w 215"/>
                <a:gd name="T25" fmla="*/ 0 h 300"/>
                <a:gd name="T26" fmla="*/ 0 w 215"/>
                <a:gd name="T27" fmla="*/ 0 h 3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5" h="300">
                  <a:moveTo>
                    <a:pt x="33" y="10"/>
                  </a:moveTo>
                  <a:lnTo>
                    <a:pt x="91" y="95"/>
                  </a:lnTo>
                  <a:cubicBezTo>
                    <a:pt x="96" y="102"/>
                    <a:pt x="94" y="113"/>
                    <a:pt x="86" y="118"/>
                  </a:cubicBezTo>
                  <a:cubicBezTo>
                    <a:pt x="78" y="124"/>
                    <a:pt x="67" y="121"/>
                    <a:pt x="62" y="114"/>
                  </a:cubicBezTo>
                  <a:lnTo>
                    <a:pt x="5" y="29"/>
                  </a:lnTo>
                  <a:cubicBezTo>
                    <a:pt x="0" y="21"/>
                    <a:pt x="2" y="10"/>
                    <a:pt x="10" y="5"/>
                  </a:cubicBezTo>
                  <a:cubicBezTo>
                    <a:pt x="17" y="0"/>
                    <a:pt x="28" y="2"/>
                    <a:pt x="33" y="10"/>
                  </a:cubicBezTo>
                  <a:close/>
                  <a:moveTo>
                    <a:pt x="167" y="208"/>
                  </a:moveTo>
                  <a:lnTo>
                    <a:pt x="210" y="271"/>
                  </a:lnTo>
                  <a:cubicBezTo>
                    <a:pt x="215" y="279"/>
                    <a:pt x="213" y="290"/>
                    <a:pt x="205" y="295"/>
                  </a:cubicBezTo>
                  <a:cubicBezTo>
                    <a:pt x="197" y="300"/>
                    <a:pt x="186" y="298"/>
                    <a:pt x="181" y="290"/>
                  </a:cubicBezTo>
                  <a:lnTo>
                    <a:pt x="138" y="227"/>
                  </a:lnTo>
                  <a:cubicBezTo>
                    <a:pt x="133" y="219"/>
                    <a:pt x="135" y="208"/>
                    <a:pt x="143" y="203"/>
                  </a:cubicBezTo>
                  <a:cubicBezTo>
                    <a:pt x="151" y="198"/>
                    <a:pt x="161" y="200"/>
                    <a:pt x="167" y="208"/>
                  </a:cubicBezTo>
                  <a:close/>
                </a:path>
              </a:pathLst>
            </a:custGeom>
            <a:solidFill>
              <a:srgbClr val="000000"/>
            </a:solidFill>
            <a:ln w="4763" cap="flat">
              <a:solidFill>
                <a:srgbClr val="000000"/>
              </a:solidFill>
              <a:prstDash val="solid"/>
              <a:bevel/>
              <a:headEnd/>
              <a:tailEnd/>
            </a:ln>
          </p:spPr>
          <p:txBody>
            <a:bodyPr/>
            <a:lstStyle/>
            <a:p>
              <a:endParaRPr lang="ja-JP" altLang="en-US"/>
            </a:p>
          </p:txBody>
        </p:sp>
        <p:sp>
          <p:nvSpPr>
            <p:cNvPr id="4127" name="Rectangle 161"/>
            <p:cNvSpPr>
              <a:spLocks noChangeArrowheads="1"/>
            </p:cNvSpPr>
            <p:nvPr/>
          </p:nvSpPr>
          <p:spPr bwMode="auto">
            <a:xfrm rot="-1920000">
              <a:off x="1519" y="3035"/>
              <a:ext cx="28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spcBef>
                  <a:spcPct val="50000"/>
                </a:spcBef>
              </a:pPr>
              <a:r>
                <a:rPr lang="en-US" altLang="ja-JP">
                  <a:solidFill>
                    <a:srgbClr val="000000"/>
                  </a:solidFill>
                </a:rPr>
                <a:t>1:1.5</a:t>
              </a:r>
              <a:endParaRPr lang="en-US" altLang="ja-JP"/>
            </a:p>
          </p:txBody>
        </p:sp>
        <p:sp>
          <p:nvSpPr>
            <p:cNvPr id="4128" name="Rectangle 162"/>
            <p:cNvSpPr>
              <a:spLocks noChangeArrowheads="1"/>
            </p:cNvSpPr>
            <p:nvPr/>
          </p:nvSpPr>
          <p:spPr bwMode="auto">
            <a:xfrm>
              <a:off x="1545" y="2796"/>
              <a:ext cx="60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spcBef>
                  <a:spcPct val="50000"/>
                </a:spcBef>
              </a:pPr>
              <a:r>
                <a:rPr lang="en-US" altLang="ja-JP">
                  <a:solidFill>
                    <a:srgbClr val="000000"/>
                  </a:solidFill>
                </a:rPr>
                <a:t>O.P.+9.7m</a:t>
              </a:r>
              <a:endParaRPr lang="en-US" altLang="ja-JP"/>
            </a:p>
          </p:txBody>
        </p:sp>
        <p:sp>
          <p:nvSpPr>
            <p:cNvPr id="4129" name="Line 163"/>
            <p:cNvSpPr>
              <a:spLocks noChangeShapeType="1"/>
            </p:cNvSpPr>
            <p:nvPr/>
          </p:nvSpPr>
          <p:spPr bwMode="auto">
            <a:xfrm>
              <a:off x="1540" y="2950"/>
              <a:ext cx="508" cy="0"/>
            </a:xfrm>
            <a:prstGeom prst="line">
              <a:avLst/>
            </a:prstGeom>
            <a:noFill/>
            <a:ln w="1428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130" name="Rectangle 164"/>
            <p:cNvSpPr>
              <a:spLocks noChangeArrowheads="1"/>
            </p:cNvSpPr>
            <p:nvPr/>
          </p:nvSpPr>
          <p:spPr bwMode="auto">
            <a:xfrm>
              <a:off x="2880" y="2246"/>
              <a:ext cx="67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spcBef>
                  <a:spcPct val="50000"/>
                </a:spcBef>
              </a:pPr>
              <a:r>
                <a:rPr lang="en-US" altLang="ja-JP">
                  <a:solidFill>
                    <a:schemeClr val="bg1"/>
                  </a:solidFill>
                </a:rPr>
                <a:t>O.P.+14.8m</a:t>
              </a:r>
            </a:p>
          </p:txBody>
        </p:sp>
        <p:sp>
          <p:nvSpPr>
            <p:cNvPr id="4131" name="Rectangle 165"/>
            <p:cNvSpPr>
              <a:spLocks noChangeArrowheads="1"/>
            </p:cNvSpPr>
            <p:nvPr/>
          </p:nvSpPr>
          <p:spPr bwMode="auto">
            <a:xfrm>
              <a:off x="327" y="3334"/>
              <a:ext cx="606"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spcBef>
                  <a:spcPct val="50000"/>
                </a:spcBef>
              </a:pPr>
              <a:r>
                <a:rPr lang="en-US" altLang="ja-JP">
                  <a:solidFill>
                    <a:srgbClr val="000000"/>
                  </a:solidFill>
                </a:rPr>
                <a:t>O.P.+3.5m</a:t>
              </a:r>
              <a:endParaRPr lang="en-US" altLang="ja-JP"/>
            </a:p>
          </p:txBody>
        </p:sp>
        <p:sp>
          <p:nvSpPr>
            <p:cNvPr id="4132" name="Line 166"/>
            <p:cNvSpPr>
              <a:spLocks noChangeShapeType="1"/>
            </p:cNvSpPr>
            <p:nvPr/>
          </p:nvSpPr>
          <p:spPr bwMode="auto">
            <a:xfrm flipH="1">
              <a:off x="224" y="3950"/>
              <a:ext cx="1191" cy="0"/>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nvGrpSpPr>
            <p:cNvPr id="4133" name="Group 167"/>
            <p:cNvGrpSpPr>
              <a:grpSpLocks/>
            </p:cNvGrpSpPr>
            <p:nvPr/>
          </p:nvGrpSpPr>
          <p:grpSpPr bwMode="auto">
            <a:xfrm>
              <a:off x="243" y="3540"/>
              <a:ext cx="711" cy="26"/>
              <a:chOff x="535" y="2949"/>
              <a:chExt cx="1331" cy="48"/>
            </a:xfrm>
          </p:grpSpPr>
          <p:sp>
            <p:nvSpPr>
              <p:cNvPr id="4150" name="Freeform 168"/>
              <p:cNvSpPr>
                <a:spLocks/>
              </p:cNvSpPr>
              <p:nvPr/>
            </p:nvSpPr>
            <p:spPr bwMode="auto">
              <a:xfrm>
                <a:off x="535" y="2949"/>
                <a:ext cx="1331" cy="48"/>
              </a:xfrm>
              <a:custGeom>
                <a:avLst/>
                <a:gdLst>
                  <a:gd name="T0" fmla="*/ 0 w 1331"/>
                  <a:gd name="T1" fmla="*/ 13 h 48"/>
                  <a:gd name="T2" fmla="*/ 1331 w 1331"/>
                  <a:gd name="T3" fmla="*/ 0 h 48"/>
                  <a:gd name="T4" fmla="*/ 1331 w 1331"/>
                  <a:gd name="T5" fmla="*/ 42 h 48"/>
                  <a:gd name="T6" fmla="*/ 1 w 1331"/>
                  <a:gd name="T7" fmla="*/ 48 h 48"/>
                  <a:gd name="T8" fmla="*/ 0 w 1331"/>
                  <a:gd name="T9" fmla="*/ 13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1" h="48">
                    <a:moveTo>
                      <a:pt x="0" y="13"/>
                    </a:moveTo>
                    <a:lnTo>
                      <a:pt x="1331" y="0"/>
                    </a:lnTo>
                    <a:lnTo>
                      <a:pt x="1331" y="42"/>
                    </a:lnTo>
                    <a:lnTo>
                      <a:pt x="1" y="48"/>
                    </a:lnTo>
                    <a:lnTo>
                      <a:pt x="0" y="13"/>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4151" name="Freeform 169"/>
              <p:cNvSpPr>
                <a:spLocks/>
              </p:cNvSpPr>
              <p:nvPr/>
            </p:nvSpPr>
            <p:spPr bwMode="auto">
              <a:xfrm>
                <a:off x="535" y="2949"/>
                <a:ext cx="1331" cy="48"/>
              </a:xfrm>
              <a:custGeom>
                <a:avLst/>
                <a:gdLst>
                  <a:gd name="T0" fmla="*/ 0 w 1331"/>
                  <a:gd name="T1" fmla="*/ 13 h 48"/>
                  <a:gd name="T2" fmla="*/ 1331 w 1331"/>
                  <a:gd name="T3" fmla="*/ 0 h 48"/>
                  <a:gd name="T4" fmla="*/ 1331 w 1331"/>
                  <a:gd name="T5" fmla="*/ 42 h 48"/>
                  <a:gd name="T6" fmla="*/ 1 w 1331"/>
                  <a:gd name="T7" fmla="*/ 48 h 48"/>
                  <a:gd name="T8" fmla="*/ 0 w 1331"/>
                  <a:gd name="T9" fmla="*/ 13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31" h="48">
                    <a:moveTo>
                      <a:pt x="0" y="13"/>
                    </a:moveTo>
                    <a:lnTo>
                      <a:pt x="1331" y="0"/>
                    </a:lnTo>
                    <a:lnTo>
                      <a:pt x="1331" y="42"/>
                    </a:lnTo>
                    <a:lnTo>
                      <a:pt x="1" y="48"/>
                    </a:lnTo>
                    <a:lnTo>
                      <a:pt x="0" y="13"/>
                    </a:lnTo>
                    <a:close/>
                  </a:path>
                </a:pathLst>
              </a:custGeom>
              <a:noFill/>
              <a:ln w="11113"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sp>
          <p:nvSpPr>
            <p:cNvPr id="4134" name="Rectangle 170"/>
            <p:cNvSpPr>
              <a:spLocks noChangeArrowheads="1"/>
            </p:cNvSpPr>
            <p:nvPr/>
          </p:nvSpPr>
          <p:spPr bwMode="auto">
            <a:xfrm>
              <a:off x="944" y="3814"/>
              <a:ext cx="28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spcBef>
                  <a:spcPct val="50000"/>
                </a:spcBef>
              </a:pPr>
              <a:r>
                <a:rPr lang="en-US" altLang="ja-JP">
                  <a:solidFill>
                    <a:srgbClr val="000000"/>
                  </a:solidFill>
                </a:rPr>
                <a:t>2.1m</a:t>
              </a:r>
              <a:endParaRPr lang="en-US" altLang="ja-JP"/>
            </a:p>
          </p:txBody>
        </p:sp>
        <p:grpSp>
          <p:nvGrpSpPr>
            <p:cNvPr id="4135" name="Group 171"/>
            <p:cNvGrpSpPr>
              <a:grpSpLocks/>
            </p:cNvGrpSpPr>
            <p:nvPr/>
          </p:nvGrpSpPr>
          <p:grpSpPr bwMode="auto">
            <a:xfrm>
              <a:off x="956" y="3671"/>
              <a:ext cx="226" cy="177"/>
              <a:chOff x="1870" y="3193"/>
              <a:chExt cx="422" cy="332"/>
            </a:xfrm>
          </p:grpSpPr>
          <p:sp>
            <p:nvSpPr>
              <p:cNvPr id="4147" name="Line 172"/>
              <p:cNvSpPr>
                <a:spLocks noChangeShapeType="1"/>
              </p:cNvSpPr>
              <p:nvPr/>
            </p:nvSpPr>
            <p:spPr bwMode="auto">
              <a:xfrm>
                <a:off x="1870" y="3193"/>
                <a:ext cx="0" cy="332"/>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148" name="Line 173"/>
              <p:cNvSpPr>
                <a:spLocks noChangeShapeType="1"/>
              </p:cNvSpPr>
              <p:nvPr/>
            </p:nvSpPr>
            <p:spPr bwMode="auto">
              <a:xfrm>
                <a:off x="2285" y="3193"/>
                <a:ext cx="0" cy="332"/>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149" name="Freeform 174"/>
              <p:cNvSpPr>
                <a:spLocks noEditPoints="1"/>
              </p:cNvSpPr>
              <p:nvPr/>
            </p:nvSpPr>
            <p:spPr bwMode="auto">
              <a:xfrm>
                <a:off x="1884" y="3439"/>
                <a:ext cx="408" cy="76"/>
              </a:xfrm>
              <a:custGeom>
                <a:avLst/>
                <a:gdLst>
                  <a:gd name="T0" fmla="*/ 0 w 2005"/>
                  <a:gd name="T1" fmla="*/ 0 h 370"/>
                  <a:gd name="T2" fmla="*/ 0 w 2005"/>
                  <a:gd name="T3" fmla="*/ 0 h 370"/>
                  <a:gd name="T4" fmla="*/ 0 w 2005"/>
                  <a:gd name="T5" fmla="*/ 0 h 370"/>
                  <a:gd name="T6" fmla="*/ 0 w 2005"/>
                  <a:gd name="T7" fmla="*/ 0 h 370"/>
                  <a:gd name="T8" fmla="*/ 0 w 2005"/>
                  <a:gd name="T9" fmla="*/ 0 h 370"/>
                  <a:gd name="T10" fmla="*/ 0 w 2005"/>
                  <a:gd name="T11" fmla="*/ 0 h 370"/>
                  <a:gd name="T12" fmla="*/ 0 w 2005"/>
                  <a:gd name="T13" fmla="*/ 0 h 370"/>
                  <a:gd name="T14" fmla="*/ 0 w 2005"/>
                  <a:gd name="T15" fmla="*/ 0 h 370"/>
                  <a:gd name="T16" fmla="*/ 0 w 2005"/>
                  <a:gd name="T17" fmla="*/ 0 h 370"/>
                  <a:gd name="T18" fmla="*/ 0 w 2005"/>
                  <a:gd name="T19" fmla="*/ 0 h 370"/>
                  <a:gd name="T20" fmla="*/ 0 w 2005"/>
                  <a:gd name="T21" fmla="*/ 0 h 370"/>
                  <a:gd name="T22" fmla="*/ 0 w 2005"/>
                  <a:gd name="T23" fmla="*/ 0 h 370"/>
                  <a:gd name="T24" fmla="*/ 0 w 2005"/>
                  <a:gd name="T25" fmla="*/ 0 h 370"/>
                  <a:gd name="T26" fmla="*/ 0 w 2005"/>
                  <a:gd name="T27" fmla="*/ 0 h 370"/>
                  <a:gd name="T28" fmla="*/ 0 w 2005"/>
                  <a:gd name="T29" fmla="*/ 0 h 370"/>
                  <a:gd name="T30" fmla="*/ 0 w 2005"/>
                  <a:gd name="T31" fmla="*/ 0 h 370"/>
                  <a:gd name="T32" fmla="*/ 0 w 2005"/>
                  <a:gd name="T33" fmla="*/ 0 h 370"/>
                  <a:gd name="T34" fmla="*/ 0 w 2005"/>
                  <a:gd name="T35" fmla="*/ 0 h 370"/>
                  <a:gd name="T36" fmla="*/ 0 w 2005"/>
                  <a:gd name="T37" fmla="*/ 0 h 370"/>
                  <a:gd name="T38" fmla="*/ 0 w 2005"/>
                  <a:gd name="T39" fmla="*/ 0 h 370"/>
                  <a:gd name="T40" fmla="*/ 0 w 2005"/>
                  <a:gd name="T41" fmla="*/ 0 h 370"/>
                  <a:gd name="T42" fmla="*/ 0 w 2005"/>
                  <a:gd name="T43" fmla="*/ 0 h 370"/>
                  <a:gd name="T44" fmla="*/ 0 w 2005"/>
                  <a:gd name="T45" fmla="*/ 0 h 370"/>
                  <a:gd name="T46" fmla="*/ 0 w 2005"/>
                  <a:gd name="T47" fmla="*/ 0 h 370"/>
                  <a:gd name="T48" fmla="*/ 0 w 2005"/>
                  <a:gd name="T49" fmla="*/ 0 h 370"/>
                  <a:gd name="T50" fmla="*/ 0 w 2005"/>
                  <a:gd name="T51" fmla="*/ 0 h 370"/>
                  <a:gd name="T52" fmla="*/ 0 w 2005"/>
                  <a:gd name="T53" fmla="*/ 0 h 37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005" h="370">
                    <a:moveTo>
                      <a:pt x="45" y="162"/>
                    </a:moveTo>
                    <a:lnTo>
                      <a:pt x="1960" y="162"/>
                    </a:lnTo>
                    <a:cubicBezTo>
                      <a:pt x="1973" y="162"/>
                      <a:pt x="1983" y="172"/>
                      <a:pt x="1983" y="185"/>
                    </a:cubicBezTo>
                    <a:cubicBezTo>
                      <a:pt x="1983" y="197"/>
                      <a:pt x="1973" y="208"/>
                      <a:pt x="1960" y="208"/>
                    </a:cubicBezTo>
                    <a:lnTo>
                      <a:pt x="45" y="208"/>
                    </a:lnTo>
                    <a:cubicBezTo>
                      <a:pt x="33" y="208"/>
                      <a:pt x="22" y="197"/>
                      <a:pt x="22" y="185"/>
                    </a:cubicBezTo>
                    <a:cubicBezTo>
                      <a:pt x="22" y="172"/>
                      <a:pt x="33" y="162"/>
                      <a:pt x="45" y="162"/>
                    </a:cubicBezTo>
                    <a:close/>
                    <a:moveTo>
                      <a:pt x="306" y="364"/>
                    </a:moveTo>
                    <a:lnTo>
                      <a:pt x="0" y="185"/>
                    </a:lnTo>
                    <a:lnTo>
                      <a:pt x="306" y="6"/>
                    </a:lnTo>
                    <a:cubicBezTo>
                      <a:pt x="317" y="0"/>
                      <a:pt x="331" y="3"/>
                      <a:pt x="338" y="14"/>
                    </a:cubicBezTo>
                    <a:cubicBezTo>
                      <a:pt x="344" y="25"/>
                      <a:pt x="340" y="39"/>
                      <a:pt x="329" y="45"/>
                    </a:cubicBezTo>
                    <a:lnTo>
                      <a:pt x="57" y="204"/>
                    </a:lnTo>
                    <a:lnTo>
                      <a:pt x="57" y="165"/>
                    </a:lnTo>
                    <a:lnTo>
                      <a:pt x="329" y="324"/>
                    </a:lnTo>
                    <a:cubicBezTo>
                      <a:pt x="340" y="331"/>
                      <a:pt x="344" y="345"/>
                      <a:pt x="338" y="355"/>
                    </a:cubicBezTo>
                    <a:cubicBezTo>
                      <a:pt x="331" y="366"/>
                      <a:pt x="317" y="370"/>
                      <a:pt x="306" y="364"/>
                    </a:cubicBezTo>
                    <a:close/>
                    <a:moveTo>
                      <a:pt x="1699" y="6"/>
                    </a:moveTo>
                    <a:lnTo>
                      <a:pt x="2005" y="185"/>
                    </a:lnTo>
                    <a:lnTo>
                      <a:pt x="1699" y="364"/>
                    </a:lnTo>
                    <a:cubicBezTo>
                      <a:pt x="1688" y="370"/>
                      <a:pt x="1674" y="366"/>
                      <a:pt x="1668" y="355"/>
                    </a:cubicBezTo>
                    <a:cubicBezTo>
                      <a:pt x="1661" y="345"/>
                      <a:pt x="1665" y="331"/>
                      <a:pt x="1676" y="324"/>
                    </a:cubicBezTo>
                    <a:lnTo>
                      <a:pt x="1949" y="165"/>
                    </a:lnTo>
                    <a:lnTo>
                      <a:pt x="1949" y="204"/>
                    </a:lnTo>
                    <a:lnTo>
                      <a:pt x="1676" y="45"/>
                    </a:lnTo>
                    <a:cubicBezTo>
                      <a:pt x="1665" y="39"/>
                      <a:pt x="1661" y="25"/>
                      <a:pt x="1668" y="14"/>
                    </a:cubicBezTo>
                    <a:cubicBezTo>
                      <a:pt x="1674" y="3"/>
                      <a:pt x="1688" y="0"/>
                      <a:pt x="1699" y="6"/>
                    </a:cubicBezTo>
                    <a:close/>
                  </a:path>
                </a:pathLst>
              </a:custGeom>
              <a:solidFill>
                <a:srgbClr val="000000"/>
              </a:solidFill>
              <a:ln w="4763" cap="flat">
                <a:solidFill>
                  <a:srgbClr val="000000"/>
                </a:solidFill>
                <a:prstDash val="solid"/>
                <a:bevel/>
                <a:headEnd/>
                <a:tailEnd/>
              </a:ln>
            </p:spPr>
            <p:txBody>
              <a:bodyPr/>
              <a:lstStyle/>
              <a:p>
                <a:endParaRPr lang="ja-JP" altLang="en-US"/>
              </a:p>
            </p:txBody>
          </p:sp>
        </p:grpSp>
        <p:sp>
          <p:nvSpPr>
            <p:cNvPr id="4136" name="Rectangle 175"/>
            <p:cNvSpPr>
              <a:spLocks noChangeArrowheads="1"/>
            </p:cNvSpPr>
            <p:nvPr/>
          </p:nvSpPr>
          <p:spPr bwMode="auto">
            <a:xfrm rot="-5400000">
              <a:off x="482" y="3642"/>
              <a:ext cx="28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spcBef>
                  <a:spcPct val="50000"/>
                </a:spcBef>
              </a:pPr>
              <a:r>
                <a:rPr lang="en-US" altLang="ja-JP">
                  <a:solidFill>
                    <a:srgbClr val="000000"/>
                  </a:solidFill>
                </a:rPr>
                <a:t>1.0m</a:t>
              </a:r>
              <a:endParaRPr lang="en-US" altLang="ja-JP"/>
            </a:p>
          </p:txBody>
        </p:sp>
        <p:sp>
          <p:nvSpPr>
            <p:cNvPr id="4137" name="Line 176"/>
            <p:cNvSpPr>
              <a:spLocks noChangeShapeType="1"/>
            </p:cNvSpPr>
            <p:nvPr/>
          </p:nvSpPr>
          <p:spPr bwMode="auto">
            <a:xfrm flipH="1">
              <a:off x="782" y="3646"/>
              <a:ext cx="152" cy="0"/>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138" name="Line 177"/>
            <p:cNvSpPr>
              <a:spLocks noChangeShapeType="1"/>
            </p:cNvSpPr>
            <p:nvPr/>
          </p:nvSpPr>
          <p:spPr bwMode="auto">
            <a:xfrm flipH="1">
              <a:off x="782" y="3538"/>
              <a:ext cx="152" cy="0"/>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139" name="Freeform 178"/>
            <p:cNvSpPr>
              <a:spLocks noEditPoints="1"/>
            </p:cNvSpPr>
            <p:nvPr/>
          </p:nvSpPr>
          <p:spPr bwMode="auto">
            <a:xfrm>
              <a:off x="784" y="3546"/>
              <a:ext cx="41" cy="91"/>
            </a:xfrm>
            <a:custGeom>
              <a:avLst/>
              <a:gdLst>
                <a:gd name="T0" fmla="*/ 0 w 370"/>
                <a:gd name="T1" fmla="*/ 0 h 840"/>
                <a:gd name="T2" fmla="*/ 0 w 370"/>
                <a:gd name="T3" fmla="*/ 0 h 840"/>
                <a:gd name="T4" fmla="*/ 0 w 370"/>
                <a:gd name="T5" fmla="*/ 0 h 840"/>
                <a:gd name="T6" fmla="*/ 0 w 370"/>
                <a:gd name="T7" fmla="*/ 0 h 840"/>
                <a:gd name="T8" fmla="*/ 0 w 370"/>
                <a:gd name="T9" fmla="*/ 0 h 840"/>
                <a:gd name="T10" fmla="*/ 0 w 370"/>
                <a:gd name="T11" fmla="*/ 0 h 840"/>
                <a:gd name="T12" fmla="*/ 0 w 370"/>
                <a:gd name="T13" fmla="*/ 0 h 840"/>
                <a:gd name="T14" fmla="*/ 0 w 370"/>
                <a:gd name="T15" fmla="*/ 0 h 840"/>
                <a:gd name="T16" fmla="*/ 0 w 370"/>
                <a:gd name="T17" fmla="*/ 0 h 840"/>
                <a:gd name="T18" fmla="*/ 0 w 370"/>
                <a:gd name="T19" fmla="*/ 0 h 840"/>
                <a:gd name="T20" fmla="*/ 0 w 370"/>
                <a:gd name="T21" fmla="*/ 0 h 840"/>
                <a:gd name="T22" fmla="*/ 0 w 370"/>
                <a:gd name="T23" fmla="*/ 0 h 840"/>
                <a:gd name="T24" fmla="*/ 0 w 370"/>
                <a:gd name="T25" fmla="*/ 0 h 840"/>
                <a:gd name="T26" fmla="*/ 0 w 370"/>
                <a:gd name="T27" fmla="*/ 0 h 840"/>
                <a:gd name="T28" fmla="*/ 0 w 370"/>
                <a:gd name="T29" fmla="*/ 0 h 840"/>
                <a:gd name="T30" fmla="*/ 0 w 370"/>
                <a:gd name="T31" fmla="*/ 0 h 840"/>
                <a:gd name="T32" fmla="*/ 0 w 370"/>
                <a:gd name="T33" fmla="*/ 0 h 840"/>
                <a:gd name="T34" fmla="*/ 0 w 370"/>
                <a:gd name="T35" fmla="*/ 0 h 840"/>
                <a:gd name="T36" fmla="*/ 0 w 370"/>
                <a:gd name="T37" fmla="*/ 0 h 840"/>
                <a:gd name="T38" fmla="*/ 0 w 370"/>
                <a:gd name="T39" fmla="*/ 0 h 840"/>
                <a:gd name="T40" fmla="*/ 0 w 370"/>
                <a:gd name="T41" fmla="*/ 0 h 840"/>
                <a:gd name="T42" fmla="*/ 0 w 370"/>
                <a:gd name="T43" fmla="*/ 0 h 840"/>
                <a:gd name="T44" fmla="*/ 0 w 370"/>
                <a:gd name="T45" fmla="*/ 0 h 840"/>
                <a:gd name="T46" fmla="*/ 0 w 370"/>
                <a:gd name="T47" fmla="*/ 0 h 840"/>
                <a:gd name="T48" fmla="*/ 0 w 370"/>
                <a:gd name="T49" fmla="*/ 0 h 840"/>
                <a:gd name="T50" fmla="*/ 0 w 370"/>
                <a:gd name="T51" fmla="*/ 0 h 840"/>
                <a:gd name="T52" fmla="*/ 0 w 370"/>
                <a:gd name="T53" fmla="*/ 0 h 84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70" h="840">
                  <a:moveTo>
                    <a:pt x="208" y="45"/>
                  </a:moveTo>
                  <a:lnTo>
                    <a:pt x="208" y="795"/>
                  </a:lnTo>
                  <a:cubicBezTo>
                    <a:pt x="208" y="808"/>
                    <a:pt x="198" y="818"/>
                    <a:pt x="185" y="818"/>
                  </a:cubicBezTo>
                  <a:cubicBezTo>
                    <a:pt x="173" y="818"/>
                    <a:pt x="162" y="808"/>
                    <a:pt x="162" y="795"/>
                  </a:cubicBezTo>
                  <a:lnTo>
                    <a:pt x="162" y="45"/>
                  </a:lnTo>
                  <a:cubicBezTo>
                    <a:pt x="162" y="33"/>
                    <a:pt x="173" y="22"/>
                    <a:pt x="185" y="22"/>
                  </a:cubicBezTo>
                  <a:cubicBezTo>
                    <a:pt x="198" y="22"/>
                    <a:pt x="208" y="33"/>
                    <a:pt x="208" y="45"/>
                  </a:cubicBezTo>
                  <a:close/>
                  <a:moveTo>
                    <a:pt x="6" y="306"/>
                  </a:moveTo>
                  <a:lnTo>
                    <a:pt x="185" y="0"/>
                  </a:lnTo>
                  <a:lnTo>
                    <a:pt x="364" y="306"/>
                  </a:lnTo>
                  <a:cubicBezTo>
                    <a:pt x="370" y="317"/>
                    <a:pt x="367" y="331"/>
                    <a:pt x="356" y="337"/>
                  </a:cubicBezTo>
                  <a:cubicBezTo>
                    <a:pt x="345" y="344"/>
                    <a:pt x="331" y="340"/>
                    <a:pt x="325" y="329"/>
                  </a:cubicBezTo>
                  <a:lnTo>
                    <a:pt x="166" y="57"/>
                  </a:lnTo>
                  <a:lnTo>
                    <a:pt x="205" y="57"/>
                  </a:lnTo>
                  <a:lnTo>
                    <a:pt x="46" y="329"/>
                  </a:lnTo>
                  <a:cubicBezTo>
                    <a:pt x="39" y="340"/>
                    <a:pt x="25" y="344"/>
                    <a:pt x="15" y="337"/>
                  </a:cubicBezTo>
                  <a:cubicBezTo>
                    <a:pt x="4" y="331"/>
                    <a:pt x="0" y="317"/>
                    <a:pt x="6" y="306"/>
                  </a:cubicBezTo>
                  <a:close/>
                  <a:moveTo>
                    <a:pt x="364" y="534"/>
                  </a:moveTo>
                  <a:lnTo>
                    <a:pt x="185" y="840"/>
                  </a:lnTo>
                  <a:lnTo>
                    <a:pt x="6" y="534"/>
                  </a:lnTo>
                  <a:cubicBezTo>
                    <a:pt x="0" y="523"/>
                    <a:pt x="4" y="509"/>
                    <a:pt x="15" y="503"/>
                  </a:cubicBezTo>
                  <a:cubicBezTo>
                    <a:pt x="25" y="496"/>
                    <a:pt x="39" y="500"/>
                    <a:pt x="46" y="511"/>
                  </a:cubicBezTo>
                  <a:lnTo>
                    <a:pt x="205" y="784"/>
                  </a:lnTo>
                  <a:lnTo>
                    <a:pt x="166" y="784"/>
                  </a:lnTo>
                  <a:lnTo>
                    <a:pt x="325" y="511"/>
                  </a:lnTo>
                  <a:cubicBezTo>
                    <a:pt x="331" y="500"/>
                    <a:pt x="345" y="496"/>
                    <a:pt x="356" y="503"/>
                  </a:cubicBezTo>
                  <a:cubicBezTo>
                    <a:pt x="367" y="509"/>
                    <a:pt x="370" y="523"/>
                    <a:pt x="364" y="534"/>
                  </a:cubicBezTo>
                  <a:close/>
                </a:path>
              </a:pathLst>
            </a:custGeom>
            <a:solidFill>
              <a:srgbClr val="000000"/>
            </a:solidFill>
            <a:ln w="4763" cap="flat">
              <a:solidFill>
                <a:srgbClr val="000000"/>
              </a:solidFill>
              <a:prstDash val="solid"/>
              <a:bevel/>
              <a:headEnd/>
              <a:tailEnd/>
            </a:ln>
          </p:spPr>
          <p:txBody>
            <a:bodyPr/>
            <a:lstStyle/>
            <a:p>
              <a:endParaRPr lang="ja-JP" altLang="en-US"/>
            </a:p>
          </p:txBody>
        </p:sp>
        <p:sp>
          <p:nvSpPr>
            <p:cNvPr id="4140" name="Line 179"/>
            <p:cNvSpPr>
              <a:spLocks noChangeShapeType="1"/>
            </p:cNvSpPr>
            <p:nvPr/>
          </p:nvSpPr>
          <p:spPr bwMode="auto">
            <a:xfrm flipH="1">
              <a:off x="706" y="3595"/>
              <a:ext cx="101" cy="76"/>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141" name="Rectangle 180"/>
            <p:cNvSpPr>
              <a:spLocks noChangeArrowheads="1"/>
            </p:cNvSpPr>
            <p:nvPr/>
          </p:nvSpPr>
          <p:spPr bwMode="auto">
            <a:xfrm rot="3480000">
              <a:off x="1847" y="3247"/>
              <a:ext cx="288"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spcBef>
                  <a:spcPct val="50000"/>
                </a:spcBef>
              </a:pPr>
              <a:r>
                <a:rPr lang="en-US" altLang="ja-JP">
                  <a:solidFill>
                    <a:srgbClr val="000000"/>
                  </a:solidFill>
                </a:rPr>
                <a:t>0.3m</a:t>
              </a:r>
              <a:endParaRPr lang="en-US" altLang="ja-JP"/>
            </a:p>
          </p:txBody>
        </p:sp>
        <p:sp>
          <p:nvSpPr>
            <p:cNvPr id="4142" name="Freeform 181"/>
            <p:cNvSpPr>
              <a:spLocks noEditPoints="1"/>
            </p:cNvSpPr>
            <p:nvPr/>
          </p:nvSpPr>
          <p:spPr bwMode="auto">
            <a:xfrm>
              <a:off x="1895" y="3118"/>
              <a:ext cx="40" cy="62"/>
            </a:xfrm>
            <a:custGeom>
              <a:avLst/>
              <a:gdLst>
                <a:gd name="T0" fmla="*/ 0 w 372"/>
                <a:gd name="T1" fmla="*/ 0 h 572"/>
                <a:gd name="T2" fmla="*/ 0 w 372"/>
                <a:gd name="T3" fmla="*/ 0 h 572"/>
                <a:gd name="T4" fmla="*/ 0 w 372"/>
                <a:gd name="T5" fmla="*/ 0 h 572"/>
                <a:gd name="T6" fmla="*/ 0 w 372"/>
                <a:gd name="T7" fmla="*/ 0 h 572"/>
                <a:gd name="T8" fmla="*/ 0 w 372"/>
                <a:gd name="T9" fmla="*/ 0 h 572"/>
                <a:gd name="T10" fmla="*/ 0 w 372"/>
                <a:gd name="T11" fmla="*/ 0 h 572"/>
                <a:gd name="T12" fmla="*/ 0 w 372"/>
                <a:gd name="T13" fmla="*/ 0 h 572"/>
                <a:gd name="T14" fmla="*/ 0 w 372"/>
                <a:gd name="T15" fmla="*/ 0 h 572"/>
                <a:gd name="T16" fmla="*/ 0 w 372"/>
                <a:gd name="T17" fmla="*/ 0 h 572"/>
                <a:gd name="T18" fmla="*/ 0 w 372"/>
                <a:gd name="T19" fmla="*/ 0 h 572"/>
                <a:gd name="T20" fmla="*/ 0 w 372"/>
                <a:gd name="T21" fmla="*/ 0 h 572"/>
                <a:gd name="T22" fmla="*/ 0 w 372"/>
                <a:gd name="T23" fmla="*/ 0 h 572"/>
                <a:gd name="T24" fmla="*/ 0 w 372"/>
                <a:gd name="T25" fmla="*/ 0 h 572"/>
                <a:gd name="T26" fmla="*/ 0 w 372"/>
                <a:gd name="T27" fmla="*/ 0 h 572"/>
                <a:gd name="T28" fmla="*/ 0 w 372"/>
                <a:gd name="T29" fmla="*/ 0 h 572"/>
                <a:gd name="T30" fmla="*/ 0 w 372"/>
                <a:gd name="T31" fmla="*/ 0 h 572"/>
                <a:gd name="T32" fmla="*/ 0 w 372"/>
                <a:gd name="T33" fmla="*/ 0 h 5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2" h="572">
                  <a:moveTo>
                    <a:pt x="327" y="558"/>
                  </a:moveTo>
                  <a:lnTo>
                    <a:pt x="6" y="50"/>
                  </a:lnTo>
                  <a:cubicBezTo>
                    <a:pt x="0" y="39"/>
                    <a:pt x="3" y="25"/>
                    <a:pt x="13" y="19"/>
                  </a:cubicBezTo>
                  <a:cubicBezTo>
                    <a:pt x="24" y="12"/>
                    <a:pt x="38" y="15"/>
                    <a:pt x="45" y="26"/>
                  </a:cubicBezTo>
                  <a:lnTo>
                    <a:pt x="366" y="534"/>
                  </a:lnTo>
                  <a:cubicBezTo>
                    <a:pt x="372" y="545"/>
                    <a:pt x="369" y="559"/>
                    <a:pt x="358" y="566"/>
                  </a:cubicBezTo>
                  <a:cubicBezTo>
                    <a:pt x="348" y="572"/>
                    <a:pt x="334" y="569"/>
                    <a:pt x="327" y="558"/>
                  </a:cubicBezTo>
                  <a:close/>
                  <a:moveTo>
                    <a:pt x="14" y="354"/>
                  </a:moveTo>
                  <a:lnTo>
                    <a:pt x="1" y="0"/>
                  </a:lnTo>
                  <a:lnTo>
                    <a:pt x="316" y="163"/>
                  </a:lnTo>
                  <a:cubicBezTo>
                    <a:pt x="327" y="169"/>
                    <a:pt x="332" y="183"/>
                    <a:pt x="326" y="194"/>
                  </a:cubicBezTo>
                  <a:cubicBezTo>
                    <a:pt x="320" y="205"/>
                    <a:pt x="306" y="210"/>
                    <a:pt x="295" y="204"/>
                  </a:cubicBezTo>
                  <a:lnTo>
                    <a:pt x="15" y="58"/>
                  </a:lnTo>
                  <a:lnTo>
                    <a:pt x="48" y="37"/>
                  </a:lnTo>
                  <a:lnTo>
                    <a:pt x="59" y="353"/>
                  </a:lnTo>
                  <a:cubicBezTo>
                    <a:pt x="60" y="365"/>
                    <a:pt x="50" y="376"/>
                    <a:pt x="37" y="376"/>
                  </a:cubicBezTo>
                  <a:cubicBezTo>
                    <a:pt x="25" y="377"/>
                    <a:pt x="14" y="367"/>
                    <a:pt x="14" y="354"/>
                  </a:cubicBezTo>
                  <a:close/>
                </a:path>
              </a:pathLst>
            </a:custGeom>
            <a:solidFill>
              <a:srgbClr val="000000"/>
            </a:solidFill>
            <a:ln w="4763" cap="flat">
              <a:solidFill>
                <a:srgbClr val="000000"/>
              </a:solidFill>
              <a:prstDash val="solid"/>
              <a:bevel/>
              <a:headEnd/>
              <a:tailEnd/>
            </a:ln>
          </p:spPr>
          <p:txBody>
            <a:bodyPr/>
            <a:lstStyle/>
            <a:p>
              <a:endParaRPr lang="ja-JP" altLang="en-US"/>
            </a:p>
          </p:txBody>
        </p:sp>
        <p:sp>
          <p:nvSpPr>
            <p:cNvPr id="4143" name="Freeform 182"/>
            <p:cNvSpPr>
              <a:spLocks noEditPoints="1"/>
            </p:cNvSpPr>
            <p:nvPr/>
          </p:nvSpPr>
          <p:spPr bwMode="auto">
            <a:xfrm>
              <a:off x="1835" y="3024"/>
              <a:ext cx="38" cy="59"/>
            </a:xfrm>
            <a:custGeom>
              <a:avLst/>
              <a:gdLst>
                <a:gd name="T0" fmla="*/ 0 w 356"/>
                <a:gd name="T1" fmla="*/ 0 h 544"/>
                <a:gd name="T2" fmla="*/ 0 w 356"/>
                <a:gd name="T3" fmla="*/ 0 h 544"/>
                <a:gd name="T4" fmla="*/ 0 w 356"/>
                <a:gd name="T5" fmla="*/ 0 h 544"/>
                <a:gd name="T6" fmla="*/ 0 w 356"/>
                <a:gd name="T7" fmla="*/ 0 h 544"/>
                <a:gd name="T8" fmla="*/ 0 w 356"/>
                <a:gd name="T9" fmla="*/ 0 h 544"/>
                <a:gd name="T10" fmla="*/ 0 w 356"/>
                <a:gd name="T11" fmla="*/ 0 h 544"/>
                <a:gd name="T12" fmla="*/ 0 w 356"/>
                <a:gd name="T13" fmla="*/ 0 h 544"/>
                <a:gd name="T14" fmla="*/ 0 w 356"/>
                <a:gd name="T15" fmla="*/ 0 h 544"/>
                <a:gd name="T16" fmla="*/ 0 w 356"/>
                <a:gd name="T17" fmla="*/ 0 h 544"/>
                <a:gd name="T18" fmla="*/ 0 w 356"/>
                <a:gd name="T19" fmla="*/ 0 h 544"/>
                <a:gd name="T20" fmla="*/ 0 w 356"/>
                <a:gd name="T21" fmla="*/ 0 h 544"/>
                <a:gd name="T22" fmla="*/ 0 w 356"/>
                <a:gd name="T23" fmla="*/ 0 h 544"/>
                <a:gd name="T24" fmla="*/ 0 w 356"/>
                <a:gd name="T25" fmla="*/ 0 h 544"/>
                <a:gd name="T26" fmla="*/ 0 w 356"/>
                <a:gd name="T27" fmla="*/ 0 h 544"/>
                <a:gd name="T28" fmla="*/ 0 w 356"/>
                <a:gd name="T29" fmla="*/ 0 h 544"/>
                <a:gd name="T30" fmla="*/ 0 w 356"/>
                <a:gd name="T31" fmla="*/ 0 h 544"/>
                <a:gd name="T32" fmla="*/ 0 w 356"/>
                <a:gd name="T33" fmla="*/ 0 h 5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56" h="544">
                  <a:moveTo>
                    <a:pt x="311" y="518"/>
                  </a:moveTo>
                  <a:lnTo>
                    <a:pt x="7" y="38"/>
                  </a:lnTo>
                  <a:cubicBezTo>
                    <a:pt x="0" y="27"/>
                    <a:pt x="3" y="13"/>
                    <a:pt x="14" y="6"/>
                  </a:cubicBezTo>
                  <a:cubicBezTo>
                    <a:pt x="25" y="0"/>
                    <a:pt x="39" y="3"/>
                    <a:pt x="45" y="14"/>
                  </a:cubicBezTo>
                  <a:lnTo>
                    <a:pt x="349" y="494"/>
                  </a:lnTo>
                  <a:cubicBezTo>
                    <a:pt x="356" y="504"/>
                    <a:pt x="353" y="518"/>
                    <a:pt x="342" y="525"/>
                  </a:cubicBezTo>
                  <a:cubicBezTo>
                    <a:pt x="331" y="532"/>
                    <a:pt x="317" y="529"/>
                    <a:pt x="311" y="518"/>
                  </a:cubicBezTo>
                  <a:close/>
                  <a:moveTo>
                    <a:pt x="341" y="189"/>
                  </a:moveTo>
                  <a:lnTo>
                    <a:pt x="354" y="544"/>
                  </a:lnTo>
                  <a:lnTo>
                    <a:pt x="39" y="380"/>
                  </a:lnTo>
                  <a:cubicBezTo>
                    <a:pt x="28" y="375"/>
                    <a:pt x="24" y="361"/>
                    <a:pt x="29" y="350"/>
                  </a:cubicBezTo>
                  <a:cubicBezTo>
                    <a:pt x="35" y="339"/>
                    <a:pt x="49" y="334"/>
                    <a:pt x="60" y="340"/>
                  </a:cubicBezTo>
                  <a:lnTo>
                    <a:pt x="340" y="486"/>
                  </a:lnTo>
                  <a:lnTo>
                    <a:pt x="307" y="507"/>
                  </a:lnTo>
                  <a:lnTo>
                    <a:pt x="296" y="191"/>
                  </a:lnTo>
                  <a:cubicBezTo>
                    <a:pt x="295" y="178"/>
                    <a:pt x="305" y="168"/>
                    <a:pt x="318" y="167"/>
                  </a:cubicBezTo>
                  <a:cubicBezTo>
                    <a:pt x="330" y="167"/>
                    <a:pt x="341" y="177"/>
                    <a:pt x="341" y="189"/>
                  </a:cubicBezTo>
                  <a:close/>
                </a:path>
              </a:pathLst>
            </a:custGeom>
            <a:solidFill>
              <a:srgbClr val="000000"/>
            </a:solidFill>
            <a:ln w="4763" cap="flat">
              <a:solidFill>
                <a:srgbClr val="000000"/>
              </a:solidFill>
              <a:prstDash val="solid"/>
              <a:bevel/>
              <a:headEnd/>
              <a:tailEnd/>
            </a:ln>
          </p:spPr>
          <p:txBody>
            <a:bodyPr/>
            <a:lstStyle/>
            <a:p>
              <a:endParaRPr lang="ja-JP" altLang="en-US"/>
            </a:p>
          </p:txBody>
        </p:sp>
        <p:sp>
          <p:nvSpPr>
            <p:cNvPr id="4144" name="Rectangle 183"/>
            <p:cNvSpPr>
              <a:spLocks noChangeArrowheads="1"/>
            </p:cNvSpPr>
            <p:nvPr/>
          </p:nvSpPr>
          <p:spPr bwMode="auto">
            <a:xfrm>
              <a:off x="560" y="2758"/>
              <a:ext cx="840" cy="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spcBef>
                  <a:spcPct val="50000"/>
                </a:spcBef>
              </a:pPr>
              <a:r>
                <a:rPr lang="en-US" altLang="ja-JP">
                  <a:solidFill>
                    <a:srgbClr val="000000"/>
                  </a:solidFill>
                </a:rPr>
                <a:t>Concrete</a:t>
              </a:r>
            </a:p>
            <a:p>
              <a:pPr>
                <a:lnSpc>
                  <a:spcPct val="30000"/>
                </a:lnSpc>
                <a:spcBef>
                  <a:spcPct val="50000"/>
                </a:spcBef>
              </a:pPr>
              <a:r>
                <a:rPr lang="en-US" altLang="ja-JP">
                  <a:solidFill>
                    <a:srgbClr val="000000"/>
                  </a:solidFill>
                </a:rPr>
                <a:t>Reinforcement</a:t>
              </a:r>
              <a:endParaRPr lang="en-US" altLang="ja-JP"/>
            </a:p>
          </p:txBody>
        </p:sp>
        <p:sp>
          <p:nvSpPr>
            <p:cNvPr id="4145" name="Freeform 184"/>
            <p:cNvSpPr>
              <a:spLocks noEditPoints="1"/>
            </p:cNvSpPr>
            <p:nvPr/>
          </p:nvSpPr>
          <p:spPr bwMode="auto">
            <a:xfrm>
              <a:off x="1361" y="3096"/>
              <a:ext cx="156" cy="219"/>
            </a:xfrm>
            <a:custGeom>
              <a:avLst/>
              <a:gdLst>
                <a:gd name="T0" fmla="*/ 0 w 1429"/>
                <a:gd name="T1" fmla="*/ 0 h 2010"/>
                <a:gd name="T2" fmla="*/ 0 w 1429"/>
                <a:gd name="T3" fmla="*/ 0 h 2010"/>
                <a:gd name="T4" fmla="*/ 0 w 1429"/>
                <a:gd name="T5" fmla="*/ 0 h 2010"/>
                <a:gd name="T6" fmla="*/ 0 w 1429"/>
                <a:gd name="T7" fmla="*/ 0 h 2010"/>
                <a:gd name="T8" fmla="*/ 0 w 1429"/>
                <a:gd name="T9" fmla="*/ 0 h 2010"/>
                <a:gd name="T10" fmla="*/ 0 w 1429"/>
                <a:gd name="T11" fmla="*/ 0 h 2010"/>
                <a:gd name="T12" fmla="*/ 0 w 1429"/>
                <a:gd name="T13" fmla="*/ 0 h 2010"/>
                <a:gd name="T14" fmla="*/ 0 w 1429"/>
                <a:gd name="T15" fmla="*/ 0 h 2010"/>
                <a:gd name="T16" fmla="*/ 0 w 1429"/>
                <a:gd name="T17" fmla="*/ 0 h 2010"/>
                <a:gd name="T18" fmla="*/ 0 w 1429"/>
                <a:gd name="T19" fmla="*/ 0 h 2010"/>
                <a:gd name="T20" fmla="*/ 0 w 1429"/>
                <a:gd name="T21" fmla="*/ 0 h 20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429" h="2010">
                  <a:moveTo>
                    <a:pt x="44" y="13"/>
                  </a:moveTo>
                  <a:lnTo>
                    <a:pt x="1316" y="1811"/>
                  </a:lnTo>
                  <a:cubicBezTo>
                    <a:pt x="1324" y="1821"/>
                    <a:pt x="1321" y="1835"/>
                    <a:pt x="1311" y="1843"/>
                  </a:cubicBezTo>
                  <a:cubicBezTo>
                    <a:pt x="1301" y="1850"/>
                    <a:pt x="1287" y="1847"/>
                    <a:pt x="1279" y="1837"/>
                  </a:cubicBezTo>
                  <a:lnTo>
                    <a:pt x="7" y="39"/>
                  </a:lnTo>
                  <a:cubicBezTo>
                    <a:pt x="0" y="29"/>
                    <a:pt x="2" y="15"/>
                    <a:pt x="12" y="8"/>
                  </a:cubicBezTo>
                  <a:cubicBezTo>
                    <a:pt x="23" y="0"/>
                    <a:pt x="37" y="3"/>
                    <a:pt x="44" y="13"/>
                  </a:cubicBezTo>
                  <a:close/>
                  <a:moveTo>
                    <a:pt x="1383" y="1708"/>
                  </a:moveTo>
                  <a:lnTo>
                    <a:pt x="1429" y="2010"/>
                  </a:lnTo>
                  <a:lnTo>
                    <a:pt x="1160" y="1866"/>
                  </a:lnTo>
                  <a:lnTo>
                    <a:pt x="1383" y="1708"/>
                  </a:lnTo>
                  <a:close/>
                </a:path>
              </a:pathLst>
            </a:custGeom>
            <a:solidFill>
              <a:srgbClr val="000000"/>
            </a:solidFill>
            <a:ln w="4763" cap="flat">
              <a:solidFill>
                <a:srgbClr val="000000"/>
              </a:solidFill>
              <a:prstDash val="solid"/>
              <a:bevel/>
              <a:headEnd/>
              <a:tailEnd/>
            </a:ln>
          </p:spPr>
          <p:txBody>
            <a:bodyPr/>
            <a:lstStyle/>
            <a:p>
              <a:endParaRPr lang="ja-JP" altLang="en-US"/>
            </a:p>
          </p:txBody>
        </p:sp>
        <p:sp>
          <p:nvSpPr>
            <p:cNvPr id="4146" name="Rectangle 185"/>
            <p:cNvSpPr>
              <a:spLocks noChangeArrowheads="1"/>
            </p:cNvSpPr>
            <p:nvPr/>
          </p:nvSpPr>
          <p:spPr bwMode="auto">
            <a:xfrm>
              <a:off x="2744" y="2939"/>
              <a:ext cx="645"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spcBef>
                  <a:spcPct val="50000"/>
                </a:spcBef>
              </a:pPr>
              <a:r>
                <a:rPr lang="en-US" altLang="ja-JP">
                  <a:solidFill>
                    <a:srgbClr val="000000"/>
                  </a:solidFill>
                </a:rPr>
                <a:t>Foundation</a:t>
              </a:r>
              <a:endParaRPr lang="en-US" altLang="ja-JP"/>
            </a:p>
          </p:txBody>
        </p:sp>
      </p:grpSp>
      <p:sp>
        <p:nvSpPr>
          <p:cNvPr id="4107" name="Rectangle 162"/>
          <p:cNvSpPr>
            <a:spLocks noChangeArrowheads="1"/>
          </p:cNvSpPr>
          <p:nvPr/>
        </p:nvSpPr>
        <p:spPr bwMode="auto">
          <a:xfrm>
            <a:off x="8229600" y="2349500"/>
            <a:ext cx="838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spcBef>
                <a:spcPct val="50000"/>
              </a:spcBef>
            </a:pPr>
            <a:r>
              <a:rPr lang="en-US" altLang="ja-JP" sz="1400">
                <a:solidFill>
                  <a:srgbClr val="000000"/>
                </a:solidFill>
              </a:rPr>
              <a:t>O.P.+9.7m</a:t>
            </a:r>
            <a:endParaRPr lang="en-US" altLang="ja-JP" sz="1400"/>
          </a:p>
        </p:txBody>
      </p:sp>
      <p:sp>
        <p:nvSpPr>
          <p:cNvPr id="4108" name="Rectangle 164"/>
          <p:cNvSpPr>
            <a:spLocks noChangeArrowheads="1"/>
          </p:cNvSpPr>
          <p:nvPr/>
        </p:nvSpPr>
        <p:spPr bwMode="auto">
          <a:xfrm>
            <a:off x="8204200" y="1865313"/>
            <a:ext cx="9366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spcBef>
                <a:spcPct val="50000"/>
              </a:spcBef>
            </a:pPr>
            <a:r>
              <a:rPr lang="en-US" altLang="ja-JP" sz="1400"/>
              <a:t>O.P.+14.8m</a:t>
            </a:r>
          </a:p>
        </p:txBody>
      </p:sp>
      <p:cxnSp>
        <p:nvCxnSpPr>
          <p:cNvPr id="4109" name="直線コネクタ 2"/>
          <p:cNvCxnSpPr>
            <a:cxnSpLocks noChangeShapeType="1"/>
          </p:cNvCxnSpPr>
          <p:nvPr/>
        </p:nvCxnSpPr>
        <p:spPr bwMode="auto">
          <a:xfrm>
            <a:off x="8191500" y="2079625"/>
            <a:ext cx="876300" cy="0"/>
          </a:xfrm>
          <a:prstGeom prst="line">
            <a:avLst/>
          </a:prstGeom>
          <a:noFill/>
          <a:ln w="28575" algn="ctr">
            <a:solidFill>
              <a:schemeClr val="tx1"/>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10" name="直線コネクタ 68"/>
          <p:cNvCxnSpPr>
            <a:cxnSpLocks noChangeShapeType="1"/>
          </p:cNvCxnSpPr>
          <p:nvPr/>
        </p:nvCxnSpPr>
        <p:spPr bwMode="auto">
          <a:xfrm>
            <a:off x="8191500" y="2552700"/>
            <a:ext cx="876300" cy="0"/>
          </a:xfrm>
          <a:prstGeom prst="line">
            <a:avLst/>
          </a:prstGeom>
          <a:noFill/>
          <a:ln w="28575" algn="ctr">
            <a:solidFill>
              <a:schemeClr val="tx1"/>
            </a:solidFill>
            <a:prstDash val="sys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11" name="スライド番号プレースホルダー 1"/>
          <p:cNvSpPr>
            <a:spLocks noGrp="1"/>
          </p:cNvSpPr>
          <p:nvPr>
            <p:ph type="sldNum" sz="quarter" idx="12"/>
          </p:nvPr>
        </p:nvSpPr>
        <p:spPr bwMode="auto">
          <a:xfrm>
            <a:off x="8547100" y="6496050"/>
            <a:ext cx="5207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l" fontAlgn="base">
              <a:spcBef>
                <a:spcPct val="0"/>
              </a:spcBef>
              <a:spcAft>
                <a:spcPct val="0"/>
              </a:spcAft>
            </a:pPr>
            <a:r>
              <a:rPr lang="en-US" altLang="ja-JP" sz="1600">
                <a:solidFill>
                  <a:schemeClr val="bg1"/>
                </a:solidFill>
                <a:latin typeface="Arial" charset="0"/>
              </a:rPr>
              <a:t>16</a:t>
            </a:r>
          </a:p>
        </p:txBody>
      </p:sp>
    </p:spTree>
    <p:extLst>
      <p:ext uri="{BB962C8B-B14F-4D97-AF65-F5344CB8AC3E}">
        <p14:creationId xmlns:p14="http://schemas.microsoft.com/office/powerpoint/2010/main" val="29479126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1" name="Rectangle 6"/>
          <p:cNvSpPr>
            <a:spLocks noChangeArrowheads="1"/>
          </p:cNvSpPr>
          <p:nvPr/>
        </p:nvSpPr>
        <p:spPr bwMode="auto">
          <a:xfrm>
            <a:off x="0" y="50800"/>
            <a:ext cx="9144000" cy="584200"/>
          </a:xfrm>
          <a:prstGeom prst="rect">
            <a:avLst/>
          </a:prstGeom>
          <a:solidFill>
            <a:schemeClr val="accent1"/>
          </a:solidFill>
          <a:ln>
            <a:noFill/>
          </a:ln>
          <a:extLst/>
        </p:spPr>
        <p:txBody>
          <a:bodyPr lIns="91428" tIns="45714" rIns="91428" bIns="45714">
            <a:spAutoFit/>
          </a:bodyPr>
          <a:lstStyle/>
          <a:p>
            <a:pPr algn="ctr" fontAlgn="auto">
              <a:spcBef>
                <a:spcPts val="0"/>
              </a:spcBef>
              <a:spcAft>
                <a:spcPts val="0"/>
              </a:spcAft>
              <a:defRPr/>
            </a:pPr>
            <a:r>
              <a:rPr lang="en-US" altLang="ja-JP" sz="3200" dirty="0">
                <a:solidFill>
                  <a:srgbClr val="FFFF00"/>
                </a:solidFill>
                <a:latin typeface="+mj-lt"/>
                <a:ea typeface="+mn-ea"/>
              </a:rPr>
              <a:t>Helping Our Neighbors</a:t>
            </a:r>
          </a:p>
        </p:txBody>
      </p:sp>
      <p:sp>
        <p:nvSpPr>
          <p:cNvPr id="5123" name="AutoShape 8"/>
          <p:cNvSpPr>
            <a:spLocks noChangeAspect="1" noChangeArrowheads="1" noTextEdit="1"/>
          </p:cNvSpPr>
          <p:nvPr/>
        </p:nvSpPr>
        <p:spPr bwMode="auto">
          <a:xfrm>
            <a:off x="1554163" y="687388"/>
            <a:ext cx="5578475" cy="570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8" tIns="45714" rIns="91428" bIns="45714"/>
          <a:lstStyle/>
          <a:p>
            <a:endParaRPr lang="ja-JP" altLang="en-US"/>
          </a:p>
        </p:txBody>
      </p:sp>
      <p:sp>
        <p:nvSpPr>
          <p:cNvPr id="5124" name="Rectangle 9"/>
          <p:cNvSpPr>
            <a:spLocks noChangeArrowheads="1"/>
          </p:cNvSpPr>
          <p:nvPr/>
        </p:nvSpPr>
        <p:spPr bwMode="auto">
          <a:xfrm>
            <a:off x="1554163" y="709613"/>
            <a:ext cx="25400"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spcBef>
                <a:spcPct val="50000"/>
              </a:spcBef>
            </a:pPr>
            <a:r>
              <a:rPr lang="en-US" altLang="ja-JP" sz="700">
                <a:solidFill>
                  <a:srgbClr val="000000"/>
                </a:solidFill>
                <a:latin typeface="Century" pitchFamily="18" charset="0"/>
              </a:rPr>
              <a:t> </a:t>
            </a:r>
            <a:endParaRPr lang="en-US" altLang="ja-JP" sz="1200">
              <a:solidFill>
                <a:srgbClr val="0033CC"/>
              </a:solidFill>
            </a:endParaRPr>
          </a:p>
        </p:txBody>
      </p:sp>
      <p:sp>
        <p:nvSpPr>
          <p:cNvPr id="5125" name="Rectangle 16"/>
          <p:cNvSpPr>
            <a:spLocks noChangeArrowheads="1"/>
          </p:cNvSpPr>
          <p:nvPr/>
        </p:nvSpPr>
        <p:spPr bwMode="auto">
          <a:xfrm>
            <a:off x="6589713" y="812800"/>
            <a:ext cx="4286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spcBef>
                <a:spcPct val="50000"/>
              </a:spcBef>
            </a:pPr>
            <a:r>
              <a:rPr lang="en-US" altLang="ja-JP" sz="1200" b="1">
                <a:solidFill>
                  <a:srgbClr val="000000"/>
                </a:solidFill>
              </a:rPr>
              <a:t> </a:t>
            </a:r>
            <a:endParaRPr lang="en-US" altLang="ja-JP" sz="1200">
              <a:solidFill>
                <a:srgbClr val="0033CC"/>
              </a:solidFill>
            </a:endParaRPr>
          </a:p>
        </p:txBody>
      </p:sp>
      <p:pic>
        <p:nvPicPr>
          <p:cNvPr id="5126" name="Picture 1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38" y="2438400"/>
            <a:ext cx="5945187" cy="370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62"/>
          <p:cNvSpPr txBox="1">
            <a:spLocks noChangeArrowheads="1"/>
          </p:cNvSpPr>
          <p:nvPr/>
        </p:nvSpPr>
        <p:spPr bwMode="auto">
          <a:xfrm>
            <a:off x="0" y="1139825"/>
            <a:ext cx="9144000"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0" rIns="91428" bIns="0">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ctr"/>
            <a:r>
              <a:rPr lang="en-US" altLang="ja-JP" sz="2400" b="1">
                <a:latin typeface="Arial" charset="0"/>
              </a:rPr>
              <a:t>March 11 </a:t>
            </a:r>
            <a:r>
              <a:rPr lang="ja-JP" altLang="en-US" sz="2400" b="1">
                <a:latin typeface="Arial" charset="0"/>
              </a:rPr>
              <a:t>～ </a:t>
            </a:r>
            <a:r>
              <a:rPr lang="en-US" altLang="ja-JP" sz="2400" b="1">
                <a:latin typeface="Arial" charset="0"/>
              </a:rPr>
              <a:t>June 6, 2011      Max : 364 local residents</a:t>
            </a:r>
          </a:p>
        </p:txBody>
      </p:sp>
      <p:grpSp>
        <p:nvGrpSpPr>
          <p:cNvPr id="5128" name="グループ化 2"/>
          <p:cNvGrpSpPr>
            <a:grpSpLocks/>
          </p:cNvGrpSpPr>
          <p:nvPr/>
        </p:nvGrpSpPr>
        <p:grpSpPr bwMode="auto">
          <a:xfrm>
            <a:off x="6477000" y="5549900"/>
            <a:ext cx="2459038" cy="484188"/>
            <a:chOff x="6220516" y="5060953"/>
            <a:chExt cx="3571875" cy="483555"/>
          </a:xfrm>
        </p:grpSpPr>
        <p:sp>
          <p:nvSpPr>
            <p:cNvPr id="5192" name="Rectangle 86"/>
            <p:cNvSpPr>
              <a:spLocks noChangeArrowheads="1"/>
            </p:cNvSpPr>
            <p:nvPr/>
          </p:nvSpPr>
          <p:spPr bwMode="auto">
            <a:xfrm>
              <a:off x="6220516" y="5060953"/>
              <a:ext cx="3571875" cy="483555"/>
            </a:xfrm>
            <a:prstGeom prst="rect">
              <a:avLst/>
            </a:prstGeom>
            <a:solidFill>
              <a:schemeClr val="bg1"/>
            </a:solidFill>
            <a:ln w="19050" cap="rnd">
              <a:solidFill>
                <a:srgbClr val="000000"/>
              </a:solidFill>
              <a:miter lim="800000"/>
              <a:headEnd/>
              <a:tailEnd/>
            </a:ln>
          </p:spPr>
          <p:txBody>
            <a:bodyPr lIns="18000" tIns="10800" rIns="18000" bIns="10800">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spcBef>
                  <a:spcPct val="50000"/>
                </a:spcBef>
              </a:pPr>
              <a:r>
                <a:rPr lang="en-US" altLang="ja-JP" sz="1200" b="1"/>
                <a:t>     : Locations of road collapse </a:t>
              </a:r>
            </a:p>
            <a:p>
              <a:pPr>
                <a:spcBef>
                  <a:spcPct val="50000"/>
                </a:spcBef>
              </a:pPr>
              <a:r>
                <a:rPr lang="en-US" altLang="ja-JP" sz="1200" b="1"/>
                <a:t>       after earthquake</a:t>
              </a:r>
            </a:p>
          </p:txBody>
        </p:sp>
        <p:grpSp>
          <p:nvGrpSpPr>
            <p:cNvPr id="5193" name="Group 145"/>
            <p:cNvGrpSpPr>
              <a:grpSpLocks/>
            </p:cNvGrpSpPr>
            <p:nvPr/>
          </p:nvGrpSpPr>
          <p:grpSpPr bwMode="auto">
            <a:xfrm>
              <a:off x="6298944" y="5113129"/>
              <a:ext cx="203200" cy="157163"/>
              <a:chOff x="2456" y="2129"/>
              <a:chExt cx="128" cy="99"/>
            </a:xfrm>
          </p:grpSpPr>
          <p:sp>
            <p:nvSpPr>
              <p:cNvPr id="5194" name="Line 146"/>
              <p:cNvSpPr>
                <a:spLocks noChangeShapeType="1"/>
              </p:cNvSpPr>
              <p:nvPr/>
            </p:nvSpPr>
            <p:spPr bwMode="auto">
              <a:xfrm>
                <a:off x="2465" y="2129"/>
                <a:ext cx="119" cy="99"/>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95" name="Line 147"/>
              <p:cNvSpPr>
                <a:spLocks noChangeShapeType="1"/>
              </p:cNvSpPr>
              <p:nvPr/>
            </p:nvSpPr>
            <p:spPr bwMode="auto">
              <a:xfrm flipH="1">
                <a:off x="2456" y="2129"/>
                <a:ext cx="119" cy="99"/>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grpSp>
        <p:nvGrpSpPr>
          <p:cNvPr id="5129" name="グループ化 1"/>
          <p:cNvGrpSpPr>
            <a:grpSpLocks/>
          </p:cNvGrpSpPr>
          <p:nvPr/>
        </p:nvGrpSpPr>
        <p:grpSpPr bwMode="auto">
          <a:xfrm>
            <a:off x="6313488" y="1981200"/>
            <a:ext cx="2830512" cy="3116263"/>
            <a:chOff x="6303548" y="3178974"/>
            <a:chExt cx="2830513" cy="3115657"/>
          </a:xfrm>
        </p:grpSpPr>
        <p:pic>
          <p:nvPicPr>
            <p:cNvPr id="513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3548" y="3178974"/>
              <a:ext cx="2830513" cy="3115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135" name="Group 145"/>
            <p:cNvGrpSpPr>
              <a:grpSpLocks/>
            </p:cNvGrpSpPr>
            <p:nvPr/>
          </p:nvGrpSpPr>
          <p:grpSpPr bwMode="auto">
            <a:xfrm>
              <a:off x="7624348" y="5988841"/>
              <a:ext cx="188912" cy="157163"/>
              <a:chOff x="2420" y="2270"/>
              <a:chExt cx="119" cy="99"/>
            </a:xfrm>
          </p:grpSpPr>
          <p:sp>
            <p:nvSpPr>
              <p:cNvPr id="5190" name="Line 146"/>
              <p:cNvSpPr>
                <a:spLocks noChangeShapeType="1"/>
              </p:cNvSpPr>
              <p:nvPr/>
            </p:nvSpPr>
            <p:spPr bwMode="auto">
              <a:xfrm>
                <a:off x="2420" y="2270"/>
                <a:ext cx="119" cy="99"/>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91" name="Line 147"/>
              <p:cNvSpPr>
                <a:spLocks noChangeShapeType="1"/>
              </p:cNvSpPr>
              <p:nvPr/>
            </p:nvSpPr>
            <p:spPr bwMode="auto">
              <a:xfrm flipH="1">
                <a:off x="2420" y="2270"/>
                <a:ext cx="119" cy="99"/>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5136" name="Group 145"/>
            <p:cNvGrpSpPr>
              <a:grpSpLocks/>
            </p:cNvGrpSpPr>
            <p:nvPr/>
          </p:nvGrpSpPr>
          <p:grpSpPr bwMode="auto">
            <a:xfrm>
              <a:off x="7276563" y="5778055"/>
              <a:ext cx="188912" cy="157163"/>
              <a:chOff x="2420" y="2270"/>
              <a:chExt cx="119" cy="99"/>
            </a:xfrm>
          </p:grpSpPr>
          <p:sp>
            <p:nvSpPr>
              <p:cNvPr id="5188" name="Line 146"/>
              <p:cNvSpPr>
                <a:spLocks noChangeShapeType="1"/>
              </p:cNvSpPr>
              <p:nvPr/>
            </p:nvSpPr>
            <p:spPr bwMode="auto">
              <a:xfrm>
                <a:off x="2420" y="2270"/>
                <a:ext cx="119" cy="99"/>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89" name="Line 147"/>
              <p:cNvSpPr>
                <a:spLocks noChangeShapeType="1"/>
              </p:cNvSpPr>
              <p:nvPr/>
            </p:nvSpPr>
            <p:spPr bwMode="auto">
              <a:xfrm flipH="1">
                <a:off x="2420" y="2270"/>
                <a:ext cx="119" cy="99"/>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5137" name="Group 145"/>
            <p:cNvGrpSpPr>
              <a:grpSpLocks/>
            </p:cNvGrpSpPr>
            <p:nvPr/>
          </p:nvGrpSpPr>
          <p:grpSpPr bwMode="auto">
            <a:xfrm>
              <a:off x="7804663" y="5605905"/>
              <a:ext cx="188912" cy="157163"/>
              <a:chOff x="2420" y="2270"/>
              <a:chExt cx="119" cy="99"/>
            </a:xfrm>
          </p:grpSpPr>
          <p:sp>
            <p:nvSpPr>
              <p:cNvPr id="5186" name="Line 146"/>
              <p:cNvSpPr>
                <a:spLocks noChangeShapeType="1"/>
              </p:cNvSpPr>
              <p:nvPr/>
            </p:nvSpPr>
            <p:spPr bwMode="auto">
              <a:xfrm>
                <a:off x="2420" y="2270"/>
                <a:ext cx="119" cy="99"/>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87" name="Line 147"/>
              <p:cNvSpPr>
                <a:spLocks noChangeShapeType="1"/>
              </p:cNvSpPr>
              <p:nvPr/>
            </p:nvSpPr>
            <p:spPr bwMode="auto">
              <a:xfrm flipH="1">
                <a:off x="2420" y="2270"/>
                <a:ext cx="119" cy="99"/>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5138" name="Group 145"/>
            <p:cNvGrpSpPr>
              <a:grpSpLocks/>
            </p:cNvGrpSpPr>
            <p:nvPr/>
          </p:nvGrpSpPr>
          <p:grpSpPr bwMode="auto">
            <a:xfrm>
              <a:off x="7435436" y="5448742"/>
              <a:ext cx="188912" cy="157163"/>
              <a:chOff x="2420" y="2270"/>
              <a:chExt cx="119" cy="99"/>
            </a:xfrm>
          </p:grpSpPr>
          <p:sp>
            <p:nvSpPr>
              <p:cNvPr id="5184" name="Line 146"/>
              <p:cNvSpPr>
                <a:spLocks noChangeShapeType="1"/>
              </p:cNvSpPr>
              <p:nvPr/>
            </p:nvSpPr>
            <p:spPr bwMode="auto">
              <a:xfrm>
                <a:off x="2420" y="2270"/>
                <a:ext cx="119" cy="99"/>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85" name="Line 147"/>
              <p:cNvSpPr>
                <a:spLocks noChangeShapeType="1"/>
              </p:cNvSpPr>
              <p:nvPr/>
            </p:nvSpPr>
            <p:spPr bwMode="auto">
              <a:xfrm flipH="1">
                <a:off x="2420" y="2270"/>
                <a:ext cx="119" cy="99"/>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5139" name="Group 145"/>
            <p:cNvGrpSpPr>
              <a:grpSpLocks/>
            </p:cNvGrpSpPr>
            <p:nvPr/>
          </p:nvGrpSpPr>
          <p:grpSpPr bwMode="auto">
            <a:xfrm>
              <a:off x="7250806" y="5370160"/>
              <a:ext cx="188912" cy="157163"/>
              <a:chOff x="2420" y="2270"/>
              <a:chExt cx="119" cy="99"/>
            </a:xfrm>
          </p:grpSpPr>
          <p:sp>
            <p:nvSpPr>
              <p:cNvPr id="5182" name="Line 146"/>
              <p:cNvSpPr>
                <a:spLocks noChangeShapeType="1"/>
              </p:cNvSpPr>
              <p:nvPr/>
            </p:nvSpPr>
            <p:spPr bwMode="auto">
              <a:xfrm>
                <a:off x="2420" y="2270"/>
                <a:ext cx="119" cy="99"/>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83" name="Line 147"/>
              <p:cNvSpPr>
                <a:spLocks noChangeShapeType="1"/>
              </p:cNvSpPr>
              <p:nvPr/>
            </p:nvSpPr>
            <p:spPr bwMode="auto">
              <a:xfrm flipH="1">
                <a:off x="2420" y="2270"/>
                <a:ext cx="119" cy="99"/>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5140" name="Group 145"/>
            <p:cNvGrpSpPr>
              <a:grpSpLocks/>
            </p:cNvGrpSpPr>
            <p:nvPr/>
          </p:nvGrpSpPr>
          <p:grpSpPr bwMode="auto">
            <a:xfrm>
              <a:off x="7038182" y="5291579"/>
              <a:ext cx="188912" cy="157163"/>
              <a:chOff x="2420" y="2270"/>
              <a:chExt cx="119" cy="99"/>
            </a:xfrm>
          </p:grpSpPr>
          <p:sp>
            <p:nvSpPr>
              <p:cNvPr id="5180" name="Line 146"/>
              <p:cNvSpPr>
                <a:spLocks noChangeShapeType="1"/>
              </p:cNvSpPr>
              <p:nvPr/>
            </p:nvSpPr>
            <p:spPr bwMode="auto">
              <a:xfrm>
                <a:off x="2420" y="2270"/>
                <a:ext cx="119" cy="99"/>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81" name="Line 147"/>
              <p:cNvSpPr>
                <a:spLocks noChangeShapeType="1"/>
              </p:cNvSpPr>
              <p:nvPr/>
            </p:nvSpPr>
            <p:spPr bwMode="auto">
              <a:xfrm flipH="1">
                <a:off x="2420" y="2270"/>
                <a:ext cx="119" cy="99"/>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5141" name="Group 145"/>
            <p:cNvGrpSpPr>
              <a:grpSpLocks/>
            </p:cNvGrpSpPr>
            <p:nvPr/>
          </p:nvGrpSpPr>
          <p:grpSpPr bwMode="auto">
            <a:xfrm>
              <a:off x="6849270" y="4736802"/>
              <a:ext cx="188912" cy="157163"/>
              <a:chOff x="2420" y="2270"/>
              <a:chExt cx="119" cy="99"/>
            </a:xfrm>
          </p:grpSpPr>
          <p:sp>
            <p:nvSpPr>
              <p:cNvPr id="5178" name="Line 146"/>
              <p:cNvSpPr>
                <a:spLocks noChangeShapeType="1"/>
              </p:cNvSpPr>
              <p:nvPr/>
            </p:nvSpPr>
            <p:spPr bwMode="auto">
              <a:xfrm>
                <a:off x="2420" y="2270"/>
                <a:ext cx="119" cy="99"/>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79" name="Line 147"/>
              <p:cNvSpPr>
                <a:spLocks noChangeShapeType="1"/>
              </p:cNvSpPr>
              <p:nvPr/>
            </p:nvSpPr>
            <p:spPr bwMode="auto">
              <a:xfrm flipH="1">
                <a:off x="2420" y="2270"/>
                <a:ext cx="119" cy="99"/>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5142" name="Group 145"/>
            <p:cNvGrpSpPr>
              <a:grpSpLocks/>
            </p:cNvGrpSpPr>
            <p:nvPr/>
          </p:nvGrpSpPr>
          <p:grpSpPr bwMode="auto">
            <a:xfrm>
              <a:off x="6447945" y="4513137"/>
              <a:ext cx="188912" cy="157163"/>
              <a:chOff x="2420" y="2270"/>
              <a:chExt cx="119" cy="99"/>
            </a:xfrm>
          </p:grpSpPr>
          <p:sp>
            <p:nvSpPr>
              <p:cNvPr id="5176" name="Line 146"/>
              <p:cNvSpPr>
                <a:spLocks noChangeShapeType="1"/>
              </p:cNvSpPr>
              <p:nvPr/>
            </p:nvSpPr>
            <p:spPr bwMode="auto">
              <a:xfrm>
                <a:off x="2420" y="2270"/>
                <a:ext cx="119" cy="99"/>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77" name="Line 147"/>
              <p:cNvSpPr>
                <a:spLocks noChangeShapeType="1"/>
              </p:cNvSpPr>
              <p:nvPr/>
            </p:nvSpPr>
            <p:spPr bwMode="auto">
              <a:xfrm flipH="1">
                <a:off x="2420" y="2270"/>
                <a:ext cx="119" cy="99"/>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5143" name="Group 145"/>
            <p:cNvGrpSpPr>
              <a:grpSpLocks/>
            </p:cNvGrpSpPr>
            <p:nvPr/>
          </p:nvGrpSpPr>
          <p:grpSpPr bwMode="auto">
            <a:xfrm>
              <a:off x="7156350" y="4774639"/>
              <a:ext cx="188912" cy="157163"/>
              <a:chOff x="2420" y="2270"/>
              <a:chExt cx="119" cy="99"/>
            </a:xfrm>
          </p:grpSpPr>
          <p:sp>
            <p:nvSpPr>
              <p:cNvPr id="5174" name="Line 146"/>
              <p:cNvSpPr>
                <a:spLocks noChangeShapeType="1"/>
              </p:cNvSpPr>
              <p:nvPr/>
            </p:nvSpPr>
            <p:spPr bwMode="auto">
              <a:xfrm>
                <a:off x="2420" y="2270"/>
                <a:ext cx="119" cy="99"/>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75" name="Line 147"/>
              <p:cNvSpPr>
                <a:spLocks noChangeShapeType="1"/>
              </p:cNvSpPr>
              <p:nvPr/>
            </p:nvSpPr>
            <p:spPr bwMode="auto">
              <a:xfrm flipH="1">
                <a:off x="2420" y="2270"/>
                <a:ext cx="119" cy="99"/>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5144" name="Group 145"/>
            <p:cNvGrpSpPr>
              <a:grpSpLocks/>
            </p:cNvGrpSpPr>
            <p:nvPr/>
          </p:nvGrpSpPr>
          <p:grpSpPr bwMode="auto">
            <a:xfrm>
              <a:off x="7336710" y="4658220"/>
              <a:ext cx="188912" cy="157163"/>
              <a:chOff x="2420" y="2270"/>
              <a:chExt cx="119" cy="99"/>
            </a:xfrm>
          </p:grpSpPr>
          <p:sp>
            <p:nvSpPr>
              <p:cNvPr id="5172" name="Line 146"/>
              <p:cNvSpPr>
                <a:spLocks noChangeShapeType="1"/>
              </p:cNvSpPr>
              <p:nvPr/>
            </p:nvSpPr>
            <p:spPr bwMode="auto">
              <a:xfrm>
                <a:off x="2420" y="2270"/>
                <a:ext cx="119" cy="99"/>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73" name="Line 147"/>
              <p:cNvSpPr>
                <a:spLocks noChangeShapeType="1"/>
              </p:cNvSpPr>
              <p:nvPr/>
            </p:nvSpPr>
            <p:spPr bwMode="auto">
              <a:xfrm flipH="1">
                <a:off x="2420" y="2270"/>
                <a:ext cx="119" cy="99"/>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5145" name="Group 145"/>
            <p:cNvGrpSpPr>
              <a:grpSpLocks/>
            </p:cNvGrpSpPr>
            <p:nvPr/>
          </p:nvGrpSpPr>
          <p:grpSpPr bwMode="auto">
            <a:xfrm>
              <a:off x="7529892" y="4579638"/>
              <a:ext cx="188912" cy="157163"/>
              <a:chOff x="2420" y="2270"/>
              <a:chExt cx="119" cy="99"/>
            </a:xfrm>
          </p:grpSpPr>
          <p:sp>
            <p:nvSpPr>
              <p:cNvPr id="5170" name="Line 146"/>
              <p:cNvSpPr>
                <a:spLocks noChangeShapeType="1"/>
              </p:cNvSpPr>
              <p:nvPr/>
            </p:nvSpPr>
            <p:spPr bwMode="auto">
              <a:xfrm>
                <a:off x="2420" y="2270"/>
                <a:ext cx="119" cy="99"/>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71" name="Line 147"/>
              <p:cNvSpPr>
                <a:spLocks noChangeShapeType="1"/>
              </p:cNvSpPr>
              <p:nvPr/>
            </p:nvSpPr>
            <p:spPr bwMode="auto">
              <a:xfrm flipH="1">
                <a:off x="2420" y="2270"/>
                <a:ext cx="119" cy="99"/>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5146" name="Group 145"/>
            <p:cNvGrpSpPr>
              <a:grpSpLocks/>
            </p:cNvGrpSpPr>
            <p:nvPr/>
          </p:nvGrpSpPr>
          <p:grpSpPr bwMode="auto">
            <a:xfrm>
              <a:off x="7817542" y="4459514"/>
              <a:ext cx="188912" cy="157163"/>
              <a:chOff x="2420" y="2270"/>
              <a:chExt cx="119" cy="99"/>
            </a:xfrm>
          </p:grpSpPr>
          <p:sp>
            <p:nvSpPr>
              <p:cNvPr id="5168" name="Line 146"/>
              <p:cNvSpPr>
                <a:spLocks noChangeShapeType="1"/>
              </p:cNvSpPr>
              <p:nvPr/>
            </p:nvSpPr>
            <p:spPr bwMode="auto">
              <a:xfrm>
                <a:off x="2420" y="2270"/>
                <a:ext cx="119" cy="99"/>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69" name="Line 147"/>
              <p:cNvSpPr>
                <a:spLocks noChangeShapeType="1"/>
              </p:cNvSpPr>
              <p:nvPr/>
            </p:nvSpPr>
            <p:spPr bwMode="auto">
              <a:xfrm flipH="1">
                <a:off x="2420" y="2270"/>
                <a:ext cx="119" cy="99"/>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5147" name="Group 145"/>
            <p:cNvGrpSpPr>
              <a:grpSpLocks/>
            </p:cNvGrpSpPr>
            <p:nvPr/>
          </p:nvGrpSpPr>
          <p:grpSpPr bwMode="auto">
            <a:xfrm>
              <a:off x="7521352" y="4419568"/>
              <a:ext cx="188912" cy="157163"/>
              <a:chOff x="2420" y="2270"/>
              <a:chExt cx="119" cy="99"/>
            </a:xfrm>
          </p:grpSpPr>
          <p:sp>
            <p:nvSpPr>
              <p:cNvPr id="5166" name="Line 146"/>
              <p:cNvSpPr>
                <a:spLocks noChangeShapeType="1"/>
              </p:cNvSpPr>
              <p:nvPr/>
            </p:nvSpPr>
            <p:spPr bwMode="auto">
              <a:xfrm>
                <a:off x="2420" y="2270"/>
                <a:ext cx="119" cy="99"/>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67" name="Line 147"/>
              <p:cNvSpPr>
                <a:spLocks noChangeShapeType="1"/>
              </p:cNvSpPr>
              <p:nvPr/>
            </p:nvSpPr>
            <p:spPr bwMode="auto">
              <a:xfrm flipH="1">
                <a:off x="2420" y="2270"/>
                <a:ext cx="119" cy="99"/>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5148" name="Group 145"/>
            <p:cNvGrpSpPr>
              <a:grpSpLocks/>
            </p:cNvGrpSpPr>
            <p:nvPr/>
          </p:nvGrpSpPr>
          <p:grpSpPr bwMode="auto">
            <a:xfrm>
              <a:off x="7250806" y="4340986"/>
              <a:ext cx="188912" cy="157163"/>
              <a:chOff x="2420" y="2270"/>
              <a:chExt cx="119" cy="99"/>
            </a:xfrm>
          </p:grpSpPr>
          <p:sp>
            <p:nvSpPr>
              <p:cNvPr id="5164" name="Line 146"/>
              <p:cNvSpPr>
                <a:spLocks noChangeShapeType="1"/>
              </p:cNvSpPr>
              <p:nvPr/>
            </p:nvSpPr>
            <p:spPr bwMode="auto">
              <a:xfrm>
                <a:off x="2420" y="2270"/>
                <a:ext cx="119" cy="99"/>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65" name="Line 147"/>
              <p:cNvSpPr>
                <a:spLocks noChangeShapeType="1"/>
              </p:cNvSpPr>
              <p:nvPr/>
            </p:nvSpPr>
            <p:spPr bwMode="auto">
              <a:xfrm flipH="1">
                <a:off x="2420" y="2270"/>
                <a:ext cx="119" cy="99"/>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5149" name="Group 145"/>
            <p:cNvGrpSpPr>
              <a:grpSpLocks/>
            </p:cNvGrpSpPr>
            <p:nvPr/>
          </p:nvGrpSpPr>
          <p:grpSpPr bwMode="auto">
            <a:xfrm>
              <a:off x="7061894" y="4486070"/>
              <a:ext cx="188912" cy="157163"/>
              <a:chOff x="2420" y="2270"/>
              <a:chExt cx="119" cy="99"/>
            </a:xfrm>
          </p:grpSpPr>
          <p:sp>
            <p:nvSpPr>
              <p:cNvPr id="5162" name="Line 146"/>
              <p:cNvSpPr>
                <a:spLocks noChangeShapeType="1"/>
              </p:cNvSpPr>
              <p:nvPr/>
            </p:nvSpPr>
            <p:spPr bwMode="auto">
              <a:xfrm>
                <a:off x="2420" y="2270"/>
                <a:ext cx="119" cy="99"/>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63" name="Line 147"/>
              <p:cNvSpPr>
                <a:spLocks noChangeShapeType="1"/>
              </p:cNvSpPr>
              <p:nvPr/>
            </p:nvSpPr>
            <p:spPr bwMode="auto">
              <a:xfrm flipH="1">
                <a:off x="2420" y="2270"/>
                <a:ext cx="119" cy="99"/>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5150" name="Group 145"/>
            <p:cNvGrpSpPr>
              <a:grpSpLocks/>
            </p:cNvGrpSpPr>
            <p:nvPr/>
          </p:nvGrpSpPr>
          <p:grpSpPr bwMode="auto">
            <a:xfrm>
              <a:off x="7038182" y="4328907"/>
              <a:ext cx="188912" cy="157163"/>
              <a:chOff x="2420" y="2270"/>
              <a:chExt cx="119" cy="99"/>
            </a:xfrm>
          </p:grpSpPr>
          <p:sp>
            <p:nvSpPr>
              <p:cNvPr id="5160" name="Line 146"/>
              <p:cNvSpPr>
                <a:spLocks noChangeShapeType="1"/>
              </p:cNvSpPr>
              <p:nvPr/>
            </p:nvSpPr>
            <p:spPr bwMode="auto">
              <a:xfrm>
                <a:off x="2420" y="2270"/>
                <a:ext cx="119" cy="99"/>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61" name="Line 147"/>
              <p:cNvSpPr>
                <a:spLocks noChangeShapeType="1"/>
              </p:cNvSpPr>
              <p:nvPr/>
            </p:nvSpPr>
            <p:spPr bwMode="auto">
              <a:xfrm flipH="1">
                <a:off x="2420" y="2270"/>
                <a:ext cx="119" cy="99"/>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5151" name="Group 145"/>
            <p:cNvGrpSpPr>
              <a:grpSpLocks/>
            </p:cNvGrpSpPr>
            <p:nvPr/>
          </p:nvGrpSpPr>
          <p:grpSpPr bwMode="auto">
            <a:xfrm>
              <a:off x="6810633" y="4328106"/>
              <a:ext cx="188912" cy="157163"/>
              <a:chOff x="2420" y="2270"/>
              <a:chExt cx="119" cy="99"/>
            </a:xfrm>
          </p:grpSpPr>
          <p:sp>
            <p:nvSpPr>
              <p:cNvPr id="5158" name="Line 146"/>
              <p:cNvSpPr>
                <a:spLocks noChangeShapeType="1"/>
              </p:cNvSpPr>
              <p:nvPr/>
            </p:nvSpPr>
            <p:spPr bwMode="auto">
              <a:xfrm>
                <a:off x="2420" y="2270"/>
                <a:ext cx="119" cy="99"/>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59" name="Line 147"/>
              <p:cNvSpPr>
                <a:spLocks noChangeShapeType="1"/>
              </p:cNvSpPr>
              <p:nvPr/>
            </p:nvSpPr>
            <p:spPr bwMode="auto">
              <a:xfrm flipH="1">
                <a:off x="2420" y="2270"/>
                <a:ext cx="119" cy="99"/>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5152" name="Group 145"/>
            <p:cNvGrpSpPr>
              <a:grpSpLocks/>
            </p:cNvGrpSpPr>
            <p:nvPr/>
          </p:nvGrpSpPr>
          <p:grpSpPr bwMode="auto">
            <a:xfrm>
              <a:off x="6999545" y="3810000"/>
              <a:ext cx="188912" cy="157163"/>
              <a:chOff x="2420" y="2270"/>
              <a:chExt cx="119" cy="99"/>
            </a:xfrm>
          </p:grpSpPr>
          <p:sp>
            <p:nvSpPr>
              <p:cNvPr id="5156" name="Line 146"/>
              <p:cNvSpPr>
                <a:spLocks noChangeShapeType="1"/>
              </p:cNvSpPr>
              <p:nvPr/>
            </p:nvSpPr>
            <p:spPr bwMode="auto">
              <a:xfrm>
                <a:off x="2420" y="2270"/>
                <a:ext cx="119" cy="99"/>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57" name="Line 147"/>
              <p:cNvSpPr>
                <a:spLocks noChangeShapeType="1"/>
              </p:cNvSpPr>
              <p:nvPr/>
            </p:nvSpPr>
            <p:spPr bwMode="auto">
              <a:xfrm flipH="1">
                <a:off x="2420" y="2270"/>
                <a:ext cx="119" cy="99"/>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5153" name="Group 145"/>
            <p:cNvGrpSpPr>
              <a:grpSpLocks/>
            </p:cNvGrpSpPr>
            <p:nvPr/>
          </p:nvGrpSpPr>
          <p:grpSpPr bwMode="auto">
            <a:xfrm>
              <a:off x="6754814" y="3967163"/>
              <a:ext cx="188912" cy="157163"/>
              <a:chOff x="2420" y="2270"/>
              <a:chExt cx="119" cy="99"/>
            </a:xfrm>
          </p:grpSpPr>
          <p:sp>
            <p:nvSpPr>
              <p:cNvPr id="5154" name="Line 146"/>
              <p:cNvSpPr>
                <a:spLocks noChangeShapeType="1"/>
              </p:cNvSpPr>
              <p:nvPr/>
            </p:nvSpPr>
            <p:spPr bwMode="auto">
              <a:xfrm>
                <a:off x="2420" y="2270"/>
                <a:ext cx="119" cy="99"/>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155" name="Line 147"/>
              <p:cNvSpPr>
                <a:spLocks noChangeShapeType="1"/>
              </p:cNvSpPr>
              <p:nvPr/>
            </p:nvSpPr>
            <p:spPr bwMode="auto">
              <a:xfrm flipH="1">
                <a:off x="2420" y="2270"/>
                <a:ext cx="119" cy="99"/>
              </a:xfrm>
              <a:prstGeom prst="line">
                <a:avLst/>
              </a:prstGeom>
              <a:noFill/>
              <a:ln w="23813">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sp>
        <p:nvSpPr>
          <p:cNvPr id="5130" name="Text Box 158"/>
          <p:cNvSpPr txBox="1">
            <a:spLocks noChangeArrowheads="1"/>
          </p:cNvSpPr>
          <p:nvPr/>
        </p:nvSpPr>
        <p:spPr bwMode="auto">
          <a:xfrm>
            <a:off x="7856538" y="3022600"/>
            <a:ext cx="1219200" cy="187325"/>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ctr"/>
            <a:r>
              <a:rPr lang="en-US" altLang="ja-JP" sz="1200" b="1">
                <a:solidFill>
                  <a:srgbClr val="FF0000"/>
                </a:solidFill>
                <a:latin typeface="Arial" charset="0"/>
              </a:rPr>
              <a:t>Onagawa NPS</a:t>
            </a:r>
          </a:p>
        </p:txBody>
      </p:sp>
      <p:sp>
        <p:nvSpPr>
          <p:cNvPr id="5131" name="円/楕円 1"/>
          <p:cNvSpPr>
            <a:spLocks noChangeArrowheads="1"/>
          </p:cNvSpPr>
          <p:nvPr/>
        </p:nvSpPr>
        <p:spPr bwMode="auto">
          <a:xfrm>
            <a:off x="7762875" y="3170238"/>
            <a:ext cx="93663" cy="107950"/>
          </a:xfrm>
          <a:prstGeom prst="ellipse">
            <a:avLst/>
          </a:prstGeom>
          <a:solidFill>
            <a:srgbClr val="FF0000"/>
          </a:solidFill>
          <a:ln w="9525" algn="ctr">
            <a:solidFill>
              <a:schemeClr val="tx1"/>
            </a:solidFill>
            <a:round/>
            <a:headEnd/>
            <a:tailEnd/>
          </a:ln>
        </p:spPr>
        <p:txBody>
          <a:bodyPr lIns="91428" tIns="0" rIns="91428" bIns="0">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spcBef>
                <a:spcPct val="50000"/>
              </a:spcBef>
            </a:pPr>
            <a:endParaRPr lang="ja-JP" altLang="en-US"/>
          </a:p>
        </p:txBody>
      </p:sp>
      <p:sp>
        <p:nvSpPr>
          <p:cNvPr id="5132" name="Text Box 62"/>
          <p:cNvSpPr txBox="1">
            <a:spLocks noChangeArrowheads="1"/>
          </p:cNvSpPr>
          <p:nvPr/>
        </p:nvSpPr>
        <p:spPr bwMode="auto">
          <a:xfrm>
            <a:off x="134938" y="2162175"/>
            <a:ext cx="3979862"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8" tIns="0" rIns="91428" bIns="0">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ctr"/>
            <a:r>
              <a:rPr lang="en-US" altLang="ja-JP" b="1">
                <a:latin typeface="Arial" charset="0"/>
              </a:rPr>
              <a:t>Gymnasium inside Onagawa NPS</a:t>
            </a:r>
          </a:p>
        </p:txBody>
      </p:sp>
      <p:sp>
        <p:nvSpPr>
          <p:cNvPr id="5133" name="スライド番号プレースホルダー 1"/>
          <p:cNvSpPr>
            <a:spLocks noGrp="1"/>
          </p:cNvSpPr>
          <p:nvPr>
            <p:ph type="sldNum" sz="quarter" idx="12"/>
          </p:nvPr>
        </p:nvSpPr>
        <p:spPr bwMode="auto">
          <a:xfrm>
            <a:off x="457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algn="l" fontAlgn="base">
              <a:spcBef>
                <a:spcPct val="0"/>
              </a:spcBef>
              <a:spcAft>
                <a:spcPct val="0"/>
              </a:spcAft>
            </a:pPr>
            <a:r>
              <a:rPr lang="en-US" altLang="ja-JP" sz="1600">
                <a:solidFill>
                  <a:schemeClr val="bg1"/>
                </a:solidFill>
                <a:latin typeface="Arial" charset="0"/>
              </a:rPr>
              <a:t>28</a:t>
            </a:r>
          </a:p>
        </p:txBody>
      </p:sp>
    </p:spTree>
    <p:extLst>
      <p:ext uri="{BB962C8B-B14F-4D97-AF65-F5344CB8AC3E}">
        <p14:creationId xmlns:p14="http://schemas.microsoft.com/office/powerpoint/2010/main" val="157515326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11560" y="1695646"/>
            <a:ext cx="6952544" cy="3908762"/>
          </a:xfrm>
          <a:prstGeom prst="rect">
            <a:avLst/>
          </a:prstGeom>
        </p:spPr>
        <p:txBody>
          <a:bodyPr wrap="none">
            <a:spAutoFit/>
          </a:bodyPr>
          <a:lstStyle/>
          <a:p>
            <a:r>
              <a:rPr lang="en-US" altLang="ja-JP" sz="4400" dirty="0"/>
              <a:t>6-2</a:t>
            </a:r>
            <a:r>
              <a:rPr lang="ja-JP" altLang="ja-JP" sz="4400" dirty="0"/>
              <a:t>　</a:t>
            </a:r>
            <a:r>
              <a:rPr lang="zh-CN" altLang="en-US" sz="4400" dirty="0"/>
              <a:t>京电力福岛第二核电站</a:t>
            </a:r>
          </a:p>
          <a:p>
            <a:endParaRPr lang="en-US" altLang="ja-JP" sz="4400" dirty="0" smtClean="0"/>
          </a:p>
          <a:p>
            <a:r>
              <a:rPr lang="ja-JP" altLang="en-US" sz="4400" dirty="0"/>
              <a:t>　</a:t>
            </a:r>
            <a:r>
              <a:rPr lang="ja-JP" altLang="en-US" sz="4400" dirty="0" smtClean="0"/>
              <a:t>　　</a:t>
            </a:r>
            <a:r>
              <a:rPr lang="ja-JP" altLang="ja-JP" sz="4400" dirty="0" smtClean="0"/>
              <a:t>福島</a:t>
            </a:r>
            <a:r>
              <a:rPr lang="ja-JP" altLang="ja-JP" sz="4400" dirty="0"/>
              <a:t>第二原子力</a:t>
            </a:r>
            <a:r>
              <a:rPr lang="ja-JP" altLang="ja-JP" sz="4400" dirty="0" smtClean="0"/>
              <a:t>発電所</a:t>
            </a:r>
            <a:endParaRPr lang="en-US" altLang="ja-JP" sz="4400" dirty="0" smtClean="0"/>
          </a:p>
          <a:p>
            <a:endParaRPr lang="en-US" altLang="ja-JP" sz="4400" dirty="0" smtClean="0"/>
          </a:p>
          <a:p>
            <a:r>
              <a:rPr lang="en-US" altLang="ja-JP" sz="3600" dirty="0" smtClean="0">
                <a:latin typeface="+mj-lt"/>
              </a:rPr>
              <a:t>Magnitude of the earthquake;   9,0</a:t>
            </a:r>
          </a:p>
          <a:p>
            <a:r>
              <a:rPr lang="en-US" altLang="ja-JP" sz="3600" dirty="0" smtClean="0">
                <a:latin typeface="+mj-lt"/>
              </a:rPr>
              <a:t>The height of the tsunami</a:t>
            </a:r>
            <a:r>
              <a:rPr lang="en-US" altLang="ja-JP" sz="3600" smtClean="0">
                <a:latin typeface="+mj-lt"/>
              </a:rPr>
              <a:t>;         15m</a:t>
            </a:r>
            <a:endParaRPr lang="en-US" altLang="ja-JP" sz="3600" dirty="0">
              <a:latin typeface="+mj-lt"/>
            </a:endParaRPr>
          </a:p>
        </p:txBody>
      </p:sp>
      <p:sp>
        <p:nvSpPr>
          <p:cNvPr id="3" name="スライド番号プレースホルダー 2"/>
          <p:cNvSpPr>
            <a:spLocks noGrp="1"/>
          </p:cNvSpPr>
          <p:nvPr>
            <p:ph type="sldNum" sz="quarter" idx="12"/>
          </p:nvPr>
        </p:nvSpPr>
        <p:spPr/>
        <p:txBody>
          <a:bodyPr/>
          <a:lstStyle/>
          <a:p>
            <a:fld id="{8F8DB30B-1D34-4093-98A4-10C286E1F4EC}" type="slidenum">
              <a:rPr kumimoji="1" lang="ja-JP" altLang="en-US" smtClean="0"/>
              <a:t>76</a:t>
            </a:fld>
            <a:endParaRPr kumimoji="1" lang="ja-JP" altLang="en-US"/>
          </a:p>
        </p:txBody>
      </p:sp>
    </p:spTree>
    <p:extLst>
      <p:ext uri="{BB962C8B-B14F-4D97-AF65-F5344CB8AC3E}">
        <p14:creationId xmlns:p14="http://schemas.microsoft.com/office/powerpoint/2010/main" val="284168698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96"/>
          <p:cNvSpPr>
            <a:spLocks noChangeArrowheads="1"/>
          </p:cNvSpPr>
          <p:nvPr/>
        </p:nvSpPr>
        <p:spPr bwMode="auto">
          <a:xfrm>
            <a:off x="-122238" y="0"/>
            <a:ext cx="8915401"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algn="ctr" eaLnBrk="1" hangingPunct="1">
              <a:spcBef>
                <a:spcPct val="0"/>
              </a:spcBef>
              <a:buFontTx/>
              <a:buNone/>
            </a:pPr>
            <a:r>
              <a:rPr lang="zh-CN" altLang="en-US" sz="2400" b="1" dirty="0" smtClean="0">
                <a:solidFill>
                  <a:schemeClr val="tx2"/>
                </a:solidFill>
                <a:latin typeface="SimSun" panose="02010600030101010101" pitchFamily="2" charset="-122"/>
                <a:ea typeface="SimSun" panose="02010600030101010101" pitchFamily="2" charset="-122"/>
              </a:rPr>
              <a:t>福岛第二核电站启动冷温停止程序的过程</a:t>
            </a:r>
            <a:r>
              <a:rPr lang="en-US" altLang="ja-JP" sz="2400" b="1" dirty="0" smtClean="0">
                <a:solidFill>
                  <a:schemeClr val="tx2"/>
                </a:solidFill>
                <a:latin typeface="SimSun" panose="02010600030101010101" pitchFamily="2" charset="-122"/>
                <a:ea typeface="SimSun" panose="02010600030101010101" pitchFamily="2" charset="-122"/>
              </a:rPr>
              <a:t>(</a:t>
            </a:r>
            <a:r>
              <a:rPr lang="zh-CN" altLang="en-US" sz="2400" b="1" dirty="0" smtClean="0">
                <a:solidFill>
                  <a:schemeClr val="tx2"/>
                </a:solidFill>
                <a:latin typeface="SimSun" panose="02010600030101010101" pitchFamily="2" charset="-122"/>
                <a:ea typeface="SimSun" panose="02010600030101010101" pitchFamily="2" charset="-122"/>
              </a:rPr>
              <a:t>以一号机为例</a:t>
            </a:r>
            <a:r>
              <a:rPr lang="en-US" altLang="ja-JP" sz="2400" b="1" dirty="0" smtClean="0">
                <a:solidFill>
                  <a:schemeClr val="tx2"/>
                </a:solidFill>
                <a:latin typeface="SimSun" panose="02010600030101010101" pitchFamily="2" charset="-122"/>
                <a:ea typeface="SimSun" panose="02010600030101010101" pitchFamily="2" charset="-122"/>
              </a:rPr>
              <a:t>)</a:t>
            </a:r>
            <a:endParaRPr lang="en-US" altLang="ja-JP" sz="2400" b="1" dirty="0">
              <a:solidFill>
                <a:schemeClr val="tx2"/>
              </a:solidFill>
              <a:latin typeface="SimSun" panose="02010600030101010101" pitchFamily="2" charset="-122"/>
              <a:ea typeface="SimSun" panose="02010600030101010101" pitchFamily="2" charset="-122"/>
            </a:endParaRPr>
          </a:p>
        </p:txBody>
      </p:sp>
      <p:grpSp>
        <p:nvGrpSpPr>
          <p:cNvPr id="58371" name="Group 197"/>
          <p:cNvGrpSpPr>
            <a:grpSpLocks/>
          </p:cNvGrpSpPr>
          <p:nvPr/>
        </p:nvGrpSpPr>
        <p:grpSpPr bwMode="auto">
          <a:xfrm>
            <a:off x="7500938" y="1217613"/>
            <a:ext cx="1566862" cy="1517650"/>
            <a:chOff x="4865" y="937"/>
            <a:chExt cx="939" cy="951"/>
          </a:xfrm>
        </p:grpSpPr>
        <p:sp>
          <p:nvSpPr>
            <p:cNvPr id="58563" name="AutoShape 198"/>
            <p:cNvSpPr>
              <a:spLocks noChangeArrowheads="1"/>
            </p:cNvSpPr>
            <p:nvPr/>
          </p:nvSpPr>
          <p:spPr bwMode="auto">
            <a:xfrm>
              <a:off x="4865" y="937"/>
              <a:ext cx="935" cy="477"/>
            </a:xfrm>
            <a:prstGeom prst="homePlate">
              <a:avLst>
                <a:gd name="adj" fmla="val 0"/>
              </a:avLst>
            </a:prstGeom>
            <a:gradFill rotWithShape="1">
              <a:gsLst>
                <a:gs pos="0">
                  <a:srgbClr val="00FFFF"/>
                </a:gs>
                <a:gs pos="100000">
                  <a:schemeClr val="bg1"/>
                </a:gs>
              </a:gsLst>
              <a:lin ang="5400000" scaled="1"/>
            </a:gradFill>
            <a:ln>
              <a:noFill/>
            </a:ln>
            <a:extLst>
              <a:ext uri="{91240B29-F687-4F45-9708-019B960494DF}">
                <a14:hiddenLine xmlns:a14="http://schemas.microsoft.com/office/drawing/2010/main" w="19050">
                  <a:solidFill>
                    <a:schemeClr val="tx1"/>
                  </a:solidFill>
                  <a:miter lim="800000"/>
                  <a:headEnd/>
                  <a:tailEnd/>
                </a14:hiddenLine>
              </a:ext>
            </a:extLst>
          </p:spPr>
          <p:txBody>
            <a:bodyPr lIns="0" tIns="0" rIns="0" bIns="0" anchor="ctr"/>
            <a:lstStyle>
              <a:lvl1pPr eaLnBrk="0" hangingPunct="0">
                <a:spcBef>
                  <a:spcPct val="20000"/>
                </a:spcBef>
                <a:buChar char="•"/>
                <a:tabLst>
                  <a:tab pos="1435100" algn="l"/>
                </a:tabLst>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tabLst>
                  <a:tab pos="1435100" algn="l"/>
                </a:tabLst>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tabLst>
                  <a:tab pos="1435100" algn="l"/>
                </a:tabLst>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tabLst>
                  <a:tab pos="1435100" algn="l"/>
                </a:tabLst>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tabLst>
                  <a:tab pos="1435100" algn="l"/>
                </a:tabLst>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tabLst>
                  <a:tab pos="1435100" algn="l"/>
                </a:tabLst>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tabLst>
                  <a:tab pos="1435100" algn="l"/>
                </a:tabLst>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tabLst>
                  <a:tab pos="1435100" algn="l"/>
                </a:tabLst>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tabLst>
                  <a:tab pos="1435100" algn="l"/>
                </a:tabLst>
                <a:defRPr kumimoji="1" sz="2000">
                  <a:solidFill>
                    <a:schemeClr val="tx1"/>
                  </a:solidFill>
                  <a:latin typeface="Verdana" pitchFamily="34" charset="0"/>
                  <a:ea typeface="ＭＳ Ｐゴシック" pitchFamily="50" charset="-128"/>
                </a:defRPr>
              </a:lvl9pPr>
            </a:lstStyle>
            <a:p>
              <a:pPr algn="ctr" eaLnBrk="1" hangingPunct="1">
                <a:spcBef>
                  <a:spcPct val="0"/>
                </a:spcBef>
                <a:buClr>
                  <a:srgbClr val="FF0000"/>
                </a:buClr>
                <a:buFont typeface="Wingdings" pitchFamily="2" charset="2"/>
                <a:buNone/>
              </a:pPr>
              <a:endParaRPr lang="ja-JP" altLang="ja-JP" sz="1200">
                <a:latin typeface="ＭＳ Ｐゴシック" pitchFamily="50" charset="-128"/>
              </a:endParaRPr>
            </a:p>
          </p:txBody>
        </p:sp>
        <p:sp>
          <p:nvSpPr>
            <p:cNvPr id="58564" name="AutoShape 199"/>
            <p:cNvSpPr>
              <a:spLocks noChangeArrowheads="1"/>
            </p:cNvSpPr>
            <p:nvPr/>
          </p:nvSpPr>
          <p:spPr bwMode="auto">
            <a:xfrm>
              <a:off x="4869" y="1409"/>
              <a:ext cx="935" cy="477"/>
            </a:xfrm>
            <a:prstGeom prst="homePlate">
              <a:avLst>
                <a:gd name="adj" fmla="val 0"/>
              </a:avLst>
            </a:prstGeom>
            <a:gradFill rotWithShape="1">
              <a:gsLst>
                <a:gs pos="0">
                  <a:schemeClr val="bg1"/>
                </a:gs>
                <a:gs pos="100000">
                  <a:srgbClr val="FFFF00"/>
                </a:gs>
              </a:gsLst>
              <a:lin ang="5400000" scaled="1"/>
            </a:gradFill>
            <a:ln>
              <a:noFill/>
            </a:ln>
            <a:extLst>
              <a:ext uri="{91240B29-F687-4F45-9708-019B960494DF}">
                <a14:hiddenLine xmlns:a14="http://schemas.microsoft.com/office/drawing/2010/main" w="19050">
                  <a:solidFill>
                    <a:schemeClr val="tx1"/>
                  </a:solidFill>
                  <a:miter lim="800000"/>
                  <a:headEnd/>
                  <a:tailEnd/>
                </a14:hiddenLine>
              </a:ext>
            </a:extLst>
          </p:spPr>
          <p:txBody>
            <a:bodyPr lIns="0" tIns="0" rIns="0" bIns="0" anchor="ctr"/>
            <a:lstStyle>
              <a:lvl1pPr eaLnBrk="0" hangingPunct="0">
                <a:spcBef>
                  <a:spcPct val="20000"/>
                </a:spcBef>
                <a:buChar char="•"/>
                <a:tabLst>
                  <a:tab pos="1435100" algn="l"/>
                </a:tabLst>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tabLst>
                  <a:tab pos="1435100" algn="l"/>
                </a:tabLst>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tabLst>
                  <a:tab pos="1435100" algn="l"/>
                </a:tabLst>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tabLst>
                  <a:tab pos="1435100" algn="l"/>
                </a:tabLst>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tabLst>
                  <a:tab pos="1435100" algn="l"/>
                </a:tabLst>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tabLst>
                  <a:tab pos="1435100" algn="l"/>
                </a:tabLst>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tabLst>
                  <a:tab pos="1435100" algn="l"/>
                </a:tabLst>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tabLst>
                  <a:tab pos="1435100" algn="l"/>
                </a:tabLst>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tabLst>
                  <a:tab pos="1435100" algn="l"/>
                </a:tabLst>
                <a:defRPr kumimoji="1" sz="2000">
                  <a:solidFill>
                    <a:schemeClr val="tx1"/>
                  </a:solidFill>
                  <a:latin typeface="Verdana" pitchFamily="34" charset="0"/>
                  <a:ea typeface="ＭＳ Ｐゴシック" pitchFamily="50" charset="-128"/>
                </a:defRPr>
              </a:lvl9pPr>
            </a:lstStyle>
            <a:p>
              <a:pPr algn="ctr" eaLnBrk="1" hangingPunct="1">
                <a:spcBef>
                  <a:spcPct val="0"/>
                </a:spcBef>
                <a:buClr>
                  <a:srgbClr val="FF0000"/>
                </a:buClr>
                <a:buFont typeface="Wingdings" pitchFamily="2" charset="2"/>
                <a:buNone/>
              </a:pPr>
              <a:endParaRPr lang="ja-JP" altLang="ja-JP" sz="1200">
                <a:latin typeface="ＭＳ Ｐゴシック" pitchFamily="50" charset="-128"/>
              </a:endParaRPr>
            </a:p>
          </p:txBody>
        </p:sp>
        <p:sp>
          <p:nvSpPr>
            <p:cNvPr id="58565" name="AutoShape 200"/>
            <p:cNvSpPr>
              <a:spLocks noChangeArrowheads="1"/>
            </p:cNvSpPr>
            <p:nvPr/>
          </p:nvSpPr>
          <p:spPr bwMode="auto">
            <a:xfrm>
              <a:off x="4865" y="937"/>
              <a:ext cx="935" cy="951"/>
            </a:xfrm>
            <a:prstGeom prst="homePlate">
              <a:avLst>
                <a:gd name="adj" fmla="val 0"/>
              </a:avLst>
            </a:prstGeom>
            <a:noFill/>
            <a:ln w="19050">
              <a:solidFill>
                <a:schemeClr val="tx1"/>
              </a:solidFill>
              <a:miter lim="800000"/>
              <a:headEnd/>
              <a:tailEnd/>
            </a:ln>
            <a:extLst>
              <a:ext uri="{909E8E84-426E-40DD-AFC4-6F175D3DCCD1}">
                <a14:hiddenFill xmlns:a14="http://schemas.microsoft.com/office/drawing/2010/main">
                  <a:solidFill>
                    <a:srgbClr val="00FFFF"/>
                  </a:solidFill>
                </a14:hiddenFill>
              </a:ext>
            </a:extLst>
          </p:spPr>
          <p:txBody>
            <a:bodyPr lIns="0" tIns="0" rIns="0" bIns="0" anchor="ctr"/>
            <a:lstStyle>
              <a:lvl1pPr eaLnBrk="0" hangingPunct="0">
                <a:spcBef>
                  <a:spcPct val="20000"/>
                </a:spcBef>
                <a:buChar char="•"/>
                <a:tabLst>
                  <a:tab pos="1435100" algn="l"/>
                </a:tabLst>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tabLst>
                  <a:tab pos="1435100" algn="l"/>
                </a:tabLst>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tabLst>
                  <a:tab pos="1435100" algn="l"/>
                </a:tabLst>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tabLst>
                  <a:tab pos="1435100" algn="l"/>
                </a:tabLst>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tabLst>
                  <a:tab pos="1435100" algn="l"/>
                </a:tabLst>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tabLst>
                  <a:tab pos="1435100" algn="l"/>
                </a:tabLst>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tabLst>
                  <a:tab pos="1435100" algn="l"/>
                </a:tabLst>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tabLst>
                  <a:tab pos="1435100" algn="l"/>
                </a:tabLst>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tabLst>
                  <a:tab pos="1435100" algn="l"/>
                </a:tabLst>
                <a:defRPr kumimoji="1" sz="2000">
                  <a:solidFill>
                    <a:schemeClr val="tx1"/>
                  </a:solidFill>
                  <a:latin typeface="Verdana" pitchFamily="34" charset="0"/>
                  <a:ea typeface="ＭＳ Ｐゴシック" pitchFamily="50" charset="-128"/>
                </a:defRPr>
              </a:lvl9pPr>
            </a:lstStyle>
            <a:p>
              <a:pPr algn="ctr" eaLnBrk="1" hangingPunct="1">
                <a:spcBef>
                  <a:spcPct val="0"/>
                </a:spcBef>
                <a:buClr>
                  <a:srgbClr val="FF0000"/>
                </a:buClr>
                <a:buFont typeface="Wingdings" pitchFamily="2" charset="2"/>
                <a:buNone/>
              </a:pPr>
              <a:endParaRPr lang="ja-JP" altLang="ja-JP" sz="1200">
                <a:latin typeface="ＭＳ Ｐゴシック" pitchFamily="50" charset="-128"/>
              </a:endParaRPr>
            </a:p>
          </p:txBody>
        </p:sp>
      </p:grpSp>
      <p:sp>
        <p:nvSpPr>
          <p:cNvPr id="58372" name="AutoShape 201"/>
          <p:cNvSpPr>
            <a:spLocks noChangeArrowheads="1"/>
          </p:cNvSpPr>
          <p:nvPr/>
        </p:nvSpPr>
        <p:spPr bwMode="auto">
          <a:xfrm>
            <a:off x="1843088" y="1223963"/>
            <a:ext cx="5537200" cy="995362"/>
          </a:xfrm>
          <a:prstGeom prst="homePlate">
            <a:avLst>
              <a:gd name="adj" fmla="val 0"/>
            </a:avLst>
          </a:prstGeom>
          <a:gradFill rotWithShape="1">
            <a:gsLst>
              <a:gs pos="0">
                <a:srgbClr val="00FFFF"/>
              </a:gs>
              <a:gs pos="50000">
                <a:srgbClr val="FFFFFF"/>
              </a:gs>
              <a:gs pos="100000">
                <a:srgbClr val="00FFFF"/>
              </a:gs>
            </a:gsLst>
            <a:lin ang="5400000" scaled="1"/>
          </a:gradFill>
          <a:ln w="19050">
            <a:solidFill>
              <a:schemeClr val="tx1"/>
            </a:solidFill>
            <a:miter lim="800000"/>
            <a:headEnd/>
            <a:tailEnd/>
          </a:ln>
        </p:spPr>
        <p:txBody>
          <a:bodyPr lIns="0" tIns="0" rIns="0" bIns="0" anchor="ctr"/>
          <a:lstStyle>
            <a:lvl1pPr eaLnBrk="0" hangingPunct="0">
              <a:spcBef>
                <a:spcPct val="20000"/>
              </a:spcBef>
              <a:buChar char="•"/>
              <a:tabLst>
                <a:tab pos="1435100" algn="l"/>
              </a:tabLst>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tabLst>
                <a:tab pos="1435100" algn="l"/>
              </a:tabLst>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tabLst>
                <a:tab pos="1435100" algn="l"/>
              </a:tabLst>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tabLst>
                <a:tab pos="1435100" algn="l"/>
              </a:tabLst>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tabLst>
                <a:tab pos="1435100" algn="l"/>
              </a:tabLst>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tabLst>
                <a:tab pos="1435100" algn="l"/>
              </a:tabLst>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tabLst>
                <a:tab pos="1435100" algn="l"/>
              </a:tabLst>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tabLst>
                <a:tab pos="1435100" algn="l"/>
              </a:tabLst>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tabLst>
                <a:tab pos="1435100" algn="l"/>
              </a:tabLst>
              <a:defRPr kumimoji="1" sz="2000">
                <a:solidFill>
                  <a:schemeClr val="tx1"/>
                </a:solidFill>
                <a:latin typeface="Verdana" pitchFamily="34" charset="0"/>
                <a:ea typeface="ＭＳ Ｐゴシック" pitchFamily="50" charset="-128"/>
              </a:defRPr>
            </a:lvl9pPr>
          </a:lstStyle>
          <a:p>
            <a:pPr algn="ctr" eaLnBrk="1" hangingPunct="1">
              <a:spcBef>
                <a:spcPct val="0"/>
              </a:spcBef>
              <a:buClr>
                <a:srgbClr val="FF0000"/>
              </a:buClr>
              <a:buFont typeface="Wingdings" pitchFamily="2" charset="2"/>
              <a:buNone/>
            </a:pPr>
            <a:endParaRPr lang="ja-JP" altLang="ja-JP" sz="1200">
              <a:latin typeface="ＭＳ Ｐゴシック" pitchFamily="50" charset="-128"/>
            </a:endParaRPr>
          </a:p>
        </p:txBody>
      </p:sp>
      <p:sp>
        <p:nvSpPr>
          <p:cNvPr id="58373" name="AutoShape 202"/>
          <p:cNvSpPr>
            <a:spLocks noChangeArrowheads="1"/>
          </p:cNvSpPr>
          <p:nvPr/>
        </p:nvSpPr>
        <p:spPr bwMode="auto">
          <a:xfrm>
            <a:off x="839788" y="730250"/>
            <a:ext cx="892175" cy="246063"/>
          </a:xfrm>
          <a:prstGeom prst="homePlate">
            <a:avLst>
              <a:gd name="adj" fmla="val 0"/>
            </a:avLst>
          </a:prstGeom>
          <a:gradFill rotWithShape="1">
            <a:gsLst>
              <a:gs pos="0">
                <a:srgbClr val="FF7C80"/>
              </a:gs>
              <a:gs pos="50000">
                <a:srgbClr val="FFFFFF"/>
              </a:gs>
              <a:gs pos="100000">
                <a:srgbClr val="FF7C80"/>
              </a:gs>
            </a:gsLst>
            <a:lin ang="5400000" scaled="1"/>
          </a:gradFill>
          <a:ln w="19050">
            <a:solidFill>
              <a:srgbClr val="000000"/>
            </a:solidFill>
            <a:miter lim="800000"/>
            <a:headEnd/>
            <a:tailEnd/>
          </a:ln>
        </p:spPr>
        <p:txBody>
          <a:bodyPr lIns="0" tIns="0" rIns="0" bIns="0" anchor="ctr"/>
          <a:lstStyle>
            <a:lvl1pPr eaLnBrk="0" hangingPunct="0">
              <a:spcBef>
                <a:spcPct val="20000"/>
              </a:spcBef>
              <a:buChar char="•"/>
              <a:tabLst>
                <a:tab pos="1435100" algn="l"/>
              </a:tabLst>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tabLst>
                <a:tab pos="1435100" algn="l"/>
              </a:tabLst>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tabLst>
                <a:tab pos="1435100" algn="l"/>
              </a:tabLst>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tabLst>
                <a:tab pos="1435100" algn="l"/>
              </a:tabLst>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tabLst>
                <a:tab pos="1435100" algn="l"/>
              </a:tabLst>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tabLst>
                <a:tab pos="1435100" algn="l"/>
              </a:tabLst>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tabLst>
                <a:tab pos="1435100" algn="l"/>
              </a:tabLst>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tabLst>
                <a:tab pos="1435100" algn="l"/>
              </a:tabLst>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tabLst>
                <a:tab pos="1435100" algn="l"/>
              </a:tabLst>
              <a:defRPr kumimoji="1" sz="2000">
                <a:solidFill>
                  <a:schemeClr val="tx1"/>
                </a:solidFill>
                <a:latin typeface="Verdana" pitchFamily="34" charset="0"/>
                <a:ea typeface="ＭＳ Ｐゴシック" pitchFamily="50" charset="-128"/>
              </a:defRPr>
            </a:lvl9pPr>
          </a:lstStyle>
          <a:p>
            <a:pPr algn="ctr" eaLnBrk="1" hangingPunct="1">
              <a:spcBef>
                <a:spcPct val="0"/>
              </a:spcBef>
              <a:buClr>
                <a:srgbClr val="FF0000"/>
              </a:buClr>
              <a:buFont typeface="Wingdings" pitchFamily="2" charset="2"/>
              <a:buNone/>
            </a:pPr>
            <a:r>
              <a:rPr lang="ja-JP" altLang="en-US" sz="1600" b="1">
                <a:latin typeface="ＭＳ Ｐゴシック" pitchFamily="50" charset="-128"/>
              </a:rPr>
              <a:t>止める</a:t>
            </a:r>
          </a:p>
        </p:txBody>
      </p:sp>
      <p:sp>
        <p:nvSpPr>
          <p:cNvPr id="58374" name="AutoShape 203"/>
          <p:cNvSpPr>
            <a:spLocks noChangeArrowheads="1"/>
          </p:cNvSpPr>
          <p:nvPr/>
        </p:nvSpPr>
        <p:spPr bwMode="auto">
          <a:xfrm>
            <a:off x="7483475" y="4537075"/>
            <a:ext cx="1620838" cy="1963738"/>
          </a:xfrm>
          <a:prstGeom prst="roundRect">
            <a:avLst>
              <a:gd name="adj" fmla="val 8032"/>
            </a:avLst>
          </a:prstGeom>
          <a:solidFill>
            <a:srgbClr val="FFFF99"/>
          </a:solidFill>
          <a:ln w="9525" algn="ctr">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8375" name="Rectangle 204"/>
          <p:cNvSpPr>
            <a:spLocks noChangeArrowheads="1"/>
          </p:cNvSpPr>
          <p:nvPr/>
        </p:nvSpPr>
        <p:spPr bwMode="auto">
          <a:xfrm>
            <a:off x="7959725" y="5819775"/>
            <a:ext cx="882650" cy="652463"/>
          </a:xfrm>
          <a:prstGeom prst="rect">
            <a:avLst/>
          </a:prstGeom>
          <a:solidFill>
            <a:schemeClr val="bg1"/>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8376" name="AutoShape 205"/>
          <p:cNvSpPr>
            <a:spLocks noChangeArrowheads="1"/>
          </p:cNvSpPr>
          <p:nvPr/>
        </p:nvSpPr>
        <p:spPr bwMode="auto">
          <a:xfrm flipV="1">
            <a:off x="7958138" y="5043488"/>
            <a:ext cx="882650" cy="77311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616 w 21600"/>
              <a:gd name="T13" fmla="*/ 4616 h 21600"/>
              <a:gd name="T14" fmla="*/ 16984 w 21600"/>
              <a:gd name="T15" fmla="*/ 16984 h 21600"/>
            </a:gdLst>
            <a:ahLst/>
            <a:cxnLst>
              <a:cxn ang="T8">
                <a:pos x="T0" y="T1"/>
              </a:cxn>
              <a:cxn ang="T9">
                <a:pos x="T2" y="T3"/>
              </a:cxn>
              <a:cxn ang="T10">
                <a:pos x="T4" y="T5"/>
              </a:cxn>
              <a:cxn ang="T11">
                <a:pos x="T6" y="T7"/>
              </a:cxn>
            </a:cxnLst>
            <a:rect l="T12" t="T13" r="T14" b="T15"/>
            <a:pathLst>
              <a:path w="21600" h="21600">
                <a:moveTo>
                  <a:pt x="0" y="0"/>
                </a:moveTo>
                <a:lnTo>
                  <a:pt x="5631" y="21600"/>
                </a:lnTo>
                <a:lnTo>
                  <a:pt x="15969" y="21600"/>
                </a:lnTo>
                <a:lnTo>
                  <a:pt x="21600" y="0"/>
                </a:lnTo>
                <a:lnTo>
                  <a:pt x="0" y="0"/>
                </a:lnTo>
                <a:close/>
              </a:path>
            </a:pathLst>
          </a:custGeom>
          <a:solidFill>
            <a:schemeClr val="bg1"/>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58377" name="Line 206"/>
          <p:cNvSpPr>
            <a:spLocks noChangeShapeType="1"/>
          </p:cNvSpPr>
          <p:nvPr/>
        </p:nvSpPr>
        <p:spPr bwMode="auto">
          <a:xfrm>
            <a:off x="7966075" y="5835650"/>
            <a:ext cx="860425" cy="0"/>
          </a:xfrm>
          <a:prstGeom prst="line">
            <a:avLst/>
          </a:prstGeom>
          <a:noFill/>
          <a:ln w="6985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58378" name="Line 207"/>
          <p:cNvSpPr>
            <a:spLocks noChangeShapeType="1"/>
          </p:cNvSpPr>
          <p:nvPr/>
        </p:nvSpPr>
        <p:spPr bwMode="auto">
          <a:xfrm flipH="1">
            <a:off x="7635875" y="6057900"/>
            <a:ext cx="327025" cy="793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379" name="Line 208"/>
          <p:cNvSpPr>
            <a:spLocks noChangeShapeType="1"/>
          </p:cNvSpPr>
          <p:nvPr/>
        </p:nvSpPr>
        <p:spPr bwMode="auto">
          <a:xfrm flipH="1">
            <a:off x="7642225" y="5397500"/>
            <a:ext cx="569913" cy="15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380" name="Line 209"/>
          <p:cNvSpPr>
            <a:spLocks noChangeShapeType="1"/>
          </p:cNvSpPr>
          <p:nvPr/>
        </p:nvSpPr>
        <p:spPr bwMode="auto">
          <a:xfrm flipV="1">
            <a:off x="7640638" y="5005388"/>
            <a:ext cx="0" cy="10541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381" name="AutoShape 210"/>
          <p:cNvSpPr>
            <a:spLocks noChangeArrowheads="1"/>
          </p:cNvSpPr>
          <p:nvPr/>
        </p:nvSpPr>
        <p:spPr bwMode="auto">
          <a:xfrm flipV="1">
            <a:off x="7570788" y="4591050"/>
            <a:ext cx="146050" cy="4127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58382" name="Group 419"/>
          <p:cNvGrpSpPr>
            <a:grpSpLocks/>
          </p:cNvGrpSpPr>
          <p:nvPr/>
        </p:nvGrpSpPr>
        <p:grpSpPr bwMode="auto">
          <a:xfrm rot="5400000" flipH="1">
            <a:off x="7767637" y="5981701"/>
            <a:ext cx="85725" cy="165100"/>
            <a:chOff x="2045" y="2158"/>
            <a:chExt cx="127" cy="203"/>
          </a:xfrm>
        </p:grpSpPr>
        <p:sp>
          <p:nvSpPr>
            <p:cNvPr id="58561" name="AutoShape 420"/>
            <p:cNvSpPr>
              <a:spLocks noChangeArrowheads="1"/>
            </p:cNvSpPr>
            <p:nvPr/>
          </p:nvSpPr>
          <p:spPr bwMode="auto">
            <a:xfrm>
              <a:off x="2046" y="2261"/>
              <a:ext cx="127" cy="102"/>
            </a:xfrm>
            <a:prstGeom prst="triangle">
              <a:avLst>
                <a:gd name="adj" fmla="val 50000"/>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rot="10800000" vert="eaVert"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latin typeface="Arial" pitchFamily="34" charset="0"/>
              </a:endParaRPr>
            </a:p>
          </p:txBody>
        </p:sp>
        <p:sp>
          <p:nvSpPr>
            <p:cNvPr id="58562" name="AutoShape 421"/>
            <p:cNvSpPr>
              <a:spLocks noChangeArrowheads="1"/>
            </p:cNvSpPr>
            <p:nvPr/>
          </p:nvSpPr>
          <p:spPr bwMode="auto">
            <a:xfrm flipV="1">
              <a:off x="2046" y="2159"/>
              <a:ext cx="127" cy="102"/>
            </a:xfrm>
            <a:prstGeom prst="triangle">
              <a:avLst>
                <a:gd name="adj" fmla="val 50000"/>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eaVert"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latin typeface="Arial" pitchFamily="34" charset="0"/>
              </a:endParaRPr>
            </a:p>
          </p:txBody>
        </p:sp>
      </p:grpSp>
      <p:grpSp>
        <p:nvGrpSpPr>
          <p:cNvPr id="58383" name="Group 419"/>
          <p:cNvGrpSpPr>
            <a:grpSpLocks/>
          </p:cNvGrpSpPr>
          <p:nvPr/>
        </p:nvGrpSpPr>
        <p:grpSpPr bwMode="auto">
          <a:xfrm rot="5400000" flipH="1">
            <a:off x="7813675" y="5313363"/>
            <a:ext cx="85725" cy="165100"/>
            <a:chOff x="2045" y="2158"/>
            <a:chExt cx="127" cy="203"/>
          </a:xfrm>
        </p:grpSpPr>
        <p:sp>
          <p:nvSpPr>
            <p:cNvPr id="58559" name="AutoShape 420"/>
            <p:cNvSpPr>
              <a:spLocks noChangeArrowheads="1"/>
            </p:cNvSpPr>
            <p:nvPr/>
          </p:nvSpPr>
          <p:spPr bwMode="auto">
            <a:xfrm>
              <a:off x="2046" y="2261"/>
              <a:ext cx="127" cy="102"/>
            </a:xfrm>
            <a:prstGeom prst="triangle">
              <a:avLst>
                <a:gd name="adj" fmla="val 50000"/>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rot="10800000" vert="eaVert"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latin typeface="Arial" pitchFamily="34" charset="0"/>
              </a:endParaRPr>
            </a:p>
          </p:txBody>
        </p:sp>
        <p:sp>
          <p:nvSpPr>
            <p:cNvPr id="58560" name="AutoShape 421"/>
            <p:cNvSpPr>
              <a:spLocks noChangeArrowheads="1"/>
            </p:cNvSpPr>
            <p:nvPr/>
          </p:nvSpPr>
          <p:spPr bwMode="auto">
            <a:xfrm flipV="1">
              <a:off x="2046" y="2159"/>
              <a:ext cx="127" cy="102"/>
            </a:xfrm>
            <a:prstGeom prst="triangle">
              <a:avLst>
                <a:gd name="adj" fmla="val 50000"/>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eaVert"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latin typeface="Arial" pitchFamily="34" charset="0"/>
              </a:endParaRPr>
            </a:p>
          </p:txBody>
        </p:sp>
      </p:grpSp>
      <p:grpSp>
        <p:nvGrpSpPr>
          <p:cNvPr id="58384" name="Group 419"/>
          <p:cNvGrpSpPr>
            <a:grpSpLocks/>
          </p:cNvGrpSpPr>
          <p:nvPr/>
        </p:nvGrpSpPr>
        <p:grpSpPr bwMode="auto">
          <a:xfrm flipH="1">
            <a:off x="7599363" y="5118100"/>
            <a:ext cx="85725" cy="165100"/>
            <a:chOff x="2045" y="2158"/>
            <a:chExt cx="127" cy="203"/>
          </a:xfrm>
        </p:grpSpPr>
        <p:sp>
          <p:nvSpPr>
            <p:cNvPr id="58557" name="AutoShape 420"/>
            <p:cNvSpPr>
              <a:spLocks noChangeArrowheads="1"/>
            </p:cNvSpPr>
            <p:nvPr/>
          </p:nvSpPr>
          <p:spPr bwMode="auto">
            <a:xfrm>
              <a:off x="2046" y="2261"/>
              <a:ext cx="127" cy="102"/>
            </a:xfrm>
            <a:prstGeom prst="triangle">
              <a:avLst>
                <a:gd name="adj" fmla="val 50000"/>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latin typeface="Arial" pitchFamily="34" charset="0"/>
              </a:endParaRPr>
            </a:p>
          </p:txBody>
        </p:sp>
        <p:sp>
          <p:nvSpPr>
            <p:cNvPr id="58558" name="AutoShape 421"/>
            <p:cNvSpPr>
              <a:spLocks noChangeArrowheads="1"/>
            </p:cNvSpPr>
            <p:nvPr/>
          </p:nvSpPr>
          <p:spPr bwMode="auto">
            <a:xfrm flipV="1">
              <a:off x="2046" y="2159"/>
              <a:ext cx="127" cy="102"/>
            </a:xfrm>
            <a:prstGeom prst="triangle">
              <a:avLst>
                <a:gd name="adj" fmla="val 50000"/>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rot="10800000"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latin typeface="Arial" pitchFamily="34" charset="0"/>
              </a:endParaRPr>
            </a:p>
          </p:txBody>
        </p:sp>
      </p:grpSp>
      <p:sp>
        <p:nvSpPr>
          <p:cNvPr id="58385" name="Line 220"/>
          <p:cNvSpPr>
            <a:spLocks noChangeShapeType="1"/>
          </p:cNvSpPr>
          <p:nvPr/>
        </p:nvSpPr>
        <p:spPr bwMode="auto">
          <a:xfrm flipV="1">
            <a:off x="8162925" y="5470525"/>
            <a:ext cx="161925" cy="117475"/>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386" name="AutoShape 221"/>
          <p:cNvSpPr>
            <a:spLocks noChangeArrowheads="1"/>
          </p:cNvSpPr>
          <p:nvPr/>
        </p:nvSpPr>
        <p:spPr bwMode="auto">
          <a:xfrm rot="5400000">
            <a:off x="8075612" y="5391151"/>
            <a:ext cx="665163" cy="201612"/>
          </a:xfrm>
          <a:prstGeom prst="flowChartTerminator">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8387" name="AutoShape 420"/>
          <p:cNvSpPr>
            <a:spLocks noChangeArrowheads="1"/>
          </p:cNvSpPr>
          <p:nvPr/>
        </p:nvSpPr>
        <p:spPr bwMode="auto">
          <a:xfrm rot="16200000" flipH="1">
            <a:off x="8231188" y="5321300"/>
            <a:ext cx="28575" cy="28575"/>
          </a:xfrm>
          <a:prstGeom prst="triangle">
            <a:avLst>
              <a:gd name="adj" fmla="val 50000"/>
            </a:avLst>
          </a:prstGeom>
          <a:solidFill>
            <a:schemeClr val="bg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eaVert"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latin typeface="Arial" pitchFamily="34" charset="0"/>
            </a:endParaRPr>
          </a:p>
        </p:txBody>
      </p:sp>
      <p:sp>
        <p:nvSpPr>
          <p:cNvPr id="58388" name="AutoShape 420"/>
          <p:cNvSpPr>
            <a:spLocks noChangeArrowheads="1"/>
          </p:cNvSpPr>
          <p:nvPr/>
        </p:nvSpPr>
        <p:spPr bwMode="auto">
          <a:xfrm flipH="1">
            <a:off x="8218488" y="5337175"/>
            <a:ext cx="28575" cy="28575"/>
          </a:xfrm>
          <a:prstGeom prst="triangle">
            <a:avLst>
              <a:gd name="adj" fmla="val 50000"/>
            </a:avLst>
          </a:prstGeom>
          <a:noFill/>
          <a:ln w="6350">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latin typeface="Arial" pitchFamily="34" charset="0"/>
            </a:endParaRPr>
          </a:p>
        </p:txBody>
      </p:sp>
      <p:sp>
        <p:nvSpPr>
          <p:cNvPr id="58389" name="Line 224"/>
          <p:cNvSpPr>
            <a:spLocks noChangeShapeType="1"/>
          </p:cNvSpPr>
          <p:nvPr/>
        </p:nvSpPr>
        <p:spPr bwMode="auto">
          <a:xfrm flipV="1">
            <a:off x="8232775" y="5367338"/>
            <a:ext cx="0" cy="301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390" name="Line 225"/>
          <p:cNvSpPr>
            <a:spLocks noChangeShapeType="1"/>
          </p:cNvSpPr>
          <p:nvPr/>
        </p:nvSpPr>
        <p:spPr bwMode="auto">
          <a:xfrm flipH="1">
            <a:off x="8210550" y="5395913"/>
            <a:ext cx="101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391" name="Line 226"/>
          <p:cNvSpPr>
            <a:spLocks noChangeShapeType="1"/>
          </p:cNvSpPr>
          <p:nvPr/>
        </p:nvSpPr>
        <p:spPr bwMode="auto">
          <a:xfrm flipH="1" flipV="1">
            <a:off x="8264525" y="5335588"/>
            <a:ext cx="142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392" name="Line 227"/>
          <p:cNvSpPr>
            <a:spLocks noChangeShapeType="1"/>
          </p:cNvSpPr>
          <p:nvPr/>
        </p:nvSpPr>
        <p:spPr bwMode="auto">
          <a:xfrm flipV="1">
            <a:off x="8277225" y="5343525"/>
            <a:ext cx="0" cy="33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393" name="Rectangle 228"/>
          <p:cNvSpPr>
            <a:spLocks noChangeArrowheads="1"/>
          </p:cNvSpPr>
          <p:nvPr/>
        </p:nvSpPr>
        <p:spPr bwMode="auto">
          <a:xfrm>
            <a:off x="7969250" y="6122988"/>
            <a:ext cx="860425" cy="336550"/>
          </a:xfrm>
          <a:prstGeom prst="rect">
            <a:avLst/>
          </a:prstGeom>
          <a:solidFill>
            <a:srgbClr val="00FFFF"/>
          </a:solidFill>
          <a:ln>
            <a:noFill/>
          </a:ln>
          <a:effectLst/>
          <a:extLst>
            <a:ext uri="{91240B29-F687-4F45-9708-019B960494DF}">
              <a14:hiddenLine xmlns:a14="http://schemas.microsoft.com/office/drawing/2010/main" w="571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grpSp>
        <p:nvGrpSpPr>
          <p:cNvPr id="58394" name="Group 229"/>
          <p:cNvGrpSpPr>
            <a:grpSpLocks/>
          </p:cNvGrpSpPr>
          <p:nvPr/>
        </p:nvGrpSpPr>
        <p:grpSpPr bwMode="auto">
          <a:xfrm>
            <a:off x="8153400" y="6216650"/>
            <a:ext cx="265113" cy="112713"/>
            <a:chOff x="4488" y="2750"/>
            <a:chExt cx="167" cy="71"/>
          </a:xfrm>
        </p:grpSpPr>
        <p:sp>
          <p:nvSpPr>
            <p:cNvPr id="58543" name="Line 230"/>
            <p:cNvSpPr>
              <a:spLocks noChangeShapeType="1"/>
            </p:cNvSpPr>
            <p:nvPr/>
          </p:nvSpPr>
          <p:spPr bwMode="auto">
            <a:xfrm flipH="1" flipV="1">
              <a:off x="4566" y="2757"/>
              <a:ext cx="1" cy="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544" name="Line 231"/>
            <p:cNvSpPr>
              <a:spLocks noChangeShapeType="1"/>
            </p:cNvSpPr>
            <p:nvPr/>
          </p:nvSpPr>
          <p:spPr bwMode="auto">
            <a:xfrm flipH="1" flipV="1">
              <a:off x="4567" y="2786"/>
              <a:ext cx="25" cy="2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545" name="Line 232"/>
            <p:cNvSpPr>
              <a:spLocks noChangeShapeType="1"/>
            </p:cNvSpPr>
            <p:nvPr/>
          </p:nvSpPr>
          <p:spPr bwMode="auto">
            <a:xfrm flipV="1">
              <a:off x="4540" y="2786"/>
              <a:ext cx="26" cy="3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58546" name="Group 233"/>
            <p:cNvGrpSpPr>
              <a:grpSpLocks/>
            </p:cNvGrpSpPr>
            <p:nvPr/>
          </p:nvGrpSpPr>
          <p:grpSpPr bwMode="auto">
            <a:xfrm>
              <a:off x="4488" y="2750"/>
              <a:ext cx="167" cy="71"/>
              <a:chOff x="4142" y="1492"/>
              <a:chExt cx="167" cy="71"/>
            </a:xfrm>
          </p:grpSpPr>
          <p:sp>
            <p:nvSpPr>
              <p:cNvPr id="58547" name="Oval 234"/>
              <p:cNvSpPr>
                <a:spLocks noChangeArrowheads="1"/>
              </p:cNvSpPr>
              <p:nvPr/>
            </p:nvSpPr>
            <p:spPr bwMode="auto">
              <a:xfrm>
                <a:off x="4178" y="1549"/>
                <a:ext cx="11" cy="11"/>
              </a:xfrm>
              <a:prstGeom prst="ellipse">
                <a:avLst/>
              </a:prstGeom>
              <a:solidFill>
                <a:srgbClr val="FFFFFF"/>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8548" name="Oval 235"/>
              <p:cNvSpPr>
                <a:spLocks noChangeArrowheads="1"/>
              </p:cNvSpPr>
              <p:nvPr/>
            </p:nvSpPr>
            <p:spPr bwMode="auto">
              <a:xfrm>
                <a:off x="4181" y="1533"/>
                <a:ext cx="11" cy="11"/>
              </a:xfrm>
              <a:prstGeom prst="ellipse">
                <a:avLst/>
              </a:prstGeom>
              <a:solidFill>
                <a:srgbClr val="FFFFFF"/>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8549" name="Oval 236"/>
              <p:cNvSpPr>
                <a:spLocks noChangeArrowheads="1"/>
              </p:cNvSpPr>
              <p:nvPr/>
            </p:nvSpPr>
            <p:spPr bwMode="auto">
              <a:xfrm>
                <a:off x="4142" y="1505"/>
                <a:ext cx="11" cy="11"/>
              </a:xfrm>
              <a:prstGeom prst="ellipse">
                <a:avLst/>
              </a:prstGeom>
              <a:solidFill>
                <a:srgbClr val="FFFFFF"/>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8550" name="Oval 237"/>
              <p:cNvSpPr>
                <a:spLocks noChangeArrowheads="1"/>
              </p:cNvSpPr>
              <p:nvPr/>
            </p:nvSpPr>
            <p:spPr bwMode="auto">
              <a:xfrm>
                <a:off x="4143" y="1525"/>
                <a:ext cx="18" cy="18"/>
              </a:xfrm>
              <a:prstGeom prst="ellipse">
                <a:avLst/>
              </a:prstGeom>
              <a:solidFill>
                <a:srgbClr val="FFFFFF"/>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8551" name="Oval 238"/>
              <p:cNvSpPr>
                <a:spLocks noChangeArrowheads="1"/>
              </p:cNvSpPr>
              <p:nvPr/>
            </p:nvSpPr>
            <p:spPr bwMode="auto">
              <a:xfrm>
                <a:off x="4252" y="1552"/>
                <a:ext cx="11" cy="11"/>
              </a:xfrm>
              <a:prstGeom prst="ellipse">
                <a:avLst/>
              </a:prstGeom>
              <a:solidFill>
                <a:srgbClr val="FFFFFF"/>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8552" name="Oval 239"/>
              <p:cNvSpPr>
                <a:spLocks noChangeArrowheads="1"/>
              </p:cNvSpPr>
              <p:nvPr/>
            </p:nvSpPr>
            <p:spPr bwMode="auto">
              <a:xfrm>
                <a:off x="4248" y="1529"/>
                <a:ext cx="11" cy="11"/>
              </a:xfrm>
              <a:prstGeom prst="ellipse">
                <a:avLst/>
              </a:prstGeom>
              <a:solidFill>
                <a:srgbClr val="FFFFFF"/>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8553" name="Oval 240"/>
              <p:cNvSpPr>
                <a:spLocks noChangeArrowheads="1"/>
              </p:cNvSpPr>
              <p:nvPr/>
            </p:nvSpPr>
            <p:spPr bwMode="auto">
              <a:xfrm>
                <a:off x="4282" y="1492"/>
                <a:ext cx="27" cy="27"/>
              </a:xfrm>
              <a:prstGeom prst="ellipse">
                <a:avLst/>
              </a:prstGeom>
              <a:solidFill>
                <a:srgbClr val="FFFFFF"/>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8554" name="Oval 241"/>
              <p:cNvSpPr>
                <a:spLocks noChangeArrowheads="1"/>
              </p:cNvSpPr>
              <p:nvPr/>
            </p:nvSpPr>
            <p:spPr bwMode="auto">
              <a:xfrm>
                <a:off x="4182" y="1497"/>
                <a:ext cx="27" cy="27"/>
              </a:xfrm>
              <a:prstGeom prst="ellipse">
                <a:avLst/>
              </a:prstGeom>
              <a:solidFill>
                <a:srgbClr val="FFFFFF"/>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8555" name="Oval 242"/>
              <p:cNvSpPr>
                <a:spLocks noChangeArrowheads="1"/>
              </p:cNvSpPr>
              <p:nvPr/>
            </p:nvSpPr>
            <p:spPr bwMode="auto">
              <a:xfrm>
                <a:off x="4270" y="1528"/>
                <a:ext cx="18" cy="18"/>
              </a:xfrm>
              <a:prstGeom prst="ellipse">
                <a:avLst/>
              </a:prstGeom>
              <a:solidFill>
                <a:srgbClr val="FFFFFF"/>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8556" name="Oval 243"/>
              <p:cNvSpPr>
                <a:spLocks noChangeArrowheads="1"/>
              </p:cNvSpPr>
              <p:nvPr/>
            </p:nvSpPr>
            <p:spPr bwMode="auto">
              <a:xfrm>
                <a:off x="4237" y="1506"/>
                <a:ext cx="18" cy="18"/>
              </a:xfrm>
              <a:prstGeom prst="ellipse">
                <a:avLst/>
              </a:prstGeom>
              <a:solidFill>
                <a:srgbClr val="FFFFFF"/>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grpSp>
      </p:grpSp>
      <p:sp>
        <p:nvSpPr>
          <p:cNvPr id="58395" name="Line 244"/>
          <p:cNvSpPr>
            <a:spLocks noChangeShapeType="1"/>
          </p:cNvSpPr>
          <p:nvPr/>
        </p:nvSpPr>
        <p:spPr bwMode="auto">
          <a:xfrm flipV="1">
            <a:off x="8278813" y="5413375"/>
            <a:ext cx="0" cy="822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396" name="Line 245"/>
          <p:cNvSpPr>
            <a:spLocks noChangeShapeType="1"/>
          </p:cNvSpPr>
          <p:nvPr/>
        </p:nvSpPr>
        <p:spPr bwMode="auto">
          <a:xfrm>
            <a:off x="7969250" y="5911850"/>
            <a:ext cx="86518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58397" name="Rectangle 246"/>
          <p:cNvSpPr>
            <a:spLocks noChangeArrowheads="1"/>
          </p:cNvSpPr>
          <p:nvPr/>
        </p:nvSpPr>
        <p:spPr bwMode="auto">
          <a:xfrm>
            <a:off x="7739063" y="4525963"/>
            <a:ext cx="1404937" cy="5048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0" rIns="0" bIns="0"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r>
              <a:rPr lang="ja-JP" altLang="en-US" sz="800">
                <a:latin typeface="ＭＳ Ｐゴシック" pitchFamily="50" charset="-128"/>
              </a:rPr>
              <a:t>格納容器圧力上昇に備え、</a:t>
            </a:r>
          </a:p>
          <a:p>
            <a:pPr eaLnBrk="1" hangingPunct="1">
              <a:spcBef>
                <a:spcPct val="0"/>
              </a:spcBef>
              <a:buFontTx/>
              <a:buNone/>
            </a:pPr>
            <a:r>
              <a:rPr lang="ja-JP" altLang="en-US" sz="800">
                <a:latin typeface="ＭＳ Ｐゴシック" pitchFamily="50" charset="-128"/>
              </a:rPr>
              <a:t>ベント準備</a:t>
            </a:r>
            <a:r>
              <a:rPr lang="en-US" altLang="ja-JP" sz="800">
                <a:latin typeface="ＭＳ Ｐゴシック" pitchFamily="50" charset="-128"/>
              </a:rPr>
              <a:t>(</a:t>
            </a:r>
            <a:r>
              <a:rPr lang="ja-JP" altLang="en-US" sz="800">
                <a:latin typeface="ＭＳ Ｐゴシック" pitchFamily="50" charset="-128"/>
              </a:rPr>
              <a:t>結果的に</a:t>
            </a:r>
            <a:r>
              <a:rPr lang="en-US" altLang="ja-JP" sz="800">
                <a:latin typeface="ＭＳ Ｐゴシック" pitchFamily="50" charset="-128"/>
              </a:rPr>
              <a:t>RHR</a:t>
            </a:r>
            <a:r>
              <a:rPr lang="ja-JP" altLang="en-US" sz="800">
                <a:latin typeface="ＭＳ Ｐゴシック" pitchFamily="50" charset="-128"/>
              </a:rPr>
              <a:t>が復旧しベントは実施せず。</a:t>
            </a:r>
            <a:r>
              <a:rPr lang="en-US" altLang="ja-JP" sz="800">
                <a:latin typeface="ＭＳ Ｐゴシック" pitchFamily="50" charset="-128"/>
              </a:rPr>
              <a:t>)</a:t>
            </a:r>
          </a:p>
        </p:txBody>
      </p:sp>
      <p:sp>
        <p:nvSpPr>
          <p:cNvPr id="58398" name="Text Box 247"/>
          <p:cNvSpPr txBox="1">
            <a:spLocks noChangeArrowheads="1"/>
          </p:cNvSpPr>
          <p:nvPr/>
        </p:nvSpPr>
        <p:spPr bwMode="auto">
          <a:xfrm>
            <a:off x="1895475" y="4549775"/>
            <a:ext cx="900113" cy="238125"/>
          </a:xfrm>
          <a:prstGeom prst="rect">
            <a:avLst/>
          </a:prstGeom>
          <a:solidFill>
            <a:schemeClr val="bg1"/>
          </a:solidFill>
          <a:ln w="2540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algn="ctr" eaLnBrk="1" hangingPunct="1">
              <a:spcBef>
                <a:spcPct val="0"/>
              </a:spcBef>
              <a:buFontTx/>
              <a:buNone/>
            </a:pPr>
            <a:r>
              <a:rPr lang="ja-JP" altLang="en-US" sz="1400" b="1">
                <a:latin typeface="ＭＳ Ｐゴシック" pitchFamily="50" charset="-128"/>
              </a:rPr>
              <a:t>高圧注水</a:t>
            </a:r>
          </a:p>
        </p:txBody>
      </p:sp>
      <p:sp>
        <p:nvSpPr>
          <p:cNvPr id="58399" name="Text Box 248"/>
          <p:cNvSpPr txBox="1">
            <a:spLocks noChangeArrowheads="1"/>
          </p:cNvSpPr>
          <p:nvPr/>
        </p:nvSpPr>
        <p:spPr bwMode="auto">
          <a:xfrm>
            <a:off x="5865813" y="4476750"/>
            <a:ext cx="544512" cy="457200"/>
          </a:xfrm>
          <a:prstGeom prst="rect">
            <a:avLst/>
          </a:prstGeom>
          <a:solidFill>
            <a:schemeClr val="bg1"/>
          </a:solidFill>
          <a:ln w="317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algn="ctr" eaLnBrk="1" hangingPunct="1">
              <a:spcBef>
                <a:spcPct val="0"/>
              </a:spcBef>
              <a:buFontTx/>
              <a:buNone/>
            </a:pPr>
            <a:r>
              <a:rPr lang="ja-JP" altLang="en-US" sz="1400" b="1">
                <a:latin typeface="ＭＳ Ｐゴシック" pitchFamily="50" charset="-128"/>
              </a:rPr>
              <a:t>低圧</a:t>
            </a:r>
          </a:p>
          <a:p>
            <a:pPr algn="ctr" eaLnBrk="1" hangingPunct="1">
              <a:spcBef>
                <a:spcPct val="0"/>
              </a:spcBef>
              <a:buFontTx/>
              <a:buNone/>
            </a:pPr>
            <a:r>
              <a:rPr lang="ja-JP" altLang="en-US" sz="1400" b="1">
                <a:latin typeface="ＭＳ Ｐゴシック" pitchFamily="50" charset="-128"/>
              </a:rPr>
              <a:t>注水</a:t>
            </a:r>
          </a:p>
        </p:txBody>
      </p:sp>
      <p:sp>
        <p:nvSpPr>
          <p:cNvPr id="58400" name="Text Box 249"/>
          <p:cNvSpPr txBox="1">
            <a:spLocks noChangeArrowheads="1"/>
          </p:cNvSpPr>
          <p:nvPr/>
        </p:nvSpPr>
        <p:spPr bwMode="auto">
          <a:xfrm>
            <a:off x="3863975" y="4478338"/>
            <a:ext cx="500063" cy="244475"/>
          </a:xfrm>
          <a:prstGeom prst="rect">
            <a:avLst/>
          </a:prstGeom>
          <a:solidFill>
            <a:schemeClr val="bg1"/>
          </a:solidFill>
          <a:ln w="31750"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algn="ctr" eaLnBrk="1" hangingPunct="1">
              <a:spcBef>
                <a:spcPct val="50000"/>
              </a:spcBef>
              <a:buFontTx/>
              <a:buNone/>
            </a:pPr>
            <a:r>
              <a:rPr lang="ja-JP" altLang="en-US" sz="1400" b="1">
                <a:latin typeface="ＭＳ Ｐゴシック" pitchFamily="50" charset="-128"/>
              </a:rPr>
              <a:t>減圧</a:t>
            </a:r>
          </a:p>
        </p:txBody>
      </p:sp>
      <p:sp>
        <p:nvSpPr>
          <p:cNvPr id="58401" name="AutoShape 250"/>
          <p:cNvSpPr>
            <a:spLocks noChangeArrowheads="1"/>
          </p:cNvSpPr>
          <p:nvPr/>
        </p:nvSpPr>
        <p:spPr bwMode="auto">
          <a:xfrm>
            <a:off x="5256213" y="4986338"/>
            <a:ext cx="455612" cy="911225"/>
          </a:xfrm>
          <a:prstGeom prst="rightArrow">
            <a:avLst>
              <a:gd name="adj1" fmla="val 50000"/>
              <a:gd name="adj2" fmla="val 50005"/>
            </a:avLst>
          </a:prstGeom>
          <a:solidFill>
            <a:schemeClr val="bg1"/>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8402" name="Text Box 251"/>
          <p:cNvSpPr txBox="1">
            <a:spLocks noChangeArrowheads="1"/>
          </p:cNvSpPr>
          <p:nvPr/>
        </p:nvSpPr>
        <p:spPr bwMode="auto">
          <a:xfrm>
            <a:off x="842963" y="3778250"/>
            <a:ext cx="895350" cy="974725"/>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lvl1pPr marL="723900" indent="-723900"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algn="ctr" eaLnBrk="1" hangingPunct="1">
              <a:spcBef>
                <a:spcPct val="0"/>
              </a:spcBef>
              <a:buFontTx/>
              <a:buNone/>
            </a:pPr>
            <a:r>
              <a:rPr lang="ja-JP" altLang="en-US" sz="1400">
                <a:latin typeface="ＭＳ Ｐゴシック" pitchFamily="50" charset="-128"/>
              </a:rPr>
              <a:t>地震を</a:t>
            </a:r>
          </a:p>
          <a:p>
            <a:pPr algn="ctr" eaLnBrk="1" hangingPunct="1">
              <a:spcBef>
                <a:spcPct val="0"/>
              </a:spcBef>
              <a:buFontTx/>
              <a:buNone/>
            </a:pPr>
            <a:r>
              <a:rPr lang="ja-JP" altLang="en-US" sz="1400">
                <a:latin typeface="ＭＳ Ｐゴシック" pitchFamily="50" charset="-128"/>
              </a:rPr>
              <a:t>検知し、</a:t>
            </a:r>
          </a:p>
          <a:p>
            <a:pPr algn="ctr" eaLnBrk="1" hangingPunct="1">
              <a:spcBef>
                <a:spcPct val="0"/>
              </a:spcBef>
              <a:buFontTx/>
              <a:buNone/>
            </a:pPr>
            <a:r>
              <a:rPr lang="ja-JP" altLang="en-US" sz="1600" b="1" u="sng">
                <a:solidFill>
                  <a:srgbClr val="FF0000"/>
                </a:solidFill>
                <a:latin typeface="ＭＳ Ｐゴシック" pitchFamily="50" charset="-128"/>
              </a:rPr>
              <a:t>数秒</a:t>
            </a:r>
            <a:r>
              <a:rPr lang="ja-JP" altLang="en-US" sz="1400">
                <a:latin typeface="ＭＳ Ｐゴシック" pitchFamily="50" charset="-128"/>
              </a:rPr>
              <a:t>で</a:t>
            </a:r>
          </a:p>
          <a:p>
            <a:pPr algn="ctr" eaLnBrk="1" hangingPunct="1">
              <a:spcBef>
                <a:spcPct val="0"/>
              </a:spcBef>
              <a:buFontTx/>
              <a:buNone/>
            </a:pPr>
            <a:r>
              <a:rPr lang="ja-JP" altLang="en-US" sz="1400">
                <a:latin typeface="ＭＳ Ｐゴシック" pitchFamily="50" charset="-128"/>
              </a:rPr>
              <a:t>緊急停止</a:t>
            </a:r>
          </a:p>
        </p:txBody>
      </p:sp>
      <p:sp>
        <p:nvSpPr>
          <p:cNvPr id="58403" name="Text Box 252"/>
          <p:cNvSpPr txBox="1">
            <a:spLocks noChangeArrowheads="1"/>
          </p:cNvSpPr>
          <p:nvPr/>
        </p:nvSpPr>
        <p:spPr bwMode="auto">
          <a:xfrm>
            <a:off x="1703388" y="3738563"/>
            <a:ext cx="2124075" cy="793750"/>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marL="723900" indent="-723900"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algn="ctr" eaLnBrk="1" hangingPunct="1">
              <a:spcBef>
                <a:spcPct val="0"/>
              </a:spcBef>
              <a:buFontTx/>
              <a:buNone/>
            </a:pPr>
            <a:r>
              <a:rPr lang="ja-JP" altLang="en-US" sz="1000">
                <a:latin typeface="ＭＳ Ｐゴシック" pitchFamily="50" charset="-128"/>
              </a:rPr>
              <a:t>津波の影響による各種</a:t>
            </a:r>
          </a:p>
          <a:p>
            <a:pPr algn="ctr" eaLnBrk="1" hangingPunct="1">
              <a:spcBef>
                <a:spcPct val="0"/>
              </a:spcBef>
              <a:buFontTx/>
              <a:buNone/>
            </a:pPr>
            <a:r>
              <a:rPr lang="ja-JP" altLang="en-US" sz="1000">
                <a:latin typeface="ＭＳ Ｐゴシック" pitchFamily="50" charset="-128"/>
              </a:rPr>
              <a:t>常用</a:t>
            </a:r>
            <a:r>
              <a:rPr lang="en-US" altLang="ja-JP" sz="1000">
                <a:latin typeface="ＭＳ Ｐゴシック" pitchFamily="50" charset="-128"/>
              </a:rPr>
              <a:t>/</a:t>
            </a:r>
            <a:r>
              <a:rPr lang="ja-JP" altLang="en-US" sz="1000">
                <a:latin typeface="ＭＳ Ｐゴシック" pitchFamily="50" charset="-128"/>
              </a:rPr>
              <a:t>非常用機器の機能喪失後も</a:t>
            </a:r>
          </a:p>
          <a:p>
            <a:pPr algn="ctr" eaLnBrk="1" hangingPunct="1">
              <a:spcBef>
                <a:spcPct val="0"/>
              </a:spcBef>
              <a:buFontTx/>
              <a:buNone/>
            </a:pPr>
            <a:r>
              <a:rPr lang="ja-JP" altLang="en-US" sz="1000">
                <a:latin typeface="ＭＳ Ｐゴシック" pitchFamily="50" charset="-128"/>
              </a:rPr>
              <a:t>原子炉隔離時冷却系を起動して</a:t>
            </a:r>
          </a:p>
          <a:p>
            <a:pPr algn="ctr" eaLnBrk="1" hangingPunct="1">
              <a:spcBef>
                <a:spcPct val="0"/>
              </a:spcBef>
              <a:buFontTx/>
              <a:buNone/>
            </a:pPr>
            <a:r>
              <a:rPr lang="ja-JP" altLang="en-US" sz="1600" b="1" u="sng">
                <a:solidFill>
                  <a:srgbClr val="FF0000"/>
                </a:solidFill>
                <a:latin typeface="ＭＳ Ｐゴシック" pitchFamily="50" charset="-128"/>
              </a:rPr>
              <a:t>高圧注水を継続</a:t>
            </a:r>
          </a:p>
        </p:txBody>
      </p:sp>
      <p:sp>
        <p:nvSpPr>
          <p:cNvPr id="58404" name="AutoShape 253"/>
          <p:cNvSpPr>
            <a:spLocks noChangeArrowheads="1"/>
          </p:cNvSpPr>
          <p:nvPr/>
        </p:nvSpPr>
        <p:spPr bwMode="auto">
          <a:xfrm>
            <a:off x="1549400" y="4976813"/>
            <a:ext cx="455613" cy="911225"/>
          </a:xfrm>
          <a:prstGeom prst="rightArrow">
            <a:avLst>
              <a:gd name="adj1" fmla="val 50000"/>
              <a:gd name="adj2" fmla="val 50005"/>
            </a:avLst>
          </a:prstGeom>
          <a:solidFill>
            <a:schemeClr val="bg1"/>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8405" name="AutoShape 254"/>
          <p:cNvSpPr>
            <a:spLocks noChangeArrowheads="1"/>
          </p:cNvSpPr>
          <p:nvPr/>
        </p:nvSpPr>
        <p:spPr bwMode="auto">
          <a:xfrm rot="5400000">
            <a:off x="581025" y="5214938"/>
            <a:ext cx="1263650" cy="457200"/>
          </a:xfrm>
          <a:prstGeom prst="flowChartTerminator">
            <a:avLst/>
          </a:prstGeom>
          <a:solidFill>
            <a:srgbClr val="00FFFF"/>
          </a:solidFill>
          <a:ln>
            <a:noFill/>
          </a:ln>
          <a:effectLst/>
          <a:extLs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8406" name="AutoShape 255"/>
          <p:cNvSpPr>
            <a:spLocks noChangeArrowheads="1"/>
          </p:cNvSpPr>
          <p:nvPr/>
        </p:nvSpPr>
        <p:spPr bwMode="auto">
          <a:xfrm rot="5400000">
            <a:off x="569913" y="5205413"/>
            <a:ext cx="1290637" cy="477837"/>
          </a:xfrm>
          <a:prstGeom prst="flowChartTerminator">
            <a:avLst/>
          </a:prstGeom>
          <a:noFill/>
          <a:ln w="38100" algn="ctr">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8407" name="AutoShape 256" descr="70%"/>
          <p:cNvSpPr>
            <a:spLocks noChangeArrowheads="1"/>
          </p:cNvSpPr>
          <p:nvPr/>
        </p:nvSpPr>
        <p:spPr bwMode="auto">
          <a:xfrm rot="-5400000">
            <a:off x="1016000" y="4787900"/>
            <a:ext cx="401638" cy="452438"/>
          </a:xfrm>
          <a:prstGeom prst="flowChartDelay">
            <a:avLst/>
          </a:prstGeom>
          <a:pattFill prst="pct70">
            <a:fgClr>
              <a:srgbClr val="FF0000"/>
            </a:fgClr>
            <a:bgClr>
              <a:schemeClr val="bg1"/>
            </a:bgClr>
          </a:pattFill>
          <a:ln>
            <a:noFill/>
          </a:ln>
          <a:effectLst/>
          <a:extLst>
            <a:ext uri="{91240B29-F687-4F45-9708-019B960494DF}">
              <a14:hiddenLine xmlns:a14="http://schemas.microsoft.com/office/drawing/2010/main" w="571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8408" name="Rectangle 257"/>
          <p:cNvSpPr>
            <a:spLocks noChangeArrowheads="1"/>
          </p:cNvSpPr>
          <p:nvPr/>
        </p:nvSpPr>
        <p:spPr bwMode="auto">
          <a:xfrm>
            <a:off x="1084263" y="5391150"/>
            <a:ext cx="269875" cy="246063"/>
          </a:xfrm>
          <a:prstGeom prst="rect">
            <a:avLst/>
          </a:prstGeom>
          <a:solidFill>
            <a:srgbClr val="FF0000"/>
          </a:solidFill>
          <a:ln>
            <a:noFill/>
          </a:ln>
          <a:effectLst/>
          <a:extLst>
            <a:ext uri="{91240B29-F687-4F45-9708-019B960494DF}">
              <a14:hiddenLine xmlns:a14="http://schemas.microsoft.com/office/drawing/2010/main" w="571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8409" name="Line 258"/>
          <p:cNvSpPr>
            <a:spLocks noChangeShapeType="1"/>
          </p:cNvSpPr>
          <p:nvPr/>
        </p:nvSpPr>
        <p:spPr bwMode="auto">
          <a:xfrm>
            <a:off x="1128713" y="5351463"/>
            <a:ext cx="0" cy="833437"/>
          </a:xfrm>
          <a:prstGeom prst="line">
            <a:avLst/>
          </a:prstGeom>
          <a:noFill/>
          <a:ln w="25400">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58410" name="Line 259"/>
          <p:cNvSpPr>
            <a:spLocks noChangeShapeType="1"/>
          </p:cNvSpPr>
          <p:nvPr/>
        </p:nvSpPr>
        <p:spPr bwMode="auto">
          <a:xfrm>
            <a:off x="1176338" y="5353050"/>
            <a:ext cx="0" cy="831850"/>
          </a:xfrm>
          <a:prstGeom prst="line">
            <a:avLst/>
          </a:prstGeom>
          <a:noFill/>
          <a:ln w="25400">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58411" name="Line 260"/>
          <p:cNvSpPr>
            <a:spLocks noChangeShapeType="1"/>
          </p:cNvSpPr>
          <p:nvPr/>
        </p:nvSpPr>
        <p:spPr bwMode="auto">
          <a:xfrm>
            <a:off x="1222375" y="5354638"/>
            <a:ext cx="0" cy="831850"/>
          </a:xfrm>
          <a:prstGeom prst="line">
            <a:avLst/>
          </a:prstGeom>
          <a:noFill/>
          <a:ln w="25400">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58412" name="Line 261"/>
          <p:cNvSpPr>
            <a:spLocks noChangeShapeType="1"/>
          </p:cNvSpPr>
          <p:nvPr/>
        </p:nvSpPr>
        <p:spPr bwMode="auto">
          <a:xfrm>
            <a:off x="1270000" y="5353050"/>
            <a:ext cx="0" cy="831850"/>
          </a:xfrm>
          <a:prstGeom prst="line">
            <a:avLst/>
          </a:prstGeom>
          <a:noFill/>
          <a:ln w="25400">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58413" name="Line 262"/>
          <p:cNvSpPr>
            <a:spLocks noChangeShapeType="1"/>
          </p:cNvSpPr>
          <p:nvPr/>
        </p:nvSpPr>
        <p:spPr bwMode="auto">
          <a:xfrm>
            <a:off x="1317625" y="5354638"/>
            <a:ext cx="0" cy="831850"/>
          </a:xfrm>
          <a:prstGeom prst="line">
            <a:avLst/>
          </a:prstGeom>
          <a:noFill/>
          <a:ln w="25400">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58414" name="AutoShape 263"/>
          <p:cNvSpPr>
            <a:spLocks noChangeArrowheads="1"/>
          </p:cNvSpPr>
          <p:nvPr/>
        </p:nvSpPr>
        <p:spPr bwMode="auto">
          <a:xfrm flipV="1">
            <a:off x="684213" y="3538538"/>
            <a:ext cx="187325" cy="174625"/>
          </a:xfrm>
          <a:prstGeom prst="triangle">
            <a:avLst>
              <a:gd name="adj" fmla="val 50000"/>
            </a:avLst>
          </a:prstGeom>
          <a:solidFill>
            <a:srgbClr val="00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21600" tIns="10800" rIns="21600" bIns="10800" anchor="ctr">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8415" name="AutoShape 264"/>
          <p:cNvSpPr>
            <a:spLocks noChangeArrowheads="1"/>
          </p:cNvSpPr>
          <p:nvPr/>
        </p:nvSpPr>
        <p:spPr bwMode="auto">
          <a:xfrm flipV="1">
            <a:off x="1528763" y="3533775"/>
            <a:ext cx="187325" cy="174625"/>
          </a:xfrm>
          <a:prstGeom prst="triangle">
            <a:avLst>
              <a:gd name="adj" fmla="val 50000"/>
            </a:avLst>
          </a:prstGeom>
          <a:solidFill>
            <a:srgbClr val="00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21600" tIns="10800" rIns="21600" bIns="10800" anchor="ctr">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8416" name="AutoShape 265"/>
          <p:cNvSpPr>
            <a:spLocks noChangeArrowheads="1"/>
          </p:cNvSpPr>
          <p:nvPr/>
        </p:nvSpPr>
        <p:spPr bwMode="auto">
          <a:xfrm flipV="1">
            <a:off x="2541588" y="3532188"/>
            <a:ext cx="187325" cy="174625"/>
          </a:xfrm>
          <a:prstGeom prst="triangle">
            <a:avLst>
              <a:gd name="adj" fmla="val 50000"/>
            </a:avLst>
          </a:prstGeom>
          <a:solidFill>
            <a:srgbClr val="00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21600" tIns="10800" rIns="21600" bIns="10800" anchor="ctr">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8417" name="Line 266"/>
          <p:cNvSpPr>
            <a:spLocks noChangeShapeType="1"/>
          </p:cNvSpPr>
          <p:nvPr/>
        </p:nvSpPr>
        <p:spPr bwMode="auto">
          <a:xfrm>
            <a:off x="774700" y="3741738"/>
            <a:ext cx="8369300"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p>
            <a:endParaRPr lang="ja-JP" altLang="en-US"/>
          </a:p>
        </p:txBody>
      </p:sp>
      <p:sp>
        <p:nvSpPr>
          <p:cNvPr id="58418" name="AutoShape 267"/>
          <p:cNvSpPr>
            <a:spLocks noChangeArrowheads="1"/>
          </p:cNvSpPr>
          <p:nvPr/>
        </p:nvSpPr>
        <p:spPr bwMode="auto">
          <a:xfrm flipV="1">
            <a:off x="6251575" y="3530600"/>
            <a:ext cx="187325" cy="174625"/>
          </a:xfrm>
          <a:prstGeom prst="triangle">
            <a:avLst>
              <a:gd name="adj" fmla="val 50000"/>
            </a:avLst>
          </a:prstGeom>
          <a:solidFill>
            <a:srgbClr val="00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21600" tIns="10800" rIns="21600" bIns="10800" anchor="ctr">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8419" name="Text Box 268"/>
          <p:cNvSpPr txBox="1">
            <a:spLocks noChangeArrowheads="1"/>
          </p:cNvSpPr>
          <p:nvPr/>
        </p:nvSpPr>
        <p:spPr bwMode="auto">
          <a:xfrm>
            <a:off x="3592513" y="3759200"/>
            <a:ext cx="2470150" cy="669925"/>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marL="723900" indent="-723900"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algn="ctr" eaLnBrk="1" hangingPunct="1">
              <a:spcBef>
                <a:spcPct val="0"/>
              </a:spcBef>
              <a:buFontTx/>
              <a:buNone/>
            </a:pPr>
            <a:r>
              <a:rPr lang="ja-JP" altLang="en-US" sz="1400" b="1" u="sng">
                <a:solidFill>
                  <a:srgbClr val="FF0000"/>
                </a:solidFill>
                <a:latin typeface="ＭＳ Ｐゴシック" pitchFamily="50" charset="-128"/>
              </a:rPr>
              <a:t>低圧注水に切替可能な</a:t>
            </a:r>
          </a:p>
          <a:p>
            <a:pPr algn="ctr" eaLnBrk="1" hangingPunct="1">
              <a:spcBef>
                <a:spcPct val="0"/>
              </a:spcBef>
              <a:buFontTx/>
              <a:buNone/>
            </a:pPr>
            <a:r>
              <a:rPr lang="ja-JP" altLang="en-US" sz="1400" b="1" u="sng">
                <a:solidFill>
                  <a:srgbClr val="FF0000"/>
                </a:solidFill>
                <a:latin typeface="ＭＳ Ｐゴシック" pitchFamily="50" charset="-128"/>
              </a:rPr>
              <a:t>状態まで減圧</a:t>
            </a:r>
          </a:p>
          <a:p>
            <a:pPr algn="ctr" eaLnBrk="1" hangingPunct="1">
              <a:spcBef>
                <a:spcPct val="0"/>
              </a:spcBef>
              <a:buFontTx/>
              <a:buNone/>
            </a:pPr>
            <a:r>
              <a:rPr lang="ja-JP" altLang="en-US" sz="1000">
                <a:latin typeface="ＭＳ Ｐゴシック" pitchFamily="50" charset="-128"/>
              </a:rPr>
              <a:t>（復水補給水系での注入が可能な状態）</a:t>
            </a:r>
            <a:endParaRPr lang="ja-JP" altLang="en-US" sz="1200">
              <a:latin typeface="ＭＳ Ｐゴシック" pitchFamily="50" charset="-128"/>
            </a:endParaRPr>
          </a:p>
        </p:txBody>
      </p:sp>
      <p:sp>
        <p:nvSpPr>
          <p:cNvPr id="58420" name="Text Box 269"/>
          <p:cNvSpPr txBox="1">
            <a:spLocks noChangeArrowheads="1"/>
          </p:cNvSpPr>
          <p:nvPr/>
        </p:nvSpPr>
        <p:spPr bwMode="auto">
          <a:xfrm>
            <a:off x="5929313" y="3911600"/>
            <a:ext cx="1458912" cy="365125"/>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marL="723900" indent="-723900"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algn="ctr" eaLnBrk="1" hangingPunct="1">
              <a:spcBef>
                <a:spcPct val="0"/>
              </a:spcBef>
              <a:buFontTx/>
              <a:buNone/>
            </a:pPr>
            <a:r>
              <a:rPr lang="ja-JP" altLang="en-US" sz="1400" b="1" u="sng">
                <a:solidFill>
                  <a:srgbClr val="FF0000"/>
                </a:solidFill>
                <a:latin typeface="ＭＳ Ｐゴシック" pitchFamily="50" charset="-128"/>
              </a:rPr>
              <a:t>減圧後低圧注水</a:t>
            </a:r>
          </a:p>
          <a:p>
            <a:pPr algn="ctr" eaLnBrk="1" hangingPunct="1">
              <a:spcBef>
                <a:spcPct val="0"/>
              </a:spcBef>
              <a:buFontTx/>
              <a:buNone/>
            </a:pPr>
            <a:r>
              <a:rPr lang="ja-JP" altLang="en-US" sz="1000">
                <a:latin typeface="ＭＳ Ｐゴシック" pitchFamily="50" charset="-128"/>
              </a:rPr>
              <a:t>（復水補給水系）</a:t>
            </a:r>
          </a:p>
        </p:txBody>
      </p:sp>
      <p:sp>
        <p:nvSpPr>
          <p:cNvPr id="58421" name="AutoShape 270"/>
          <p:cNvSpPr>
            <a:spLocks noChangeArrowheads="1"/>
          </p:cNvSpPr>
          <p:nvPr/>
        </p:nvSpPr>
        <p:spPr bwMode="auto">
          <a:xfrm flipV="1">
            <a:off x="8156575" y="3525838"/>
            <a:ext cx="187325" cy="174625"/>
          </a:xfrm>
          <a:prstGeom prst="triangle">
            <a:avLst>
              <a:gd name="adj" fmla="val 50000"/>
            </a:avLst>
          </a:prstGeom>
          <a:solidFill>
            <a:srgbClr val="000000"/>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21600" tIns="10800" rIns="21600" bIns="10800" anchor="ctr">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8422" name="Text Box 271"/>
          <p:cNvSpPr txBox="1">
            <a:spLocks noChangeArrowheads="1"/>
          </p:cNvSpPr>
          <p:nvPr/>
        </p:nvSpPr>
        <p:spPr bwMode="auto">
          <a:xfrm>
            <a:off x="7335838" y="3732213"/>
            <a:ext cx="1792287" cy="835025"/>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2075" tIns="46038" rIns="92075" bIns="46038">
            <a:spAutoFit/>
          </a:bodyPr>
          <a:lstStyle>
            <a:lvl1pPr marL="723900" indent="-723900"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algn="ctr" eaLnBrk="1" hangingPunct="1">
              <a:lnSpc>
                <a:spcPct val="90000"/>
              </a:lnSpc>
              <a:spcBef>
                <a:spcPct val="0"/>
              </a:spcBef>
              <a:buFontTx/>
              <a:buNone/>
            </a:pPr>
            <a:r>
              <a:rPr lang="ja-JP" altLang="en-US" sz="1200">
                <a:latin typeface="ＭＳ Ｐゴシック" pitchFamily="50" charset="-128"/>
              </a:rPr>
              <a:t>残留熱除去系</a:t>
            </a:r>
          </a:p>
          <a:p>
            <a:pPr algn="ctr" eaLnBrk="1" hangingPunct="1">
              <a:lnSpc>
                <a:spcPct val="90000"/>
              </a:lnSpc>
              <a:spcBef>
                <a:spcPct val="0"/>
              </a:spcBef>
              <a:buFontTx/>
              <a:buNone/>
            </a:pPr>
            <a:r>
              <a:rPr lang="ja-JP" altLang="en-US" sz="1200">
                <a:latin typeface="ＭＳ Ｐゴシック" pitchFamily="50" charset="-128"/>
              </a:rPr>
              <a:t>（</a:t>
            </a:r>
            <a:r>
              <a:rPr lang="en-US" altLang="ja-JP" sz="1200">
                <a:latin typeface="ＭＳ Ｐゴシック" pitchFamily="50" charset="-128"/>
              </a:rPr>
              <a:t>RHR</a:t>
            </a:r>
            <a:r>
              <a:rPr lang="ja-JP" altLang="en-US" sz="1200">
                <a:latin typeface="ＭＳ Ｐゴシック" pitchFamily="50" charset="-128"/>
              </a:rPr>
              <a:t>）を復旧し、</a:t>
            </a:r>
          </a:p>
          <a:p>
            <a:pPr algn="ctr" eaLnBrk="1" hangingPunct="1">
              <a:lnSpc>
                <a:spcPct val="90000"/>
              </a:lnSpc>
              <a:spcBef>
                <a:spcPct val="0"/>
              </a:spcBef>
              <a:buFontTx/>
              <a:buNone/>
            </a:pPr>
            <a:r>
              <a:rPr lang="ja-JP" altLang="en-US" sz="1600" b="1" u="sng">
                <a:solidFill>
                  <a:srgbClr val="FF0000"/>
                </a:solidFill>
                <a:latin typeface="ＭＳ Ｐゴシック" pitchFamily="50" charset="-128"/>
              </a:rPr>
              <a:t>原子炉を循環冷却</a:t>
            </a:r>
          </a:p>
          <a:p>
            <a:pPr algn="ctr" eaLnBrk="1" hangingPunct="1">
              <a:lnSpc>
                <a:spcPct val="90000"/>
              </a:lnSpc>
              <a:spcBef>
                <a:spcPct val="0"/>
              </a:spcBef>
              <a:buFontTx/>
              <a:buNone/>
            </a:pPr>
            <a:r>
              <a:rPr lang="ja-JP" altLang="en-US" sz="1400" b="1" u="sng">
                <a:solidFill>
                  <a:srgbClr val="6600FF"/>
                </a:solidFill>
                <a:latin typeface="ＭＳ Ｐゴシック" pitchFamily="50" charset="-128"/>
              </a:rPr>
              <a:t>→冷温停止へ</a:t>
            </a:r>
          </a:p>
        </p:txBody>
      </p:sp>
      <p:sp>
        <p:nvSpPr>
          <p:cNvPr id="58423" name="Line 272"/>
          <p:cNvSpPr>
            <a:spLocks noChangeShapeType="1"/>
          </p:cNvSpPr>
          <p:nvPr/>
        </p:nvSpPr>
        <p:spPr bwMode="auto">
          <a:xfrm>
            <a:off x="0" y="2836863"/>
            <a:ext cx="9144000" cy="0"/>
          </a:xfrm>
          <a:prstGeom prst="line">
            <a:avLst/>
          </a:prstGeom>
          <a:noFill/>
          <a:ln w="635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1600" tIns="10800" rIns="21600" bIns="10800">
            <a:spAutoFit/>
          </a:bodyPr>
          <a:lstStyle/>
          <a:p>
            <a:endParaRPr lang="ja-JP" altLang="en-US"/>
          </a:p>
        </p:txBody>
      </p:sp>
      <p:sp>
        <p:nvSpPr>
          <p:cNvPr id="58424" name="AutoShape 273"/>
          <p:cNvSpPr>
            <a:spLocks noChangeArrowheads="1"/>
          </p:cNvSpPr>
          <p:nvPr/>
        </p:nvSpPr>
        <p:spPr bwMode="auto">
          <a:xfrm>
            <a:off x="3633788" y="5008563"/>
            <a:ext cx="455612" cy="911225"/>
          </a:xfrm>
          <a:prstGeom prst="rightArrow">
            <a:avLst>
              <a:gd name="adj1" fmla="val 50000"/>
              <a:gd name="adj2" fmla="val 50005"/>
            </a:avLst>
          </a:prstGeom>
          <a:solidFill>
            <a:schemeClr val="bg1"/>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8425" name="Text Box 274"/>
          <p:cNvSpPr txBox="1">
            <a:spLocks noChangeArrowheads="1"/>
          </p:cNvSpPr>
          <p:nvPr/>
        </p:nvSpPr>
        <p:spPr bwMode="auto">
          <a:xfrm>
            <a:off x="368300" y="2889250"/>
            <a:ext cx="879475" cy="460375"/>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1600" tIns="10800" rIns="21600" bIns="10800">
            <a:spAutoFit/>
          </a:bodyPr>
          <a:lstStyle>
            <a:lvl1pPr marL="723900" indent="-723900"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lnSpc>
                <a:spcPct val="80000"/>
              </a:lnSpc>
              <a:spcBef>
                <a:spcPct val="0"/>
              </a:spcBef>
              <a:buFontTx/>
              <a:buNone/>
            </a:pPr>
            <a:r>
              <a:rPr lang="en-US" altLang="ja-JP" sz="1200" b="1">
                <a:latin typeface="ＭＳ Ｐゴシック" pitchFamily="50" charset="-128"/>
              </a:rPr>
              <a:t>3/11 </a:t>
            </a:r>
          </a:p>
          <a:p>
            <a:pPr algn="ctr" eaLnBrk="1" hangingPunct="1">
              <a:lnSpc>
                <a:spcPct val="80000"/>
              </a:lnSpc>
              <a:spcBef>
                <a:spcPct val="0"/>
              </a:spcBef>
              <a:buFontTx/>
              <a:buNone/>
            </a:pPr>
            <a:r>
              <a:rPr lang="en-US" altLang="ja-JP" sz="1200" b="1">
                <a:latin typeface="ＭＳ Ｐゴシック" pitchFamily="50" charset="-128"/>
              </a:rPr>
              <a:t>14</a:t>
            </a:r>
            <a:r>
              <a:rPr lang="ja-JP" altLang="en-US" sz="1200" b="1">
                <a:latin typeface="ＭＳ Ｐゴシック" pitchFamily="50" charset="-128"/>
              </a:rPr>
              <a:t>：</a:t>
            </a:r>
            <a:r>
              <a:rPr lang="en-US" altLang="ja-JP" sz="1200" b="1">
                <a:latin typeface="ＭＳ Ｐゴシック" pitchFamily="50" charset="-128"/>
              </a:rPr>
              <a:t>46</a:t>
            </a:r>
          </a:p>
          <a:p>
            <a:pPr algn="ctr" eaLnBrk="1" hangingPunct="1">
              <a:lnSpc>
                <a:spcPct val="80000"/>
              </a:lnSpc>
              <a:spcBef>
                <a:spcPct val="0"/>
              </a:spcBef>
              <a:buFontTx/>
              <a:buNone/>
            </a:pPr>
            <a:r>
              <a:rPr lang="ja-JP" altLang="en-US" sz="1200">
                <a:latin typeface="ＭＳ Ｐゴシック" pitchFamily="50" charset="-128"/>
              </a:rPr>
              <a:t>地震発生</a:t>
            </a:r>
          </a:p>
        </p:txBody>
      </p:sp>
      <p:sp>
        <p:nvSpPr>
          <p:cNvPr id="58426" name="Text Box 275"/>
          <p:cNvSpPr txBox="1">
            <a:spLocks noChangeArrowheads="1"/>
          </p:cNvSpPr>
          <p:nvPr/>
        </p:nvSpPr>
        <p:spPr bwMode="auto">
          <a:xfrm>
            <a:off x="1046163" y="3044825"/>
            <a:ext cx="1128712" cy="460375"/>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1600" tIns="10800" rIns="21600" bIns="10800">
            <a:spAutoFit/>
          </a:bodyPr>
          <a:lstStyle>
            <a:lvl1pPr marL="723900" indent="-723900"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algn="ctr" eaLnBrk="1" hangingPunct="1">
              <a:lnSpc>
                <a:spcPct val="80000"/>
              </a:lnSpc>
              <a:spcBef>
                <a:spcPct val="0"/>
              </a:spcBef>
              <a:buFontTx/>
              <a:buNone/>
            </a:pPr>
            <a:r>
              <a:rPr lang="en-US" altLang="ja-JP" sz="1200" b="1">
                <a:latin typeface="ＭＳ Ｐゴシック" pitchFamily="50" charset="-128"/>
              </a:rPr>
              <a:t>15</a:t>
            </a:r>
            <a:r>
              <a:rPr lang="ja-JP" altLang="en-US" sz="1200" b="1">
                <a:latin typeface="ＭＳ Ｐゴシック" pitchFamily="50" charset="-128"/>
              </a:rPr>
              <a:t>：</a:t>
            </a:r>
            <a:r>
              <a:rPr lang="en-US" altLang="ja-JP" sz="1200" b="1">
                <a:latin typeface="ＭＳ Ｐゴシック" pitchFamily="50" charset="-128"/>
              </a:rPr>
              <a:t>22</a:t>
            </a:r>
          </a:p>
          <a:p>
            <a:pPr algn="ctr" eaLnBrk="1" hangingPunct="1">
              <a:lnSpc>
                <a:spcPct val="80000"/>
              </a:lnSpc>
              <a:spcBef>
                <a:spcPct val="0"/>
              </a:spcBef>
              <a:buFontTx/>
              <a:buNone/>
            </a:pPr>
            <a:r>
              <a:rPr lang="ja-JP" altLang="en-US" sz="1200">
                <a:latin typeface="ＭＳ Ｐゴシック" pitchFamily="50" charset="-128"/>
              </a:rPr>
              <a:t>津波第一波</a:t>
            </a:r>
          </a:p>
          <a:p>
            <a:pPr algn="ctr" eaLnBrk="1" hangingPunct="1">
              <a:lnSpc>
                <a:spcPct val="80000"/>
              </a:lnSpc>
              <a:spcBef>
                <a:spcPct val="0"/>
              </a:spcBef>
              <a:buFontTx/>
              <a:buNone/>
            </a:pPr>
            <a:r>
              <a:rPr lang="ja-JP" altLang="en-US" sz="1200">
                <a:latin typeface="ＭＳ Ｐゴシック" pitchFamily="50" charset="-128"/>
              </a:rPr>
              <a:t>襲来</a:t>
            </a:r>
          </a:p>
        </p:txBody>
      </p:sp>
      <p:sp>
        <p:nvSpPr>
          <p:cNvPr id="58427" name="Text Box 276"/>
          <p:cNvSpPr txBox="1">
            <a:spLocks noChangeArrowheads="1"/>
          </p:cNvSpPr>
          <p:nvPr/>
        </p:nvSpPr>
        <p:spPr bwMode="auto">
          <a:xfrm>
            <a:off x="1979613" y="3070225"/>
            <a:ext cx="1358900" cy="388938"/>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1600" tIns="10800" rIns="21600" bIns="10800">
            <a:spAutoFit/>
          </a:bodyPr>
          <a:lstStyle>
            <a:lvl1pPr marL="723900" indent="-723900"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algn="ctr" eaLnBrk="1" hangingPunct="1">
              <a:lnSpc>
                <a:spcPct val="80000"/>
              </a:lnSpc>
              <a:spcBef>
                <a:spcPct val="0"/>
              </a:spcBef>
              <a:buFontTx/>
              <a:buNone/>
            </a:pPr>
            <a:r>
              <a:rPr lang="en-US" altLang="ja-JP" sz="1000" b="1">
                <a:latin typeface="ＭＳ Ｐゴシック" pitchFamily="50" charset="-128"/>
              </a:rPr>
              <a:t>15</a:t>
            </a:r>
            <a:r>
              <a:rPr lang="ja-JP" altLang="en-US" sz="1000" b="1">
                <a:latin typeface="ＭＳ Ｐゴシック" pitchFamily="50" charset="-128"/>
              </a:rPr>
              <a:t>：</a:t>
            </a:r>
            <a:r>
              <a:rPr lang="en-US" altLang="ja-JP" sz="1000" b="1">
                <a:latin typeface="ＭＳ Ｐゴシック" pitchFamily="50" charset="-128"/>
              </a:rPr>
              <a:t>34</a:t>
            </a:r>
          </a:p>
          <a:p>
            <a:pPr algn="ctr" eaLnBrk="1" hangingPunct="1">
              <a:lnSpc>
                <a:spcPct val="80000"/>
              </a:lnSpc>
              <a:spcBef>
                <a:spcPct val="0"/>
              </a:spcBef>
              <a:buFontTx/>
              <a:buNone/>
            </a:pPr>
            <a:r>
              <a:rPr lang="ja-JP" altLang="en-US" sz="1000">
                <a:latin typeface="ＭＳ Ｐゴシック" pitchFamily="50" charset="-128"/>
              </a:rPr>
              <a:t>非常用ディーゼル</a:t>
            </a:r>
          </a:p>
          <a:p>
            <a:pPr algn="ctr" eaLnBrk="1" hangingPunct="1">
              <a:lnSpc>
                <a:spcPct val="80000"/>
              </a:lnSpc>
              <a:spcBef>
                <a:spcPct val="0"/>
              </a:spcBef>
              <a:buFontTx/>
              <a:buNone/>
            </a:pPr>
            <a:r>
              <a:rPr lang="ja-JP" altLang="en-US" sz="1000">
                <a:latin typeface="ＭＳ Ｐゴシック" pitchFamily="50" charset="-128"/>
              </a:rPr>
              <a:t>発電機停止</a:t>
            </a:r>
          </a:p>
        </p:txBody>
      </p:sp>
      <p:sp>
        <p:nvSpPr>
          <p:cNvPr id="58428" name="Text Box 277"/>
          <p:cNvSpPr txBox="1">
            <a:spLocks noChangeArrowheads="1"/>
          </p:cNvSpPr>
          <p:nvPr/>
        </p:nvSpPr>
        <p:spPr bwMode="auto">
          <a:xfrm>
            <a:off x="5626100" y="2884488"/>
            <a:ext cx="1425575" cy="558800"/>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1600" tIns="10800" rIns="21600" bIns="10800">
            <a:spAutoFit/>
          </a:bodyPr>
          <a:lstStyle>
            <a:lvl1pPr marL="723900" indent="-723900"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lnSpc>
                <a:spcPct val="80000"/>
              </a:lnSpc>
              <a:spcBef>
                <a:spcPct val="0"/>
              </a:spcBef>
              <a:buFontTx/>
              <a:buNone/>
            </a:pPr>
            <a:r>
              <a:rPr lang="en-US" altLang="ja-JP" sz="1200" b="1">
                <a:latin typeface="ＭＳ Ｐゴシック" pitchFamily="50" charset="-128"/>
              </a:rPr>
              <a:t>3/12</a:t>
            </a:r>
          </a:p>
          <a:p>
            <a:pPr algn="ctr" eaLnBrk="1" hangingPunct="1">
              <a:lnSpc>
                <a:spcPct val="80000"/>
              </a:lnSpc>
              <a:spcBef>
                <a:spcPct val="0"/>
              </a:spcBef>
              <a:buFontTx/>
              <a:buNone/>
            </a:pPr>
            <a:r>
              <a:rPr lang="en-US" altLang="ja-JP" sz="1200" b="1">
                <a:latin typeface="ＭＳ Ｐゴシック" pitchFamily="50" charset="-128"/>
              </a:rPr>
              <a:t>4</a:t>
            </a:r>
            <a:r>
              <a:rPr lang="ja-JP" altLang="en-US" sz="1200" b="1">
                <a:latin typeface="ＭＳ Ｐゴシック" pitchFamily="50" charset="-128"/>
              </a:rPr>
              <a:t>：</a:t>
            </a:r>
            <a:r>
              <a:rPr lang="en-US" altLang="ja-JP" sz="1200" b="1">
                <a:latin typeface="ＭＳ Ｐゴシック" pitchFamily="50" charset="-128"/>
              </a:rPr>
              <a:t>58</a:t>
            </a:r>
          </a:p>
          <a:p>
            <a:pPr algn="ctr" eaLnBrk="1" hangingPunct="1">
              <a:lnSpc>
                <a:spcPct val="80000"/>
              </a:lnSpc>
              <a:spcBef>
                <a:spcPct val="0"/>
              </a:spcBef>
              <a:buFontTx/>
              <a:buNone/>
            </a:pPr>
            <a:r>
              <a:rPr lang="ja-JP" altLang="en-US" sz="1000">
                <a:latin typeface="ＭＳ Ｐゴシック" pitchFamily="50" charset="-128"/>
              </a:rPr>
              <a:t>原子炉隔離時冷却系</a:t>
            </a:r>
          </a:p>
          <a:p>
            <a:pPr algn="ctr" eaLnBrk="1" hangingPunct="1">
              <a:lnSpc>
                <a:spcPct val="80000"/>
              </a:lnSpc>
              <a:spcBef>
                <a:spcPct val="0"/>
              </a:spcBef>
              <a:buFontTx/>
              <a:buNone/>
            </a:pPr>
            <a:r>
              <a:rPr lang="ja-JP" altLang="en-US" sz="1000">
                <a:latin typeface="ＭＳ Ｐゴシック" pitchFamily="50" charset="-128"/>
              </a:rPr>
              <a:t>（高圧注水）停止</a:t>
            </a:r>
          </a:p>
        </p:txBody>
      </p:sp>
      <p:sp>
        <p:nvSpPr>
          <p:cNvPr id="58429" name="Text Box 278"/>
          <p:cNvSpPr txBox="1">
            <a:spLocks noChangeArrowheads="1"/>
          </p:cNvSpPr>
          <p:nvPr/>
        </p:nvSpPr>
        <p:spPr bwMode="auto">
          <a:xfrm>
            <a:off x="7546975" y="2881313"/>
            <a:ext cx="1409700" cy="460375"/>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21600" tIns="10800" rIns="21600" bIns="10800">
            <a:spAutoFit/>
          </a:bodyPr>
          <a:lstStyle>
            <a:lvl1pPr marL="723900" indent="-723900"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lnSpc>
                <a:spcPct val="80000"/>
              </a:lnSpc>
              <a:spcBef>
                <a:spcPct val="0"/>
              </a:spcBef>
              <a:buFontTx/>
              <a:buNone/>
            </a:pPr>
            <a:r>
              <a:rPr lang="en-US" altLang="ja-JP" sz="1200" b="1">
                <a:latin typeface="ＭＳ Ｐゴシック" pitchFamily="50" charset="-128"/>
              </a:rPr>
              <a:t>3/14</a:t>
            </a:r>
          </a:p>
          <a:p>
            <a:pPr algn="ctr" eaLnBrk="1" hangingPunct="1">
              <a:lnSpc>
                <a:spcPct val="80000"/>
              </a:lnSpc>
              <a:spcBef>
                <a:spcPct val="0"/>
              </a:spcBef>
              <a:buFontTx/>
              <a:buNone/>
            </a:pPr>
            <a:r>
              <a:rPr lang="en-US" altLang="ja-JP" sz="1200" b="1">
                <a:latin typeface="ＭＳ Ｐゴシック" pitchFamily="50" charset="-128"/>
              </a:rPr>
              <a:t>1</a:t>
            </a:r>
            <a:r>
              <a:rPr lang="ja-JP" altLang="en-US" sz="1200" b="1">
                <a:latin typeface="ＭＳ Ｐゴシック" pitchFamily="50" charset="-128"/>
              </a:rPr>
              <a:t>：</a:t>
            </a:r>
            <a:r>
              <a:rPr lang="en-US" altLang="ja-JP" sz="1200" b="1">
                <a:latin typeface="ＭＳ Ｐゴシック" pitchFamily="50" charset="-128"/>
              </a:rPr>
              <a:t>24</a:t>
            </a:r>
          </a:p>
          <a:p>
            <a:pPr algn="ctr" eaLnBrk="1" hangingPunct="1">
              <a:lnSpc>
                <a:spcPct val="80000"/>
              </a:lnSpc>
              <a:spcBef>
                <a:spcPct val="0"/>
              </a:spcBef>
              <a:buFontTx/>
              <a:buNone/>
            </a:pPr>
            <a:r>
              <a:rPr lang="ja-JP" altLang="en-US" sz="1200">
                <a:latin typeface="ＭＳ Ｐゴシック" pitchFamily="50" charset="-128"/>
              </a:rPr>
              <a:t>原子炉除熱開始</a:t>
            </a:r>
          </a:p>
        </p:txBody>
      </p:sp>
      <p:sp>
        <p:nvSpPr>
          <p:cNvPr id="58430" name="AutoShape 279"/>
          <p:cNvSpPr>
            <a:spLocks noChangeArrowheads="1"/>
          </p:cNvSpPr>
          <p:nvPr/>
        </p:nvSpPr>
        <p:spPr bwMode="auto">
          <a:xfrm>
            <a:off x="1831975" y="728663"/>
            <a:ext cx="7234238" cy="246062"/>
          </a:xfrm>
          <a:prstGeom prst="homePlate">
            <a:avLst>
              <a:gd name="adj" fmla="val 0"/>
            </a:avLst>
          </a:prstGeom>
          <a:gradFill rotWithShape="1">
            <a:gsLst>
              <a:gs pos="0">
                <a:srgbClr val="00FFFF"/>
              </a:gs>
              <a:gs pos="50000">
                <a:srgbClr val="FFFFFF"/>
              </a:gs>
              <a:gs pos="100000">
                <a:srgbClr val="00FFFF"/>
              </a:gs>
            </a:gsLst>
            <a:lin ang="5400000" scaled="1"/>
          </a:gradFill>
          <a:ln w="19050">
            <a:solidFill>
              <a:schemeClr val="tx1"/>
            </a:solidFill>
            <a:miter lim="800000"/>
            <a:headEnd/>
            <a:tailEnd/>
          </a:ln>
        </p:spPr>
        <p:txBody>
          <a:bodyPr lIns="0" tIns="0" rIns="0" bIns="0" anchor="ctr"/>
          <a:lstStyle>
            <a:lvl1pPr eaLnBrk="0" hangingPunct="0">
              <a:spcBef>
                <a:spcPct val="20000"/>
              </a:spcBef>
              <a:buChar char="•"/>
              <a:tabLst>
                <a:tab pos="1435100" algn="l"/>
              </a:tabLst>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tabLst>
                <a:tab pos="1435100" algn="l"/>
              </a:tabLst>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tabLst>
                <a:tab pos="1435100" algn="l"/>
              </a:tabLst>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tabLst>
                <a:tab pos="1435100" algn="l"/>
              </a:tabLst>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tabLst>
                <a:tab pos="1435100" algn="l"/>
              </a:tabLst>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tabLst>
                <a:tab pos="1435100" algn="l"/>
              </a:tabLst>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tabLst>
                <a:tab pos="1435100" algn="l"/>
              </a:tabLst>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tabLst>
                <a:tab pos="1435100" algn="l"/>
              </a:tabLst>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tabLst>
                <a:tab pos="1435100" algn="l"/>
              </a:tabLst>
              <a:defRPr kumimoji="1" sz="2000">
                <a:solidFill>
                  <a:schemeClr val="tx1"/>
                </a:solidFill>
                <a:latin typeface="Verdana" pitchFamily="34" charset="0"/>
                <a:ea typeface="ＭＳ Ｐゴシック" pitchFamily="50" charset="-128"/>
              </a:defRPr>
            </a:lvl9pPr>
          </a:lstStyle>
          <a:p>
            <a:pPr algn="ctr" eaLnBrk="1" hangingPunct="1">
              <a:spcBef>
                <a:spcPct val="0"/>
              </a:spcBef>
              <a:buClr>
                <a:srgbClr val="FF0000"/>
              </a:buClr>
              <a:buFont typeface="Wingdings" pitchFamily="2" charset="2"/>
              <a:buNone/>
            </a:pPr>
            <a:r>
              <a:rPr lang="ja-JP" altLang="en-US" sz="1600" b="1">
                <a:latin typeface="ＭＳ Ｐゴシック" pitchFamily="50" charset="-128"/>
              </a:rPr>
              <a:t>冷やす</a:t>
            </a:r>
          </a:p>
        </p:txBody>
      </p:sp>
      <p:sp>
        <p:nvSpPr>
          <p:cNvPr id="58431" name="AutoShape 280"/>
          <p:cNvSpPr>
            <a:spLocks noChangeArrowheads="1"/>
          </p:cNvSpPr>
          <p:nvPr/>
        </p:nvSpPr>
        <p:spPr bwMode="auto">
          <a:xfrm>
            <a:off x="7500938" y="796925"/>
            <a:ext cx="1565275" cy="258763"/>
          </a:xfrm>
          <a:prstGeom prst="homePlate">
            <a:avLst>
              <a:gd name="adj" fmla="val 0"/>
            </a:avLst>
          </a:prstGeom>
          <a:gradFill rotWithShape="1">
            <a:gsLst>
              <a:gs pos="0">
                <a:srgbClr val="FFFF00"/>
              </a:gs>
              <a:gs pos="50000">
                <a:srgbClr val="FFFFFF"/>
              </a:gs>
              <a:gs pos="100000">
                <a:srgbClr val="FFFF00"/>
              </a:gs>
            </a:gsLst>
            <a:lin ang="5400000" scaled="1"/>
          </a:gradFill>
          <a:ln w="19050">
            <a:solidFill>
              <a:schemeClr val="tx1"/>
            </a:solidFill>
            <a:miter lim="800000"/>
            <a:headEnd/>
            <a:tailEnd/>
          </a:ln>
        </p:spPr>
        <p:txBody>
          <a:bodyPr lIns="0" tIns="0" rIns="0" bIns="0" anchor="ctr"/>
          <a:lstStyle>
            <a:lvl1pPr eaLnBrk="0" hangingPunct="0">
              <a:spcBef>
                <a:spcPct val="20000"/>
              </a:spcBef>
              <a:buChar char="•"/>
              <a:tabLst>
                <a:tab pos="1435100" algn="l"/>
              </a:tabLst>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tabLst>
                <a:tab pos="1435100" algn="l"/>
              </a:tabLst>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tabLst>
                <a:tab pos="1435100" algn="l"/>
              </a:tabLst>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tabLst>
                <a:tab pos="1435100" algn="l"/>
              </a:tabLst>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tabLst>
                <a:tab pos="1435100" algn="l"/>
              </a:tabLst>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tabLst>
                <a:tab pos="1435100" algn="l"/>
              </a:tabLst>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tabLst>
                <a:tab pos="1435100" algn="l"/>
              </a:tabLst>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tabLst>
                <a:tab pos="1435100" algn="l"/>
              </a:tabLst>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tabLst>
                <a:tab pos="1435100" algn="l"/>
              </a:tabLst>
              <a:defRPr kumimoji="1" sz="2000">
                <a:solidFill>
                  <a:schemeClr val="tx1"/>
                </a:solidFill>
                <a:latin typeface="Verdana" pitchFamily="34" charset="0"/>
                <a:ea typeface="ＭＳ Ｐゴシック" pitchFamily="50" charset="-128"/>
              </a:defRPr>
            </a:lvl9pPr>
          </a:lstStyle>
          <a:p>
            <a:pPr algn="ctr" eaLnBrk="1" hangingPunct="1">
              <a:spcBef>
                <a:spcPct val="0"/>
              </a:spcBef>
              <a:buClr>
                <a:srgbClr val="FF0000"/>
              </a:buClr>
              <a:buFont typeface="Wingdings" pitchFamily="2" charset="2"/>
              <a:buNone/>
            </a:pPr>
            <a:r>
              <a:rPr lang="ja-JP" altLang="en-US" sz="1600" b="1">
                <a:latin typeface="ＭＳ Ｐゴシック" pitchFamily="50" charset="-128"/>
              </a:rPr>
              <a:t>閉じこめる</a:t>
            </a:r>
          </a:p>
        </p:txBody>
      </p:sp>
      <p:sp>
        <p:nvSpPr>
          <p:cNvPr id="58432" name="Text Box 281"/>
          <p:cNvSpPr txBox="1">
            <a:spLocks noChangeArrowheads="1"/>
          </p:cNvSpPr>
          <p:nvPr/>
        </p:nvSpPr>
        <p:spPr bwMode="auto">
          <a:xfrm>
            <a:off x="215900" y="1382713"/>
            <a:ext cx="307975" cy="1069975"/>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marL="723900" indent="-723900"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algn="ctr" eaLnBrk="1" hangingPunct="1">
              <a:spcBef>
                <a:spcPct val="0"/>
              </a:spcBef>
              <a:buFontTx/>
              <a:buNone/>
            </a:pPr>
            <a:r>
              <a:rPr lang="ja-JP" altLang="en-US" sz="1600" b="1">
                <a:latin typeface="ＭＳ Ｐゴシック" pitchFamily="50" charset="-128"/>
              </a:rPr>
              <a:t>対</a:t>
            </a:r>
          </a:p>
          <a:p>
            <a:pPr algn="ctr" eaLnBrk="1" hangingPunct="1">
              <a:spcBef>
                <a:spcPct val="0"/>
              </a:spcBef>
              <a:buFontTx/>
              <a:buNone/>
            </a:pPr>
            <a:r>
              <a:rPr lang="ja-JP" altLang="en-US" sz="1600" b="1">
                <a:latin typeface="ＭＳ Ｐゴシック" pitchFamily="50" charset="-128"/>
              </a:rPr>
              <a:t>応</a:t>
            </a:r>
          </a:p>
          <a:p>
            <a:pPr algn="ctr" eaLnBrk="1" hangingPunct="1">
              <a:spcBef>
                <a:spcPct val="0"/>
              </a:spcBef>
              <a:buFontTx/>
              <a:buNone/>
            </a:pPr>
            <a:r>
              <a:rPr lang="ja-JP" altLang="en-US" sz="1600" b="1">
                <a:latin typeface="ＭＳ Ｐゴシック" pitchFamily="50" charset="-128"/>
              </a:rPr>
              <a:t>方</a:t>
            </a:r>
          </a:p>
          <a:p>
            <a:pPr algn="ctr" eaLnBrk="1" hangingPunct="1">
              <a:spcBef>
                <a:spcPct val="0"/>
              </a:spcBef>
              <a:buFontTx/>
              <a:buNone/>
            </a:pPr>
            <a:r>
              <a:rPr lang="ja-JP" altLang="en-US" sz="1600" b="1">
                <a:latin typeface="ＭＳ Ｐゴシック" pitchFamily="50" charset="-128"/>
              </a:rPr>
              <a:t>法</a:t>
            </a:r>
          </a:p>
        </p:txBody>
      </p:sp>
      <p:sp>
        <p:nvSpPr>
          <p:cNvPr id="58433" name="AutoShape 282"/>
          <p:cNvSpPr>
            <a:spLocks noChangeArrowheads="1"/>
          </p:cNvSpPr>
          <p:nvPr/>
        </p:nvSpPr>
        <p:spPr bwMode="auto">
          <a:xfrm>
            <a:off x="836613" y="1225550"/>
            <a:ext cx="901700" cy="1511300"/>
          </a:xfrm>
          <a:prstGeom prst="homePlate">
            <a:avLst>
              <a:gd name="adj" fmla="val 0"/>
            </a:avLst>
          </a:prstGeom>
          <a:gradFill rotWithShape="1">
            <a:gsLst>
              <a:gs pos="0">
                <a:srgbClr val="FF7C80"/>
              </a:gs>
              <a:gs pos="50000">
                <a:srgbClr val="FFFFFF"/>
              </a:gs>
              <a:gs pos="100000">
                <a:srgbClr val="FF7C80"/>
              </a:gs>
            </a:gsLst>
            <a:lin ang="5400000" scaled="1"/>
          </a:gradFill>
          <a:ln w="19050">
            <a:solidFill>
              <a:srgbClr val="000000"/>
            </a:solidFill>
            <a:miter lim="800000"/>
            <a:headEnd/>
            <a:tailEnd/>
          </a:ln>
        </p:spPr>
        <p:txBody>
          <a:bodyPr lIns="0" tIns="0" rIns="0" bIns="0" anchor="ctr"/>
          <a:lstStyle>
            <a:lvl1pPr eaLnBrk="0" hangingPunct="0">
              <a:spcBef>
                <a:spcPct val="20000"/>
              </a:spcBef>
              <a:buChar char="•"/>
              <a:tabLst>
                <a:tab pos="1435100" algn="l"/>
              </a:tabLst>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tabLst>
                <a:tab pos="1435100" algn="l"/>
              </a:tabLst>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tabLst>
                <a:tab pos="1435100" algn="l"/>
              </a:tabLst>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tabLst>
                <a:tab pos="1435100" algn="l"/>
              </a:tabLst>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tabLst>
                <a:tab pos="1435100" algn="l"/>
              </a:tabLst>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tabLst>
                <a:tab pos="1435100" algn="l"/>
              </a:tabLst>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tabLst>
                <a:tab pos="1435100" algn="l"/>
              </a:tabLst>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tabLst>
                <a:tab pos="1435100" algn="l"/>
              </a:tabLst>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tabLst>
                <a:tab pos="1435100" algn="l"/>
              </a:tabLst>
              <a:defRPr kumimoji="1" sz="2000">
                <a:solidFill>
                  <a:schemeClr val="tx1"/>
                </a:solidFill>
                <a:latin typeface="Verdana" pitchFamily="34" charset="0"/>
                <a:ea typeface="ＭＳ Ｐゴシック" pitchFamily="50" charset="-128"/>
              </a:defRPr>
            </a:lvl9pPr>
          </a:lstStyle>
          <a:p>
            <a:pPr algn="ctr" eaLnBrk="1" hangingPunct="1">
              <a:spcBef>
                <a:spcPct val="0"/>
              </a:spcBef>
              <a:buClr>
                <a:srgbClr val="FF0000"/>
              </a:buClr>
              <a:buFont typeface="Wingdings" pitchFamily="2" charset="2"/>
              <a:buNone/>
            </a:pPr>
            <a:endParaRPr lang="ja-JP" altLang="ja-JP" sz="1600" b="1">
              <a:latin typeface="ＭＳ Ｐゴシック" pitchFamily="50" charset="-128"/>
            </a:endParaRPr>
          </a:p>
        </p:txBody>
      </p:sp>
      <p:sp>
        <p:nvSpPr>
          <p:cNvPr id="58434" name="Text Box 283"/>
          <p:cNvSpPr txBox="1">
            <a:spLocks noChangeArrowheads="1"/>
          </p:cNvSpPr>
          <p:nvPr/>
        </p:nvSpPr>
        <p:spPr bwMode="auto">
          <a:xfrm>
            <a:off x="792163" y="1390650"/>
            <a:ext cx="1111250" cy="1095375"/>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marL="723900" indent="-723900"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r>
              <a:rPr lang="ja-JP" altLang="en-US" sz="1400">
                <a:latin typeface="ＭＳ Ｐゴシック" pitchFamily="50" charset="-128"/>
              </a:rPr>
              <a:t>原子炉</a:t>
            </a:r>
          </a:p>
          <a:p>
            <a:pPr eaLnBrk="1" hangingPunct="1">
              <a:spcBef>
                <a:spcPct val="0"/>
              </a:spcBef>
              <a:buFontTx/>
              <a:buNone/>
            </a:pPr>
            <a:r>
              <a:rPr lang="ja-JP" altLang="en-US" sz="1400">
                <a:latin typeface="ＭＳ Ｐゴシック" pitchFamily="50" charset="-128"/>
              </a:rPr>
              <a:t>緊急停止</a:t>
            </a:r>
          </a:p>
          <a:p>
            <a:pPr eaLnBrk="1" hangingPunct="1">
              <a:spcBef>
                <a:spcPct val="0"/>
              </a:spcBef>
              <a:buFontTx/>
              <a:buNone/>
            </a:pPr>
            <a:r>
              <a:rPr lang="ja-JP" altLang="en-US" sz="1400">
                <a:latin typeface="ＭＳ Ｐゴシック" pitchFamily="50" charset="-128"/>
              </a:rPr>
              <a:t>（</a:t>
            </a:r>
            <a:r>
              <a:rPr lang="ja-JP" altLang="en-US" sz="1400" b="1">
                <a:solidFill>
                  <a:srgbClr val="FF0000"/>
                </a:solidFill>
                <a:latin typeface="ＭＳ Ｐゴシック" pitchFamily="50" charset="-128"/>
              </a:rPr>
              <a:t>～数秒</a:t>
            </a:r>
            <a:r>
              <a:rPr lang="ja-JP" altLang="en-US" sz="1400">
                <a:latin typeface="ＭＳ Ｐゴシック" pitchFamily="50" charset="-128"/>
              </a:rPr>
              <a:t>）</a:t>
            </a:r>
          </a:p>
          <a:p>
            <a:pPr eaLnBrk="1" hangingPunct="1">
              <a:spcBef>
                <a:spcPct val="0"/>
              </a:spcBef>
              <a:buFontTx/>
              <a:buNone/>
            </a:pPr>
            <a:r>
              <a:rPr lang="ja-JP" altLang="en-US" sz="1200">
                <a:latin typeface="ＭＳ Ｐゴシック" pitchFamily="50" charset="-128"/>
              </a:rPr>
              <a:t>・制御棒</a:t>
            </a:r>
          </a:p>
          <a:p>
            <a:pPr eaLnBrk="1" hangingPunct="1">
              <a:spcBef>
                <a:spcPct val="0"/>
              </a:spcBef>
              <a:buFontTx/>
              <a:buNone/>
            </a:pPr>
            <a:r>
              <a:rPr lang="ja-JP" altLang="en-US" sz="1200">
                <a:latin typeface="ＭＳ Ｐゴシック" pitchFamily="50" charset="-128"/>
              </a:rPr>
              <a:t>　緊急挿入</a:t>
            </a:r>
          </a:p>
        </p:txBody>
      </p:sp>
      <p:sp>
        <p:nvSpPr>
          <p:cNvPr id="58435" name="Line 284"/>
          <p:cNvSpPr>
            <a:spLocks noChangeShapeType="1"/>
          </p:cNvSpPr>
          <p:nvPr/>
        </p:nvSpPr>
        <p:spPr bwMode="auto">
          <a:xfrm>
            <a:off x="0" y="1122363"/>
            <a:ext cx="9144000" cy="0"/>
          </a:xfrm>
          <a:prstGeom prst="line">
            <a:avLst/>
          </a:prstGeom>
          <a:noFill/>
          <a:ln w="38100" cmpd="dbl">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p>
            <a:endParaRPr lang="ja-JP" altLang="en-US"/>
          </a:p>
        </p:txBody>
      </p:sp>
      <p:sp>
        <p:nvSpPr>
          <p:cNvPr id="58436" name="Text Box 285"/>
          <p:cNvSpPr txBox="1">
            <a:spLocks noChangeArrowheads="1"/>
          </p:cNvSpPr>
          <p:nvPr/>
        </p:nvSpPr>
        <p:spPr bwMode="auto">
          <a:xfrm>
            <a:off x="0" y="666750"/>
            <a:ext cx="904875" cy="457200"/>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marL="723900" indent="-723900"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algn="ctr" eaLnBrk="1" hangingPunct="1">
              <a:spcBef>
                <a:spcPct val="0"/>
              </a:spcBef>
              <a:buFontTx/>
              <a:buNone/>
            </a:pPr>
            <a:r>
              <a:rPr lang="ja-JP" altLang="en-US" sz="1200" b="1">
                <a:latin typeface="ＭＳ Ｐゴシック" pitchFamily="50" charset="-128"/>
              </a:rPr>
              <a:t>対応の</a:t>
            </a:r>
          </a:p>
          <a:p>
            <a:pPr algn="ctr" eaLnBrk="1" hangingPunct="1">
              <a:spcBef>
                <a:spcPct val="0"/>
              </a:spcBef>
              <a:buFontTx/>
              <a:buNone/>
            </a:pPr>
            <a:r>
              <a:rPr lang="ja-JP" altLang="en-US" sz="1200" b="1">
                <a:latin typeface="ＭＳ Ｐゴシック" pitchFamily="50" charset="-128"/>
              </a:rPr>
              <a:t>流れ</a:t>
            </a:r>
          </a:p>
        </p:txBody>
      </p:sp>
      <p:sp>
        <p:nvSpPr>
          <p:cNvPr id="58437" name="Text Box 286"/>
          <p:cNvSpPr txBox="1">
            <a:spLocks noChangeArrowheads="1"/>
          </p:cNvSpPr>
          <p:nvPr/>
        </p:nvSpPr>
        <p:spPr bwMode="auto">
          <a:xfrm>
            <a:off x="1858963" y="1216025"/>
            <a:ext cx="4946650" cy="304800"/>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marL="723900" indent="-723900"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r>
              <a:rPr lang="ja-JP" altLang="en-US" sz="1400" dirty="0">
                <a:latin typeface="ＭＳ Ｐゴシック" pitchFamily="50" charset="-128"/>
              </a:rPr>
              <a:t>原子炉減圧</a:t>
            </a:r>
            <a:r>
              <a:rPr lang="ja-JP" altLang="en-US" sz="1200" dirty="0">
                <a:latin typeface="ＭＳ Ｐゴシック" pitchFamily="50" charset="-128"/>
              </a:rPr>
              <a:t>（高圧注水設備停止前に実施）</a:t>
            </a:r>
          </a:p>
        </p:txBody>
      </p:sp>
      <p:sp>
        <p:nvSpPr>
          <p:cNvPr id="58438" name="AutoShape 287"/>
          <p:cNvSpPr>
            <a:spLocks noChangeArrowheads="1"/>
          </p:cNvSpPr>
          <p:nvPr/>
        </p:nvSpPr>
        <p:spPr bwMode="auto">
          <a:xfrm>
            <a:off x="1843088" y="2265363"/>
            <a:ext cx="5537200" cy="474662"/>
          </a:xfrm>
          <a:prstGeom prst="homePlate">
            <a:avLst>
              <a:gd name="adj" fmla="val 0"/>
            </a:avLst>
          </a:prstGeom>
          <a:gradFill rotWithShape="1">
            <a:gsLst>
              <a:gs pos="0">
                <a:srgbClr val="00FFFF"/>
              </a:gs>
              <a:gs pos="50000">
                <a:srgbClr val="FFFFFF"/>
              </a:gs>
              <a:gs pos="100000">
                <a:srgbClr val="00FFFF"/>
              </a:gs>
            </a:gsLst>
            <a:lin ang="5400000" scaled="1"/>
          </a:gradFill>
          <a:ln w="19050">
            <a:solidFill>
              <a:schemeClr val="tx1"/>
            </a:solidFill>
            <a:miter lim="800000"/>
            <a:headEnd/>
            <a:tailEnd/>
          </a:ln>
        </p:spPr>
        <p:txBody>
          <a:bodyPr lIns="0" tIns="0" rIns="0" bIns="0" anchor="ctr"/>
          <a:lstStyle>
            <a:lvl1pPr eaLnBrk="0" hangingPunct="0">
              <a:spcBef>
                <a:spcPct val="20000"/>
              </a:spcBef>
              <a:buChar char="•"/>
              <a:tabLst>
                <a:tab pos="1435100" algn="l"/>
              </a:tabLst>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tabLst>
                <a:tab pos="1435100" algn="l"/>
              </a:tabLst>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tabLst>
                <a:tab pos="1435100" algn="l"/>
              </a:tabLst>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tabLst>
                <a:tab pos="1435100" algn="l"/>
              </a:tabLst>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tabLst>
                <a:tab pos="1435100" algn="l"/>
              </a:tabLst>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tabLst>
                <a:tab pos="1435100" algn="l"/>
              </a:tabLst>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tabLst>
                <a:tab pos="1435100" algn="l"/>
              </a:tabLst>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tabLst>
                <a:tab pos="1435100" algn="l"/>
              </a:tabLst>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tabLst>
                <a:tab pos="1435100" algn="l"/>
              </a:tabLst>
              <a:defRPr kumimoji="1" sz="2000">
                <a:solidFill>
                  <a:schemeClr val="tx1"/>
                </a:solidFill>
                <a:latin typeface="Verdana" pitchFamily="34" charset="0"/>
                <a:ea typeface="ＭＳ Ｐゴシック" pitchFamily="50" charset="-128"/>
              </a:defRPr>
            </a:lvl9pPr>
          </a:lstStyle>
          <a:p>
            <a:pPr algn="ctr" eaLnBrk="1" hangingPunct="1">
              <a:spcBef>
                <a:spcPct val="0"/>
              </a:spcBef>
              <a:buClr>
                <a:srgbClr val="FF0000"/>
              </a:buClr>
              <a:buFont typeface="Wingdings" pitchFamily="2" charset="2"/>
              <a:buNone/>
            </a:pPr>
            <a:endParaRPr lang="ja-JP" altLang="ja-JP" sz="1200">
              <a:latin typeface="ＭＳ Ｐゴシック" pitchFamily="50" charset="-128"/>
            </a:endParaRPr>
          </a:p>
        </p:txBody>
      </p:sp>
      <p:sp>
        <p:nvSpPr>
          <p:cNvPr id="58439" name="Text Box 288"/>
          <p:cNvSpPr txBox="1">
            <a:spLocks noChangeArrowheads="1"/>
          </p:cNvSpPr>
          <p:nvPr/>
        </p:nvSpPr>
        <p:spPr bwMode="auto">
          <a:xfrm>
            <a:off x="1836738" y="2241550"/>
            <a:ext cx="5324475" cy="487363"/>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marL="723900" indent="-723900"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r>
              <a:rPr lang="ja-JP" altLang="en-US" sz="1400">
                <a:latin typeface="ＭＳ Ｐゴシック" pitchFamily="50" charset="-128"/>
              </a:rPr>
              <a:t>原子炉注水冷却</a:t>
            </a:r>
          </a:p>
          <a:p>
            <a:pPr eaLnBrk="1" hangingPunct="1">
              <a:spcBef>
                <a:spcPct val="0"/>
              </a:spcBef>
              <a:buFontTx/>
              <a:buNone/>
            </a:pPr>
            <a:r>
              <a:rPr lang="ja-JP" altLang="en-US" sz="1200">
                <a:latin typeface="ＭＳ Ｐゴシック" pitchFamily="50" charset="-128"/>
              </a:rPr>
              <a:t>・原子炉圧力に応じた設備</a:t>
            </a:r>
            <a:r>
              <a:rPr lang="en-US" altLang="ja-JP" sz="1200">
                <a:latin typeface="ＭＳ Ｐゴシック" pitchFamily="50" charset="-128"/>
              </a:rPr>
              <a:t>(</a:t>
            </a:r>
            <a:r>
              <a:rPr lang="ja-JP" altLang="en-US" sz="1200">
                <a:latin typeface="ＭＳ Ｐゴシック" pitchFamily="50" charset="-128"/>
              </a:rPr>
              <a:t>高圧注水設備</a:t>
            </a:r>
            <a:r>
              <a:rPr lang="en-US" altLang="ja-JP" sz="1200">
                <a:latin typeface="ＭＳ Ｐゴシック" pitchFamily="50" charset="-128"/>
              </a:rPr>
              <a:t>, </a:t>
            </a:r>
            <a:r>
              <a:rPr lang="ja-JP" altLang="en-US" sz="1200">
                <a:latin typeface="ＭＳ Ｐゴシック" pitchFamily="50" charset="-128"/>
              </a:rPr>
              <a:t>低圧注水設備</a:t>
            </a:r>
            <a:r>
              <a:rPr lang="en-US" altLang="ja-JP" sz="1200">
                <a:latin typeface="ＭＳ Ｐゴシック" pitchFamily="50" charset="-128"/>
              </a:rPr>
              <a:t>)</a:t>
            </a:r>
            <a:r>
              <a:rPr lang="ja-JP" altLang="en-US" sz="1200">
                <a:latin typeface="ＭＳ Ｐゴシック" pitchFamily="50" charset="-128"/>
              </a:rPr>
              <a:t>を選択して実施</a:t>
            </a:r>
          </a:p>
        </p:txBody>
      </p:sp>
      <p:sp>
        <p:nvSpPr>
          <p:cNvPr id="58440" name="Text Box 289"/>
          <p:cNvSpPr txBox="1">
            <a:spLocks noChangeArrowheads="1"/>
          </p:cNvSpPr>
          <p:nvPr/>
        </p:nvSpPr>
        <p:spPr bwMode="auto">
          <a:xfrm>
            <a:off x="7542213" y="1323975"/>
            <a:ext cx="1601787" cy="1187450"/>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marL="723900" indent="-723900"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r>
              <a:rPr lang="ja-JP" altLang="en-US" sz="1400">
                <a:latin typeface="ＭＳ Ｐゴシック" pitchFamily="50" charset="-128"/>
              </a:rPr>
              <a:t>原子炉循環冷却</a:t>
            </a:r>
          </a:p>
          <a:p>
            <a:pPr algn="ctr" eaLnBrk="1" hangingPunct="1">
              <a:spcBef>
                <a:spcPct val="0"/>
              </a:spcBef>
              <a:buFontTx/>
              <a:buNone/>
            </a:pPr>
            <a:r>
              <a:rPr lang="ja-JP" altLang="en-US" sz="1200" b="1">
                <a:solidFill>
                  <a:srgbClr val="FF0000"/>
                </a:solidFill>
                <a:latin typeface="ＭＳ Ｐゴシック" pitchFamily="50" charset="-128"/>
              </a:rPr>
              <a:t>（～約</a:t>
            </a:r>
            <a:r>
              <a:rPr lang="en-US" altLang="ja-JP" sz="1200" b="1">
                <a:solidFill>
                  <a:srgbClr val="FF0000"/>
                </a:solidFill>
                <a:latin typeface="ＭＳ Ｐゴシック" pitchFamily="50" charset="-128"/>
              </a:rPr>
              <a:t>3</a:t>
            </a:r>
            <a:r>
              <a:rPr lang="ja-JP" altLang="en-US" sz="1200" b="1">
                <a:solidFill>
                  <a:srgbClr val="FF0000"/>
                </a:solidFill>
                <a:latin typeface="ＭＳ Ｐゴシック" pitchFamily="50" charset="-128"/>
              </a:rPr>
              <a:t>日後）</a:t>
            </a:r>
          </a:p>
          <a:p>
            <a:pPr eaLnBrk="1" hangingPunct="1">
              <a:spcBef>
                <a:spcPct val="0"/>
              </a:spcBef>
              <a:buFontTx/>
              <a:buNone/>
            </a:pPr>
            <a:r>
              <a:rPr lang="ja-JP" altLang="en-US" sz="1000">
                <a:solidFill>
                  <a:schemeClr val="tx2"/>
                </a:solidFill>
                <a:latin typeface="ＭＳ Ｐゴシック" pitchFamily="50" charset="-128"/>
              </a:rPr>
              <a:t> </a:t>
            </a:r>
            <a:r>
              <a:rPr lang="en-US" altLang="ja-JP" sz="1000">
                <a:latin typeface="ＭＳ Ｐゴシック" pitchFamily="50" charset="-128"/>
              </a:rPr>
              <a:t>(</a:t>
            </a:r>
            <a:r>
              <a:rPr lang="ja-JP" altLang="en-US" sz="1000">
                <a:latin typeface="ＭＳ Ｐゴシック" pitchFamily="50" charset="-128"/>
              </a:rPr>
              <a:t>福島第二の復旧実績</a:t>
            </a:r>
            <a:r>
              <a:rPr lang="en-US" altLang="ja-JP" sz="1000">
                <a:latin typeface="ＭＳ Ｐゴシック" pitchFamily="50" charset="-128"/>
              </a:rPr>
              <a:t>)</a:t>
            </a:r>
          </a:p>
          <a:p>
            <a:pPr eaLnBrk="1" hangingPunct="1">
              <a:spcBef>
                <a:spcPct val="0"/>
              </a:spcBef>
              <a:buFontTx/>
              <a:buNone/>
            </a:pPr>
            <a:r>
              <a:rPr lang="ja-JP" altLang="en-US" sz="1200">
                <a:latin typeface="ＭＳ Ｐゴシック" pitchFamily="50" charset="-128"/>
              </a:rPr>
              <a:t>・原子炉水を循環</a:t>
            </a:r>
          </a:p>
          <a:p>
            <a:pPr eaLnBrk="1" hangingPunct="1">
              <a:spcBef>
                <a:spcPct val="0"/>
              </a:spcBef>
              <a:buFontTx/>
              <a:buNone/>
            </a:pPr>
            <a:r>
              <a:rPr lang="ja-JP" altLang="en-US" sz="1200">
                <a:latin typeface="ＭＳ Ｐゴシック" pitchFamily="50" charset="-128"/>
              </a:rPr>
              <a:t>　させ、熱交換器を</a:t>
            </a:r>
          </a:p>
          <a:p>
            <a:pPr eaLnBrk="1" hangingPunct="1">
              <a:spcBef>
                <a:spcPct val="0"/>
              </a:spcBef>
              <a:buFontTx/>
              <a:buNone/>
            </a:pPr>
            <a:r>
              <a:rPr lang="ja-JP" altLang="en-US" sz="1200">
                <a:latin typeface="ＭＳ Ｐゴシック" pitchFamily="50" charset="-128"/>
              </a:rPr>
              <a:t>　通して熱を除去</a:t>
            </a:r>
          </a:p>
        </p:txBody>
      </p:sp>
      <p:sp>
        <p:nvSpPr>
          <p:cNvPr id="58441" name="Text Box 290"/>
          <p:cNvSpPr txBox="1">
            <a:spLocks noChangeArrowheads="1"/>
          </p:cNvSpPr>
          <p:nvPr/>
        </p:nvSpPr>
        <p:spPr bwMode="auto">
          <a:xfrm>
            <a:off x="2062163" y="1403350"/>
            <a:ext cx="3106737" cy="420688"/>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marL="723900" indent="-723900"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r>
              <a:rPr lang="ja-JP" altLang="en-US" sz="1200">
                <a:latin typeface="ＭＳ Ｐゴシック" pitchFamily="50" charset="-128"/>
              </a:rPr>
              <a:t>・</a:t>
            </a:r>
            <a:r>
              <a:rPr lang="ja-JP" altLang="en-US" sz="1200">
                <a:solidFill>
                  <a:srgbClr val="FF0000"/>
                </a:solidFill>
                <a:latin typeface="ＭＳ Ｐゴシック" pitchFamily="50" charset="-128"/>
              </a:rPr>
              <a:t>停止直後</a:t>
            </a:r>
            <a:r>
              <a:rPr lang="ja-JP" altLang="en-US" sz="1200">
                <a:latin typeface="ＭＳ Ｐゴシック" pitchFamily="50" charset="-128"/>
              </a:rPr>
              <a:t>の減圧</a:t>
            </a:r>
            <a:r>
              <a:rPr lang="ja-JP" altLang="en-US" sz="1000">
                <a:latin typeface="ＭＳ Ｐゴシック" pitchFamily="50" charset="-128"/>
              </a:rPr>
              <a:t>（</a:t>
            </a:r>
            <a:r>
              <a:rPr lang="ja-JP" altLang="en-US" sz="1000" b="1">
                <a:solidFill>
                  <a:srgbClr val="FF0000"/>
                </a:solidFill>
                <a:latin typeface="ＭＳ Ｐゴシック" pitchFamily="50" charset="-128"/>
              </a:rPr>
              <a:t>～約</a:t>
            </a:r>
            <a:r>
              <a:rPr lang="en-US" altLang="ja-JP" sz="1000" b="1">
                <a:solidFill>
                  <a:srgbClr val="FF0000"/>
                </a:solidFill>
                <a:latin typeface="ＭＳ Ｐゴシック" pitchFamily="50" charset="-128"/>
              </a:rPr>
              <a:t>1</a:t>
            </a:r>
            <a:r>
              <a:rPr lang="ja-JP" altLang="en-US" sz="1000" b="1">
                <a:solidFill>
                  <a:srgbClr val="FF0000"/>
                </a:solidFill>
                <a:latin typeface="ＭＳ Ｐゴシック" pitchFamily="50" charset="-128"/>
              </a:rPr>
              <a:t>時間後</a:t>
            </a:r>
            <a:r>
              <a:rPr lang="ja-JP" altLang="en-US" sz="1000">
                <a:latin typeface="ＭＳ Ｐゴシック" pitchFamily="50" charset="-128"/>
              </a:rPr>
              <a:t>）</a:t>
            </a:r>
          </a:p>
          <a:p>
            <a:pPr eaLnBrk="1" hangingPunct="1">
              <a:lnSpc>
                <a:spcPct val="80000"/>
              </a:lnSpc>
              <a:spcBef>
                <a:spcPct val="0"/>
              </a:spcBef>
              <a:buFontTx/>
              <a:buNone/>
            </a:pPr>
            <a:r>
              <a:rPr lang="ja-JP" altLang="en-US" sz="1000">
                <a:latin typeface="ＭＳ Ｐゴシック" pitchFamily="50" charset="-128"/>
              </a:rPr>
              <a:t>　（高圧注水設備を使用できない場合）</a:t>
            </a:r>
            <a:r>
              <a:rPr lang="ja-JP" altLang="en-US" sz="1200">
                <a:latin typeface="ＭＳ Ｐゴシック" pitchFamily="50" charset="-128"/>
              </a:rPr>
              <a:t>　　　　　　　　　　　　　　</a:t>
            </a:r>
          </a:p>
        </p:txBody>
      </p:sp>
      <p:sp>
        <p:nvSpPr>
          <p:cNvPr id="58442" name="Text Box 291"/>
          <p:cNvSpPr txBox="1">
            <a:spLocks noChangeArrowheads="1"/>
          </p:cNvSpPr>
          <p:nvPr/>
        </p:nvSpPr>
        <p:spPr bwMode="auto">
          <a:xfrm>
            <a:off x="4602163" y="1619250"/>
            <a:ext cx="2573337" cy="549275"/>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spAutoFit/>
          </a:bodyPr>
          <a:lstStyle>
            <a:lvl1pPr marL="723900" indent="-723900"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r>
              <a:rPr lang="ja-JP" altLang="en-US" sz="1200">
                <a:latin typeface="ＭＳ Ｐゴシック" pitchFamily="50" charset="-128"/>
              </a:rPr>
              <a:t>・</a:t>
            </a:r>
            <a:r>
              <a:rPr lang="ja-JP" altLang="en-US" sz="1200">
                <a:solidFill>
                  <a:srgbClr val="FF0000"/>
                </a:solidFill>
                <a:latin typeface="ＭＳ Ｐゴシック" pitchFamily="50" charset="-128"/>
              </a:rPr>
              <a:t>高圧注水継続後</a:t>
            </a:r>
            <a:r>
              <a:rPr lang="ja-JP" altLang="en-US" sz="1200">
                <a:latin typeface="ＭＳ Ｐゴシック" pitchFamily="50" charset="-128"/>
              </a:rPr>
              <a:t>の減圧</a:t>
            </a:r>
          </a:p>
          <a:p>
            <a:pPr eaLnBrk="1" hangingPunct="1">
              <a:spcBef>
                <a:spcPct val="0"/>
              </a:spcBef>
              <a:buFontTx/>
              <a:buNone/>
            </a:pPr>
            <a:r>
              <a:rPr lang="ja-JP" altLang="en-US" sz="1000">
                <a:latin typeface="ＭＳ Ｐゴシック" pitchFamily="50" charset="-128"/>
              </a:rPr>
              <a:t>   （</a:t>
            </a:r>
            <a:r>
              <a:rPr lang="ja-JP" altLang="en-US" sz="1000" b="1">
                <a:solidFill>
                  <a:srgbClr val="FF0000"/>
                </a:solidFill>
                <a:latin typeface="ＭＳ Ｐゴシック" pitchFamily="50" charset="-128"/>
              </a:rPr>
              <a:t>～高圧注水設備停止前</a:t>
            </a:r>
            <a:r>
              <a:rPr lang="en-US" altLang="ja-JP" sz="1000" b="1">
                <a:solidFill>
                  <a:srgbClr val="FF0000"/>
                </a:solidFill>
                <a:latin typeface="ＭＳ Ｐゴシック" pitchFamily="50" charset="-128"/>
              </a:rPr>
              <a:t>(</a:t>
            </a:r>
            <a:r>
              <a:rPr lang="ja-JP" altLang="en-US" sz="1000" b="1">
                <a:solidFill>
                  <a:srgbClr val="FF0000"/>
                </a:solidFill>
                <a:latin typeface="ＭＳ Ｐゴシック" pitchFamily="50" charset="-128"/>
              </a:rPr>
              <a:t>半日程度</a:t>
            </a:r>
            <a:r>
              <a:rPr lang="en-US" altLang="ja-JP" sz="1000" b="1">
                <a:solidFill>
                  <a:srgbClr val="FF0000"/>
                </a:solidFill>
                <a:latin typeface="ＭＳ Ｐゴシック" pitchFamily="50" charset="-128"/>
              </a:rPr>
              <a:t>)</a:t>
            </a:r>
            <a:r>
              <a:rPr lang="ja-JP" altLang="en-US" sz="1000">
                <a:latin typeface="ＭＳ Ｐゴシック" pitchFamily="50" charset="-128"/>
              </a:rPr>
              <a:t>）</a:t>
            </a:r>
          </a:p>
          <a:p>
            <a:pPr eaLnBrk="1" hangingPunct="1">
              <a:lnSpc>
                <a:spcPct val="80000"/>
              </a:lnSpc>
              <a:spcBef>
                <a:spcPct val="0"/>
              </a:spcBef>
              <a:buFontTx/>
              <a:buNone/>
            </a:pPr>
            <a:r>
              <a:rPr lang="ja-JP" altLang="en-US" sz="1000">
                <a:latin typeface="ＭＳ Ｐゴシック" pitchFamily="50" charset="-128"/>
              </a:rPr>
              <a:t>   （低圧注水設備に切り替える場合）</a:t>
            </a:r>
          </a:p>
        </p:txBody>
      </p:sp>
      <p:sp>
        <p:nvSpPr>
          <p:cNvPr id="58443" name="AutoShape 292"/>
          <p:cNvSpPr>
            <a:spLocks noChangeArrowheads="1"/>
          </p:cNvSpPr>
          <p:nvPr/>
        </p:nvSpPr>
        <p:spPr bwMode="auto">
          <a:xfrm>
            <a:off x="1866900" y="1560513"/>
            <a:ext cx="379413" cy="136525"/>
          </a:xfrm>
          <a:prstGeom prst="rightArrow">
            <a:avLst>
              <a:gd name="adj1" fmla="val 49898"/>
              <a:gd name="adj2" fmla="val 120928"/>
            </a:avLst>
          </a:prstGeom>
          <a:solidFill>
            <a:schemeClr val="bg1"/>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8444" name="AutoShape 293"/>
          <p:cNvSpPr>
            <a:spLocks noChangeArrowheads="1"/>
          </p:cNvSpPr>
          <p:nvPr/>
        </p:nvSpPr>
        <p:spPr bwMode="auto">
          <a:xfrm>
            <a:off x="1854200" y="1839913"/>
            <a:ext cx="2843213" cy="123825"/>
          </a:xfrm>
          <a:prstGeom prst="rightArrow">
            <a:avLst>
              <a:gd name="adj1" fmla="val 66491"/>
              <a:gd name="adj2" fmla="val 134368"/>
            </a:avLst>
          </a:prstGeom>
          <a:solidFill>
            <a:schemeClr val="bg1"/>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8445" name="Text Box 294"/>
          <p:cNvSpPr txBox="1">
            <a:spLocks noChangeArrowheads="1"/>
          </p:cNvSpPr>
          <p:nvPr/>
        </p:nvSpPr>
        <p:spPr bwMode="auto">
          <a:xfrm>
            <a:off x="203200" y="3140075"/>
            <a:ext cx="396875" cy="3019425"/>
          </a:xfrm>
          <a:prstGeom prst="rect">
            <a:avLst/>
          </a:prstGeom>
          <a:noFill/>
          <a:ln>
            <a:noFill/>
          </a:ln>
          <a:effectLst/>
          <a:extLst>
            <a:ext uri="{909E8E84-426E-40DD-AFC4-6F175D3DCCD1}">
              <a14:hiddenFill xmlns:a14="http://schemas.microsoft.com/office/drawing/2010/main">
                <a:solidFill>
                  <a:srgbClr val="FF99CC"/>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lIns="92075" tIns="46038" rIns="92075" bIns="46038">
            <a:spAutoFit/>
          </a:bodyPr>
          <a:lstStyle>
            <a:lvl1pPr marL="723900" indent="-723900"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algn="ctr" eaLnBrk="1" hangingPunct="1">
              <a:spcBef>
                <a:spcPct val="50000"/>
              </a:spcBef>
              <a:buFontTx/>
              <a:buNone/>
            </a:pPr>
            <a:r>
              <a:rPr lang="ja-JP" altLang="en-US" sz="1400" b="1">
                <a:latin typeface="ＭＳ Ｐゴシック" pitchFamily="50" charset="-128"/>
              </a:rPr>
              <a:t>福島第二</a:t>
            </a:r>
            <a:r>
              <a:rPr lang="en-US" altLang="ja-JP" sz="1400" b="1">
                <a:latin typeface="ＭＳ Ｐゴシック" pitchFamily="50" charset="-128"/>
              </a:rPr>
              <a:t>1</a:t>
            </a:r>
            <a:r>
              <a:rPr lang="ja-JP" altLang="en-US" sz="1400" b="1">
                <a:latin typeface="ＭＳ Ｐゴシック" pitchFamily="50" charset="-128"/>
              </a:rPr>
              <a:t>号機の</a:t>
            </a:r>
            <a:r>
              <a:rPr lang="ja-JP" altLang="en-US" sz="1400" b="1">
                <a:solidFill>
                  <a:srgbClr val="FF0000"/>
                </a:solidFill>
                <a:latin typeface="ＭＳ Ｐゴシック" pitchFamily="50" charset="-128"/>
              </a:rPr>
              <a:t>対応の概要</a:t>
            </a:r>
            <a:endParaRPr lang="ja-JP" altLang="en-US" sz="1400">
              <a:solidFill>
                <a:schemeClr val="tx2"/>
              </a:solidFill>
              <a:latin typeface="ＭＳ Ｐゴシック" pitchFamily="50" charset="-128"/>
            </a:endParaRPr>
          </a:p>
        </p:txBody>
      </p:sp>
      <p:sp>
        <p:nvSpPr>
          <p:cNvPr id="58446" name="AutoShape 295"/>
          <p:cNvSpPr>
            <a:spLocks noChangeArrowheads="1"/>
          </p:cNvSpPr>
          <p:nvPr/>
        </p:nvSpPr>
        <p:spPr bwMode="auto">
          <a:xfrm rot="-2851632">
            <a:off x="7015957" y="4501356"/>
            <a:ext cx="455612" cy="180975"/>
          </a:xfrm>
          <a:prstGeom prst="rightArrow">
            <a:avLst>
              <a:gd name="adj1" fmla="val 49120"/>
              <a:gd name="adj2" fmla="val 85084"/>
            </a:avLst>
          </a:prstGeom>
          <a:solidFill>
            <a:schemeClr val="bg1"/>
          </a:solidFill>
          <a:ln w="2540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grpSp>
        <p:nvGrpSpPr>
          <p:cNvPr id="58447" name="Group 296"/>
          <p:cNvGrpSpPr>
            <a:grpSpLocks/>
          </p:cNvGrpSpPr>
          <p:nvPr/>
        </p:nvGrpSpPr>
        <p:grpSpPr bwMode="auto">
          <a:xfrm>
            <a:off x="2149475" y="4894263"/>
            <a:ext cx="1384300" cy="1431925"/>
            <a:chOff x="1314" y="3058"/>
            <a:chExt cx="872" cy="902"/>
          </a:xfrm>
        </p:grpSpPr>
        <p:sp>
          <p:nvSpPr>
            <p:cNvPr id="58518" name="Line 297"/>
            <p:cNvSpPr>
              <a:spLocks noChangeShapeType="1"/>
            </p:cNvSpPr>
            <p:nvPr/>
          </p:nvSpPr>
          <p:spPr bwMode="auto">
            <a:xfrm flipH="1">
              <a:off x="1366" y="3679"/>
              <a:ext cx="1" cy="209"/>
            </a:xfrm>
            <a:prstGeom prst="line">
              <a:avLst/>
            </a:prstGeom>
            <a:noFill/>
            <a:ln w="22225">
              <a:solidFill>
                <a:srgbClr val="00FFFF"/>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519" name="Rectangle 298"/>
            <p:cNvSpPr>
              <a:spLocks noChangeArrowheads="1"/>
            </p:cNvSpPr>
            <p:nvPr/>
          </p:nvSpPr>
          <p:spPr bwMode="auto">
            <a:xfrm>
              <a:off x="1630" y="3549"/>
              <a:ext cx="556" cy="411"/>
            </a:xfrm>
            <a:prstGeom prst="rect">
              <a:avLst/>
            </a:prstGeom>
            <a:solidFill>
              <a:schemeClr val="bg1"/>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8520" name="AutoShape 299"/>
            <p:cNvSpPr>
              <a:spLocks noChangeArrowheads="1"/>
            </p:cNvSpPr>
            <p:nvPr/>
          </p:nvSpPr>
          <p:spPr bwMode="auto">
            <a:xfrm flipV="1">
              <a:off x="1629" y="3058"/>
              <a:ext cx="556" cy="48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623 w 21600"/>
                <a:gd name="T13" fmla="*/ 4613 h 21600"/>
                <a:gd name="T14" fmla="*/ 16977 w 21600"/>
                <a:gd name="T15" fmla="*/ 16987 h 21600"/>
              </a:gdLst>
              <a:ahLst/>
              <a:cxnLst>
                <a:cxn ang="T8">
                  <a:pos x="T0" y="T1"/>
                </a:cxn>
                <a:cxn ang="T9">
                  <a:pos x="T2" y="T3"/>
                </a:cxn>
                <a:cxn ang="T10">
                  <a:pos x="T4" y="T5"/>
                </a:cxn>
                <a:cxn ang="T11">
                  <a:pos x="T6" y="T7"/>
                </a:cxn>
              </a:cxnLst>
              <a:rect l="T12" t="T13" r="T14" b="T15"/>
              <a:pathLst>
                <a:path w="21600" h="21600">
                  <a:moveTo>
                    <a:pt x="0" y="0"/>
                  </a:moveTo>
                  <a:lnTo>
                    <a:pt x="5631" y="21600"/>
                  </a:lnTo>
                  <a:lnTo>
                    <a:pt x="15969" y="21600"/>
                  </a:lnTo>
                  <a:lnTo>
                    <a:pt x="21600" y="0"/>
                  </a:lnTo>
                  <a:lnTo>
                    <a:pt x="0" y="0"/>
                  </a:lnTo>
                  <a:close/>
                </a:path>
              </a:pathLst>
            </a:custGeom>
            <a:solidFill>
              <a:schemeClr val="bg1"/>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58521" name="Line 300"/>
            <p:cNvSpPr>
              <a:spLocks noChangeShapeType="1"/>
            </p:cNvSpPr>
            <p:nvPr/>
          </p:nvSpPr>
          <p:spPr bwMode="auto">
            <a:xfrm>
              <a:off x="1638" y="3558"/>
              <a:ext cx="542" cy="0"/>
            </a:xfrm>
            <a:prstGeom prst="line">
              <a:avLst/>
            </a:prstGeom>
            <a:noFill/>
            <a:ln w="635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58522" name="Line 301"/>
            <p:cNvSpPr>
              <a:spLocks noChangeShapeType="1"/>
            </p:cNvSpPr>
            <p:nvPr/>
          </p:nvSpPr>
          <p:spPr bwMode="auto">
            <a:xfrm flipV="1">
              <a:off x="1758" y="3327"/>
              <a:ext cx="102" cy="74"/>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523" name="Rectangle 302"/>
            <p:cNvSpPr>
              <a:spLocks noChangeArrowheads="1"/>
            </p:cNvSpPr>
            <p:nvPr/>
          </p:nvSpPr>
          <p:spPr bwMode="auto">
            <a:xfrm>
              <a:off x="1636" y="3740"/>
              <a:ext cx="542" cy="212"/>
            </a:xfrm>
            <a:prstGeom prst="rect">
              <a:avLst/>
            </a:prstGeom>
            <a:solidFill>
              <a:srgbClr val="00FFFF"/>
            </a:solidFill>
            <a:ln>
              <a:noFill/>
            </a:ln>
            <a:effectLst/>
            <a:extLst>
              <a:ext uri="{91240B29-F687-4F45-9708-019B960494DF}">
                <a14:hiddenLine xmlns:a14="http://schemas.microsoft.com/office/drawing/2010/main" w="571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8524" name="Line 303"/>
            <p:cNvSpPr>
              <a:spLocks noChangeShapeType="1"/>
            </p:cNvSpPr>
            <p:nvPr/>
          </p:nvSpPr>
          <p:spPr bwMode="auto">
            <a:xfrm>
              <a:off x="1636" y="3607"/>
              <a:ext cx="54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58525" name="Oval 304" descr="70%"/>
            <p:cNvSpPr>
              <a:spLocks noChangeArrowheads="1"/>
            </p:cNvSpPr>
            <p:nvPr/>
          </p:nvSpPr>
          <p:spPr bwMode="auto">
            <a:xfrm>
              <a:off x="1854" y="3135"/>
              <a:ext cx="118" cy="93"/>
            </a:xfrm>
            <a:prstGeom prst="ellipse">
              <a:avLst/>
            </a:prstGeom>
            <a:pattFill prst="pct70">
              <a:fgClr>
                <a:srgbClr val="FF0000"/>
              </a:fgClr>
              <a:bgClr>
                <a:schemeClr val="bg1"/>
              </a:bgClr>
            </a:pattFill>
            <a:ln>
              <a:noFill/>
            </a:ln>
            <a:effectLst/>
            <a:extLst>
              <a:ext uri="{91240B29-F687-4F45-9708-019B960494DF}">
                <a14:hiddenLine xmlns:a14="http://schemas.microsoft.com/office/drawing/2010/main" w="222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8526" name="Rectangle 305" descr="70%"/>
            <p:cNvSpPr>
              <a:spLocks noChangeArrowheads="1"/>
            </p:cNvSpPr>
            <p:nvPr/>
          </p:nvSpPr>
          <p:spPr bwMode="auto">
            <a:xfrm>
              <a:off x="1850" y="3187"/>
              <a:ext cx="125" cy="113"/>
            </a:xfrm>
            <a:prstGeom prst="rect">
              <a:avLst/>
            </a:prstGeom>
            <a:pattFill prst="pct70">
              <a:fgClr>
                <a:srgbClr val="FF0000"/>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8527" name="Rectangle 306"/>
            <p:cNvSpPr>
              <a:spLocks noChangeArrowheads="1"/>
            </p:cNvSpPr>
            <p:nvPr/>
          </p:nvSpPr>
          <p:spPr bwMode="auto">
            <a:xfrm>
              <a:off x="1852" y="3298"/>
              <a:ext cx="122" cy="188"/>
            </a:xfrm>
            <a:prstGeom prst="rect">
              <a:avLst/>
            </a:prstGeom>
            <a:solidFill>
              <a:srgbClr val="00FFFF"/>
            </a:solidFill>
            <a:ln>
              <a:noFill/>
            </a:ln>
            <a:effectLst/>
            <a:extLst>
              <a:ext uri="{91240B29-F687-4F45-9708-019B960494DF}">
                <a14:hiddenLine xmlns:a14="http://schemas.microsoft.com/office/drawing/2010/main" w="222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8528" name="Oval 307"/>
            <p:cNvSpPr>
              <a:spLocks noChangeArrowheads="1"/>
            </p:cNvSpPr>
            <p:nvPr/>
          </p:nvSpPr>
          <p:spPr bwMode="auto">
            <a:xfrm>
              <a:off x="1848" y="3425"/>
              <a:ext cx="127" cy="123"/>
            </a:xfrm>
            <a:prstGeom prst="ellipse">
              <a:avLst/>
            </a:prstGeom>
            <a:solidFill>
              <a:srgbClr val="00FFFF"/>
            </a:solidFill>
            <a:ln>
              <a:noFill/>
            </a:ln>
            <a:effectLst/>
            <a:extLst>
              <a:ext uri="{91240B29-F687-4F45-9708-019B960494DF}">
                <a14:hiddenLine xmlns:a14="http://schemas.microsoft.com/office/drawing/2010/main" w="222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8529" name="AutoShape 308"/>
            <p:cNvSpPr>
              <a:spLocks noChangeArrowheads="1"/>
            </p:cNvSpPr>
            <p:nvPr/>
          </p:nvSpPr>
          <p:spPr bwMode="auto">
            <a:xfrm rot="5400000">
              <a:off x="1703" y="3277"/>
              <a:ext cx="419" cy="127"/>
            </a:xfrm>
            <a:prstGeom prst="flowChartTerminator">
              <a:avLst/>
            </a:prstGeom>
            <a:noFill/>
            <a:ln w="1905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8530" name="Rectangle 309"/>
            <p:cNvSpPr>
              <a:spLocks noChangeArrowheads="1"/>
            </p:cNvSpPr>
            <p:nvPr/>
          </p:nvSpPr>
          <p:spPr bwMode="auto">
            <a:xfrm>
              <a:off x="1871" y="3334"/>
              <a:ext cx="83" cy="7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8531" name="Line 328"/>
            <p:cNvSpPr>
              <a:spLocks noChangeShapeType="1"/>
            </p:cNvSpPr>
            <p:nvPr/>
          </p:nvSpPr>
          <p:spPr bwMode="auto">
            <a:xfrm flipV="1">
              <a:off x="1484" y="3248"/>
              <a:ext cx="365" cy="0"/>
            </a:xfrm>
            <a:prstGeom prst="line">
              <a:avLst/>
            </a:prstGeom>
            <a:noFill/>
            <a:ln w="22225">
              <a:pattFill prst="pct70">
                <a:fgClr>
                  <a:srgbClr val="FF0000"/>
                </a:fgClr>
                <a:bgClr>
                  <a:srgbClr val="FFFFFF"/>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8000" tIns="46800" rIns="18000" bIns="46800">
              <a:spAutoFit/>
            </a:bodyPr>
            <a:lstStyle/>
            <a:p>
              <a:endParaRPr lang="ja-JP" altLang="en-US"/>
            </a:p>
          </p:txBody>
        </p:sp>
        <p:sp>
          <p:nvSpPr>
            <p:cNvPr id="58532" name="Line 328"/>
            <p:cNvSpPr>
              <a:spLocks noChangeShapeType="1"/>
            </p:cNvSpPr>
            <p:nvPr/>
          </p:nvSpPr>
          <p:spPr bwMode="auto">
            <a:xfrm flipV="1">
              <a:off x="1493" y="3243"/>
              <a:ext cx="0" cy="325"/>
            </a:xfrm>
            <a:prstGeom prst="line">
              <a:avLst/>
            </a:prstGeom>
            <a:noFill/>
            <a:ln w="22225">
              <a:pattFill prst="pct70">
                <a:fgClr>
                  <a:srgbClr val="FF0000"/>
                </a:fgClr>
                <a:bgClr>
                  <a:srgbClr val="FFFFFF"/>
                </a:bgClr>
              </a:patt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8000" tIns="46800" rIns="18000" bIns="46800">
              <a:spAutoFit/>
            </a:bodyPr>
            <a:lstStyle/>
            <a:p>
              <a:endParaRPr lang="ja-JP" altLang="en-US"/>
            </a:p>
          </p:txBody>
        </p:sp>
        <p:sp>
          <p:nvSpPr>
            <p:cNvPr id="58533" name="Line 312"/>
            <p:cNvSpPr>
              <a:spLocks noChangeShapeType="1"/>
            </p:cNvSpPr>
            <p:nvPr/>
          </p:nvSpPr>
          <p:spPr bwMode="auto">
            <a:xfrm flipV="1">
              <a:off x="1555" y="3671"/>
              <a:ext cx="2" cy="111"/>
            </a:xfrm>
            <a:prstGeom prst="line">
              <a:avLst/>
            </a:prstGeom>
            <a:noFill/>
            <a:ln w="22225">
              <a:pattFill prst="pct70">
                <a:fgClr>
                  <a:srgbClr val="FF6600"/>
                </a:fgClr>
                <a:bgClr>
                  <a:srgbClr val="FFFFFF"/>
                </a:bgClr>
              </a:patt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534" name="Line 313"/>
            <p:cNvSpPr>
              <a:spLocks noChangeShapeType="1"/>
            </p:cNvSpPr>
            <p:nvPr/>
          </p:nvSpPr>
          <p:spPr bwMode="auto">
            <a:xfrm flipH="1">
              <a:off x="1557" y="3774"/>
              <a:ext cx="106" cy="1"/>
            </a:xfrm>
            <a:prstGeom prst="line">
              <a:avLst/>
            </a:prstGeom>
            <a:noFill/>
            <a:ln w="22225">
              <a:pattFill prst="pct70">
                <a:fgClr>
                  <a:srgbClr val="FF6600"/>
                </a:fgClr>
                <a:bgClr>
                  <a:srgbClr val="FFFFFF"/>
                </a:bgClr>
              </a:patt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535" name="Line 314"/>
            <p:cNvSpPr>
              <a:spLocks noChangeShapeType="1"/>
            </p:cNvSpPr>
            <p:nvPr/>
          </p:nvSpPr>
          <p:spPr bwMode="auto">
            <a:xfrm>
              <a:off x="1363" y="3887"/>
              <a:ext cx="283" cy="1"/>
            </a:xfrm>
            <a:prstGeom prst="line">
              <a:avLst/>
            </a:prstGeom>
            <a:noFill/>
            <a:ln w="2222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536" name="Line 315"/>
            <p:cNvSpPr>
              <a:spLocks noChangeShapeType="1"/>
            </p:cNvSpPr>
            <p:nvPr/>
          </p:nvSpPr>
          <p:spPr bwMode="auto">
            <a:xfrm flipH="1" flipV="1">
              <a:off x="1414" y="3096"/>
              <a:ext cx="1" cy="467"/>
            </a:xfrm>
            <a:prstGeom prst="line">
              <a:avLst/>
            </a:prstGeom>
            <a:noFill/>
            <a:ln w="2222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537" name="Line 316"/>
            <p:cNvSpPr>
              <a:spLocks noChangeShapeType="1"/>
            </p:cNvSpPr>
            <p:nvPr/>
          </p:nvSpPr>
          <p:spPr bwMode="auto">
            <a:xfrm>
              <a:off x="1407" y="3091"/>
              <a:ext cx="503" cy="1"/>
            </a:xfrm>
            <a:prstGeom prst="line">
              <a:avLst/>
            </a:prstGeom>
            <a:noFill/>
            <a:ln w="22225">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538" name="Line 317"/>
            <p:cNvSpPr>
              <a:spLocks noChangeShapeType="1"/>
            </p:cNvSpPr>
            <p:nvPr/>
          </p:nvSpPr>
          <p:spPr bwMode="auto">
            <a:xfrm flipV="1">
              <a:off x="1911" y="3085"/>
              <a:ext cx="0" cy="71"/>
            </a:xfrm>
            <a:prstGeom prst="line">
              <a:avLst/>
            </a:prstGeom>
            <a:noFill/>
            <a:ln w="22225">
              <a:solidFill>
                <a:srgbClr val="00FFFF"/>
              </a:solidFill>
              <a:round/>
              <a:headEnd type="triangl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539" name="Rectangle 318"/>
            <p:cNvSpPr>
              <a:spLocks noChangeArrowheads="1"/>
            </p:cNvSpPr>
            <p:nvPr/>
          </p:nvSpPr>
          <p:spPr bwMode="auto">
            <a:xfrm flipH="1">
              <a:off x="1379" y="3603"/>
              <a:ext cx="161" cy="27"/>
            </a:xfrm>
            <a:prstGeom prst="rect">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8540" name="AutoShape 319"/>
            <p:cNvSpPr>
              <a:spLocks noChangeArrowheads="1"/>
            </p:cNvSpPr>
            <p:nvPr/>
          </p:nvSpPr>
          <p:spPr bwMode="auto">
            <a:xfrm rot="5400000" flipH="1" flipV="1">
              <a:off x="1314" y="3565"/>
              <a:ext cx="113" cy="113"/>
            </a:xfrm>
            <a:prstGeom prst="flowChartMagneticTape">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8541" name="Oval 320"/>
            <p:cNvSpPr>
              <a:spLocks noChangeArrowheads="1"/>
            </p:cNvSpPr>
            <p:nvPr/>
          </p:nvSpPr>
          <p:spPr bwMode="auto">
            <a:xfrm flipH="1">
              <a:off x="1346" y="3600"/>
              <a:ext cx="43" cy="41"/>
            </a:xfrm>
            <a:prstGeom prst="ellipse">
              <a:avLst/>
            </a:prstGeom>
            <a:solidFill>
              <a:srgbClr val="66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8542" name="AutoShape 321"/>
            <p:cNvSpPr>
              <a:spLocks noChangeArrowheads="1"/>
            </p:cNvSpPr>
            <p:nvPr/>
          </p:nvSpPr>
          <p:spPr bwMode="auto">
            <a:xfrm rot="5400000" flipH="1">
              <a:off x="1454" y="3574"/>
              <a:ext cx="133" cy="8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47 w 21600"/>
                <a:gd name="T13" fmla="*/ 4629 h 21600"/>
                <a:gd name="T14" fmla="*/ 17053 w 21600"/>
                <a:gd name="T15" fmla="*/ 1722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sp>
        <p:nvSpPr>
          <p:cNvPr id="676207" name="Text Box 367"/>
          <p:cNvSpPr txBox="1">
            <a:spLocks noChangeArrowheads="1"/>
          </p:cNvSpPr>
          <p:nvPr/>
        </p:nvSpPr>
        <p:spPr bwMode="auto">
          <a:xfrm>
            <a:off x="1790700" y="5838825"/>
            <a:ext cx="460375" cy="3492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8000" tIns="46800" rIns="18000" bIns="46800">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pPr algn="ctr">
              <a:lnSpc>
                <a:spcPct val="80000"/>
              </a:lnSpc>
              <a:buFont typeface="Wingdings" pitchFamily="2" charset="2"/>
              <a:buNone/>
              <a:defRPr/>
            </a:pPr>
            <a:r>
              <a:rPr kumimoji="0" lang="ja-JP" altLang="en-US" sz="700">
                <a:latin typeface="ＭＳ Ｐゴシック" pitchFamily="50" charset="-128"/>
              </a:rPr>
              <a:t>原子炉</a:t>
            </a:r>
          </a:p>
          <a:p>
            <a:pPr algn="ctr">
              <a:lnSpc>
                <a:spcPct val="80000"/>
              </a:lnSpc>
              <a:buFont typeface="Wingdings" pitchFamily="2" charset="2"/>
              <a:buNone/>
              <a:defRPr/>
            </a:pPr>
            <a:r>
              <a:rPr kumimoji="0" lang="ja-JP" altLang="en-US" sz="700">
                <a:latin typeface="ＭＳ Ｐゴシック" pitchFamily="50" charset="-128"/>
              </a:rPr>
              <a:t>隔離時</a:t>
            </a:r>
          </a:p>
          <a:p>
            <a:pPr algn="ctr">
              <a:lnSpc>
                <a:spcPct val="80000"/>
              </a:lnSpc>
              <a:buFont typeface="Wingdings" pitchFamily="2" charset="2"/>
              <a:buNone/>
              <a:defRPr/>
            </a:pPr>
            <a:r>
              <a:rPr kumimoji="0" lang="ja-JP" altLang="en-US" sz="700">
                <a:latin typeface="ＭＳ Ｐゴシック" pitchFamily="50" charset="-128"/>
              </a:rPr>
              <a:t>冷却系</a:t>
            </a:r>
          </a:p>
        </p:txBody>
      </p:sp>
      <p:grpSp>
        <p:nvGrpSpPr>
          <p:cNvPr id="58449" name="Group 323"/>
          <p:cNvGrpSpPr>
            <a:grpSpLocks/>
          </p:cNvGrpSpPr>
          <p:nvPr/>
        </p:nvGrpSpPr>
        <p:grpSpPr bwMode="auto">
          <a:xfrm>
            <a:off x="4021138" y="4767263"/>
            <a:ext cx="1168400" cy="1557337"/>
            <a:chOff x="1318" y="1079"/>
            <a:chExt cx="736" cy="981"/>
          </a:xfrm>
        </p:grpSpPr>
        <p:sp>
          <p:nvSpPr>
            <p:cNvPr id="58479" name="Rectangle 324"/>
            <p:cNvSpPr>
              <a:spLocks noChangeArrowheads="1"/>
            </p:cNvSpPr>
            <p:nvPr/>
          </p:nvSpPr>
          <p:spPr bwMode="auto">
            <a:xfrm>
              <a:off x="1498" y="1649"/>
              <a:ext cx="556" cy="411"/>
            </a:xfrm>
            <a:prstGeom prst="rect">
              <a:avLst/>
            </a:prstGeom>
            <a:solidFill>
              <a:schemeClr val="bg1"/>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8480" name="AutoShape 325"/>
            <p:cNvSpPr>
              <a:spLocks noChangeArrowheads="1"/>
            </p:cNvSpPr>
            <p:nvPr/>
          </p:nvSpPr>
          <p:spPr bwMode="auto">
            <a:xfrm flipV="1">
              <a:off x="1497" y="1158"/>
              <a:ext cx="556" cy="48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623 w 21600"/>
                <a:gd name="T13" fmla="*/ 4613 h 21600"/>
                <a:gd name="T14" fmla="*/ 16977 w 21600"/>
                <a:gd name="T15" fmla="*/ 16987 h 21600"/>
              </a:gdLst>
              <a:ahLst/>
              <a:cxnLst>
                <a:cxn ang="T8">
                  <a:pos x="T0" y="T1"/>
                </a:cxn>
                <a:cxn ang="T9">
                  <a:pos x="T2" y="T3"/>
                </a:cxn>
                <a:cxn ang="T10">
                  <a:pos x="T4" y="T5"/>
                </a:cxn>
                <a:cxn ang="T11">
                  <a:pos x="T6" y="T7"/>
                </a:cxn>
              </a:cxnLst>
              <a:rect l="T12" t="T13" r="T14" b="T15"/>
              <a:pathLst>
                <a:path w="21600" h="21600">
                  <a:moveTo>
                    <a:pt x="0" y="0"/>
                  </a:moveTo>
                  <a:lnTo>
                    <a:pt x="5631" y="21600"/>
                  </a:lnTo>
                  <a:lnTo>
                    <a:pt x="15969" y="21600"/>
                  </a:lnTo>
                  <a:lnTo>
                    <a:pt x="21600" y="0"/>
                  </a:lnTo>
                  <a:lnTo>
                    <a:pt x="0" y="0"/>
                  </a:lnTo>
                  <a:close/>
                </a:path>
              </a:pathLst>
            </a:custGeom>
            <a:solidFill>
              <a:schemeClr val="bg1"/>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58481" name="Line 326"/>
            <p:cNvSpPr>
              <a:spLocks noChangeShapeType="1"/>
            </p:cNvSpPr>
            <p:nvPr/>
          </p:nvSpPr>
          <p:spPr bwMode="auto">
            <a:xfrm>
              <a:off x="1506" y="1658"/>
              <a:ext cx="542" cy="0"/>
            </a:xfrm>
            <a:prstGeom prst="line">
              <a:avLst/>
            </a:prstGeom>
            <a:noFill/>
            <a:ln w="635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58482" name="Line 327"/>
            <p:cNvSpPr>
              <a:spLocks noChangeShapeType="1"/>
            </p:cNvSpPr>
            <p:nvPr/>
          </p:nvSpPr>
          <p:spPr bwMode="auto">
            <a:xfrm flipV="1">
              <a:off x="1626" y="1427"/>
              <a:ext cx="102" cy="74"/>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483" name="AutoShape 420"/>
            <p:cNvSpPr>
              <a:spLocks noChangeArrowheads="1"/>
            </p:cNvSpPr>
            <p:nvPr/>
          </p:nvSpPr>
          <p:spPr bwMode="auto">
            <a:xfrm flipH="1">
              <a:off x="1628" y="1328"/>
              <a:ext cx="23" cy="23"/>
            </a:xfrm>
            <a:prstGeom prst="triangle">
              <a:avLst>
                <a:gd name="adj" fmla="val 50000"/>
              </a:avLst>
            </a:prstGeom>
            <a:noFill/>
            <a:ln w="6350">
              <a:solidFill>
                <a:schemeClr val="tx1"/>
              </a:solidFill>
              <a:miter lim="800000"/>
              <a:headEnd/>
              <a:tailEnd/>
            </a:ln>
            <a:effectLst/>
            <a:extLst>
              <a:ext uri="{909E8E84-426E-40DD-AFC4-6F175D3DCCD1}">
                <a14:hiddenFill xmlns:a14="http://schemas.microsoft.com/office/drawing/2010/main">
                  <a:solidFill>
                    <a:schemeClr val="tx1"/>
                  </a:solidFill>
                </a14:hiddenFill>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latin typeface="Arial" pitchFamily="34" charset="0"/>
              </a:endParaRPr>
            </a:p>
          </p:txBody>
        </p:sp>
        <p:sp>
          <p:nvSpPr>
            <p:cNvPr id="58484" name="Line 329"/>
            <p:cNvSpPr>
              <a:spLocks noChangeShapeType="1"/>
            </p:cNvSpPr>
            <p:nvPr/>
          </p:nvSpPr>
          <p:spPr bwMode="auto">
            <a:xfrm flipV="1">
              <a:off x="1640" y="1353"/>
              <a:ext cx="0" cy="28"/>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485" name="Line 330"/>
            <p:cNvSpPr>
              <a:spLocks noChangeShapeType="1"/>
            </p:cNvSpPr>
            <p:nvPr/>
          </p:nvSpPr>
          <p:spPr bwMode="auto">
            <a:xfrm flipH="1" flipV="1">
              <a:off x="1653" y="1327"/>
              <a:ext cx="40" cy="1"/>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486" name="Line 331"/>
            <p:cNvSpPr>
              <a:spLocks noChangeShapeType="1"/>
            </p:cNvSpPr>
            <p:nvPr/>
          </p:nvSpPr>
          <p:spPr bwMode="auto">
            <a:xfrm flipV="1">
              <a:off x="1689" y="1330"/>
              <a:ext cx="0" cy="38"/>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487" name="Rectangle 332"/>
            <p:cNvSpPr>
              <a:spLocks noChangeArrowheads="1"/>
            </p:cNvSpPr>
            <p:nvPr/>
          </p:nvSpPr>
          <p:spPr bwMode="auto">
            <a:xfrm>
              <a:off x="1504" y="1840"/>
              <a:ext cx="542" cy="212"/>
            </a:xfrm>
            <a:prstGeom prst="rect">
              <a:avLst/>
            </a:prstGeom>
            <a:solidFill>
              <a:srgbClr val="00FFFF"/>
            </a:solidFill>
            <a:ln>
              <a:noFill/>
            </a:ln>
            <a:effectLst/>
            <a:extLst>
              <a:ext uri="{91240B29-F687-4F45-9708-019B960494DF}">
                <a14:hiddenLine xmlns:a14="http://schemas.microsoft.com/office/drawing/2010/main" w="571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8488" name="Line 333"/>
            <p:cNvSpPr>
              <a:spLocks noChangeShapeType="1"/>
            </p:cNvSpPr>
            <p:nvPr/>
          </p:nvSpPr>
          <p:spPr bwMode="auto">
            <a:xfrm flipH="1" flipV="1">
              <a:off x="1688" y="1906"/>
              <a:ext cx="1" cy="3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489" name="Line 334"/>
            <p:cNvSpPr>
              <a:spLocks noChangeShapeType="1"/>
            </p:cNvSpPr>
            <p:nvPr/>
          </p:nvSpPr>
          <p:spPr bwMode="auto">
            <a:xfrm flipH="1" flipV="1">
              <a:off x="1689" y="1935"/>
              <a:ext cx="25" cy="29"/>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490" name="Line 335"/>
            <p:cNvSpPr>
              <a:spLocks noChangeShapeType="1"/>
            </p:cNvSpPr>
            <p:nvPr/>
          </p:nvSpPr>
          <p:spPr bwMode="auto">
            <a:xfrm flipV="1">
              <a:off x="1662" y="1935"/>
              <a:ext cx="26" cy="3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58491" name="Group 336"/>
            <p:cNvGrpSpPr>
              <a:grpSpLocks/>
            </p:cNvGrpSpPr>
            <p:nvPr/>
          </p:nvGrpSpPr>
          <p:grpSpPr bwMode="auto">
            <a:xfrm>
              <a:off x="1610" y="1899"/>
              <a:ext cx="167" cy="71"/>
              <a:chOff x="4142" y="1492"/>
              <a:chExt cx="167" cy="71"/>
            </a:xfrm>
          </p:grpSpPr>
          <p:sp>
            <p:nvSpPr>
              <p:cNvPr id="58508" name="Oval 337"/>
              <p:cNvSpPr>
                <a:spLocks noChangeArrowheads="1"/>
              </p:cNvSpPr>
              <p:nvPr/>
            </p:nvSpPr>
            <p:spPr bwMode="auto">
              <a:xfrm>
                <a:off x="4178" y="1549"/>
                <a:ext cx="11" cy="11"/>
              </a:xfrm>
              <a:prstGeom prst="ellipse">
                <a:avLst/>
              </a:prstGeom>
              <a:solidFill>
                <a:srgbClr val="FFFFFF"/>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8509" name="Oval 338"/>
              <p:cNvSpPr>
                <a:spLocks noChangeArrowheads="1"/>
              </p:cNvSpPr>
              <p:nvPr/>
            </p:nvSpPr>
            <p:spPr bwMode="auto">
              <a:xfrm>
                <a:off x="4181" y="1533"/>
                <a:ext cx="11" cy="11"/>
              </a:xfrm>
              <a:prstGeom prst="ellipse">
                <a:avLst/>
              </a:prstGeom>
              <a:solidFill>
                <a:srgbClr val="FFFFFF"/>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8510" name="Oval 339"/>
              <p:cNvSpPr>
                <a:spLocks noChangeArrowheads="1"/>
              </p:cNvSpPr>
              <p:nvPr/>
            </p:nvSpPr>
            <p:spPr bwMode="auto">
              <a:xfrm>
                <a:off x="4142" y="1505"/>
                <a:ext cx="11" cy="11"/>
              </a:xfrm>
              <a:prstGeom prst="ellipse">
                <a:avLst/>
              </a:prstGeom>
              <a:solidFill>
                <a:srgbClr val="FFFFFF"/>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8511" name="Oval 340"/>
              <p:cNvSpPr>
                <a:spLocks noChangeArrowheads="1"/>
              </p:cNvSpPr>
              <p:nvPr/>
            </p:nvSpPr>
            <p:spPr bwMode="auto">
              <a:xfrm>
                <a:off x="4143" y="1525"/>
                <a:ext cx="18" cy="18"/>
              </a:xfrm>
              <a:prstGeom prst="ellipse">
                <a:avLst/>
              </a:prstGeom>
              <a:solidFill>
                <a:srgbClr val="FFFFFF"/>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8512" name="Oval 341"/>
              <p:cNvSpPr>
                <a:spLocks noChangeArrowheads="1"/>
              </p:cNvSpPr>
              <p:nvPr/>
            </p:nvSpPr>
            <p:spPr bwMode="auto">
              <a:xfrm>
                <a:off x="4252" y="1552"/>
                <a:ext cx="11" cy="11"/>
              </a:xfrm>
              <a:prstGeom prst="ellipse">
                <a:avLst/>
              </a:prstGeom>
              <a:solidFill>
                <a:srgbClr val="FFFFFF"/>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8513" name="Oval 342"/>
              <p:cNvSpPr>
                <a:spLocks noChangeArrowheads="1"/>
              </p:cNvSpPr>
              <p:nvPr/>
            </p:nvSpPr>
            <p:spPr bwMode="auto">
              <a:xfrm>
                <a:off x="4248" y="1529"/>
                <a:ext cx="11" cy="11"/>
              </a:xfrm>
              <a:prstGeom prst="ellipse">
                <a:avLst/>
              </a:prstGeom>
              <a:solidFill>
                <a:srgbClr val="FFFFFF"/>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8514" name="Oval 343"/>
              <p:cNvSpPr>
                <a:spLocks noChangeArrowheads="1"/>
              </p:cNvSpPr>
              <p:nvPr/>
            </p:nvSpPr>
            <p:spPr bwMode="auto">
              <a:xfrm>
                <a:off x="4282" y="1492"/>
                <a:ext cx="27" cy="27"/>
              </a:xfrm>
              <a:prstGeom prst="ellipse">
                <a:avLst/>
              </a:prstGeom>
              <a:solidFill>
                <a:srgbClr val="FFFFFF"/>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8515" name="Oval 344"/>
              <p:cNvSpPr>
                <a:spLocks noChangeArrowheads="1"/>
              </p:cNvSpPr>
              <p:nvPr/>
            </p:nvSpPr>
            <p:spPr bwMode="auto">
              <a:xfrm>
                <a:off x="4182" y="1497"/>
                <a:ext cx="27" cy="27"/>
              </a:xfrm>
              <a:prstGeom prst="ellipse">
                <a:avLst/>
              </a:prstGeom>
              <a:solidFill>
                <a:srgbClr val="FFFFFF"/>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8516" name="Oval 345"/>
              <p:cNvSpPr>
                <a:spLocks noChangeArrowheads="1"/>
              </p:cNvSpPr>
              <p:nvPr/>
            </p:nvSpPr>
            <p:spPr bwMode="auto">
              <a:xfrm>
                <a:off x="4270" y="1528"/>
                <a:ext cx="18" cy="18"/>
              </a:xfrm>
              <a:prstGeom prst="ellipse">
                <a:avLst/>
              </a:prstGeom>
              <a:solidFill>
                <a:srgbClr val="FFFFFF"/>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8517" name="Oval 346"/>
              <p:cNvSpPr>
                <a:spLocks noChangeArrowheads="1"/>
              </p:cNvSpPr>
              <p:nvPr/>
            </p:nvSpPr>
            <p:spPr bwMode="auto">
              <a:xfrm>
                <a:off x="4237" y="1506"/>
                <a:ext cx="18" cy="18"/>
              </a:xfrm>
              <a:prstGeom prst="ellipse">
                <a:avLst/>
              </a:prstGeom>
              <a:solidFill>
                <a:srgbClr val="FFFFFF"/>
              </a:solidFill>
              <a:ln w="31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grpSp>
        <p:sp>
          <p:nvSpPr>
            <p:cNvPr id="58492" name="Line 347"/>
            <p:cNvSpPr>
              <a:spLocks noChangeShapeType="1"/>
            </p:cNvSpPr>
            <p:nvPr/>
          </p:nvSpPr>
          <p:spPr bwMode="auto">
            <a:xfrm flipV="1">
              <a:off x="1688" y="1391"/>
              <a:ext cx="0" cy="518"/>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493" name="Line 348"/>
            <p:cNvSpPr>
              <a:spLocks noChangeShapeType="1"/>
            </p:cNvSpPr>
            <p:nvPr/>
          </p:nvSpPr>
          <p:spPr bwMode="auto">
            <a:xfrm>
              <a:off x="1504" y="1707"/>
              <a:ext cx="54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58494" name="Line 349"/>
            <p:cNvSpPr>
              <a:spLocks noChangeShapeType="1"/>
            </p:cNvSpPr>
            <p:nvPr/>
          </p:nvSpPr>
          <p:spPr bwMode="auto">
            <a:xfrm flipH="1">
              <a:off x="1372" y="1380"/>
              <a:ext cx="301"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nvGrpSpPr>
            <p:cNvPr id="58495" name="Group 419"/>
            <p:cNvGrpSpPr>
              <a:grpSpLocks/>
            </p:cNvGrpSpPr>
            <p:nvPr/>
          </p:nvGrpSpPr>
          <p:grpSpPr bwMode="auto">
            <a:xfrm rot="5400000" flipH="1">
              <a:off x="1422" y="1327"/>
              <a:ext cx="54" cy="104"/>
              <a:chOff x="2045" y="2158"/>
              <a:chExt cx="127" cy="203"/>
            </a:xfrm>
          </p:grpSpPr>
          <p:sp>
            <p:nvSpPr>
              <p:cNvPr id="58506" name="AutoShape 420"/>
              <p:cNvSpPr>
                <a:spLocks noChangeArrowheads="1"/>
              </p:cNvSpPr>
              <p:nvPr/>
            </p:nvSpPr>
            <p:spPr bwMode="auto">
              <a:xfrm>
                <a:off x="2046" y="2261"/>
                <a:ext cx="127" cy="102"/>
              </a:xfrm>
              <a:prstGeom prst="triangle">
                <a:avLst>
                  <a:gd name="adj" fmla="val 50000"/>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rot="10800000" vert="eaVert"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latin typeface="Arial" pitchFamily="34" charset="0"/>
                </a:endParaRPr>
              </a:p>
            </p:txBody>
          </p:sp>
          <p:sp>
            <p:nvSpPr>
              <p:cNvPr id="58507" name="AutoShape 421"/>
              <p:cNvSpPr>
                <a:spLocks noChangeArrowheads="1"/>
              </p:cNvSpPr>
              <p:nvPr/>
            </p:nvSpPr>
            <p:spPr bwMode="auto">
              <a:xfrm flipV="1">
                <a:off x="2046" y="2159"/>
                <a:ext cx="127" cy="102"/>
              </a:xfrm>
              <a:prstGeom prst="triangle">
                <a:avLst>
                  <a:gd name="adj" fmla="val 50000"/>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eaVert"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latin typeface="Arial" pitchFamily="34" charset="0"/>
                </a:endParaRPr>
              </a:p>
            </p:txBody>
          </p:sp>
        </p:grpSp>
        <p:sp>
          <p:nvSpPr>
            <p:cNvPr id="58496" name="AutoShape 420"/>
            <p:cNvSpPr>
              <a:spLocks noChangeArrowheads="1"/>
            </p:cNvSpPr>
            <p:nvPr/>
          </p:nvSpPr>
          <p:spPr bwMode="auto">
            <a:xfrm rot="16200000" flipH="1">
              <a:off x="1642" y="1315"/>
              <a:ext cx="23" cy="23"/>
            </a:xfrm>
            <a:prstGeom prst="triangle">
              <a:avLst>
                <a:gd name="adj" fmla="val 50000"/>
              </a:avLst>
            </a:prstGeom>
            <a:solidFill>
              <a:schemeClr val="bg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vert="eaVert"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latin typeface="Arial" pitchFamily="34" charset="0"/>
              </a:endParaRPr>
            </a:p>
          </p:txBody>
        </p:sp>
        <p:sp>
          <p:nvSpPr>
            <p:cNvPr id="58497" name="AutoShape 354"/>
            <p:cNvSpPr>
              <a:spLocks noChangeArrowheads="1"/>
            </p:cNvSpPr>
            <p:nvPr/>
          </p:nvSpPr>
          <p:spPr bwMode="auto">
            <a:xfrm>
              <a:off x="1337" y="1079"/>
              <a:ext cx="248" cy="224"/>
            </a:xfrm>
            <a:prstGeom prst="wedgeEllipseCallout">
              <a:avLst>
                <a:gd name="adj1" fmla="val 64514"/>
                <a:gd name="adj2" fmla="val 50444"/>
              </a:avLst>
            </a:prstGeom>
            <a:solidFill>
              <a:schemeClr val="bg1"/>
            </a:solidFill>
            <a:ln w="31750" algn="ctr">
              <a:solidFill>
                <a:srgbClr val="66FFCC"/>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marL="723900" indent="-723900"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algn="ctr" eaLnBrk="1" hangingPunct="1">
                <a:spcBef>
                  <a:spcPct val="50000"/>
                </a:spcBef>
                <a:buFontTx/>
                <a:buNone/>
              </a:pPr>
              <a:endParaRPr lang="ja-JP" altLang="ja-JP" sz="2400">
                <a:solidFill>
                  <a:schemeClr val="tx2"/>
                </a:solidFill>
                <a:latin typeface="ＭＳ Ｐゴシック" pitchFamily="50" charset="-128"/>
              </a:endParaRPr>
            </a:p>
          </p:txBody>
        </p:sp>
        <p:sp>
          <p:nvSpPr>
            <p:cNvPr id="14" name="Text Box 367"/>
            <p:cNvSpPr txBox="1">
              <a:spLocks noChangeArrowheads="1"/>
            </p:cNvSpPr>
            <p:nvPr/>
          </p:nvSpPr>
          <p:spPr bwMode="auto">
            <a:xfrm>
              <a:off x="1318" y="1092"/>
              <a:ext cx="289" cy="19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8000" tIns="46800" rIns="18000" bIns="46800">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pPr algn="ctr">
                <a:buFont typeface="Wingdings" pitchFamily="2" charset="2"/>
                <a:buNone/>
                <a:defRPr/>
              </a:pPr>
              <a:r>
                <a:rPr kumimoji="0" lang="ja-JP" altLang="en-US" sz="700">
                  <a:latin typeface="ＭＳ Ｐゴシック" pitchFamily="50" charset="-128"/>
                </a:rPr>
                <a:t>逃がし</a:t>
              </a:r>
            </a:p>
            <a:p>
              <a:pPr algn="ctr">
                <a:buFont typeface="Wingdings" pitchFamily="2" charset="2"/>
                <a:buNone/>
                <a:defRPr/>
              </a:pPr>
              <a:r>
                <a:rPr kumimoji="0" lang="ja-JP" altLang="en-US" sz="700">
                  <a:latin typeface="ＭＳ Ｐゴシック" pitchFamily="50" charset="-128"/>
                </a:rPr>
                <a:t>安全弁</a:t>
              </a:r>
            </a:p>
          </p:txBody>
        </p:sp>
        <p:sp>
          <p:nvSpPr>
            <p:cNvPr id="58499" name="Oval 356" descr="70%"/>
            <p:cNvSpPr>
              <a:spLocks noChangeArrowheads="1"/>
            </p:cNvSpPr>
            <p:nvPr/>
          </p:nvSpPr>
          <p:spPr bwMode="auto">
            <a:xfrm>
              <a:off x="1722" y="1235"/>
              <a:ext cx="118" cy="93"/>
            </a:xfrm>
            <a:prstGeom prst="ellipse">
              <a:avLst/>
            </a:prstGeom>
            <a:pattFill prst="pct70">
              <a:fgClr>
                <a:srgbClr val="FF0000"/>
              </a:fgClr>
              <a:bgClr>
                <a:schemeClr val="bg1"/>
              </a:bgClr>
            </a:pattFill>
            <a:ln>
              <a:noFill/>
            </a:ln>
            <a:effectLst/>
            <a:extLst>
              <a:ext uri="{91240B29-F687-4F45-9708-019B960494DF}">
                <a14:hiddenLine xmlns:a14="http://schemas.microsoft.com/office/drawing/2010/main" w="222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8500" name="Line 357"/>
            <p:cNvSpPr>
              <a:spLocks noChangeShapeType="1"/>
            </p:cNvSpPr>
            <p:nvPr/>
          </p:nvSpPr>
          <p:spPr bwMode="auto">
            <a:xfrm flipH="1">
              <a:off x="1640" y="1380"/>
              <a:ext cx="80"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501" name="Rectangle 358" descr="70%"/>
            <p:cNvSpPr>
              <a:spLocks noChangeArrowheads="1"/>
            </p:cNvSpPr>
            <p:nvPr/>
          </p:nvSpPr>
          <p:spPr bwMode="auto">
            <a:xfrm>
              <a:off x="1718" y="1287"/>
              <a:ext cx="125" cy="113"/>
            </a:xfrm>
            <a:prstGeom prst="rect">
              <a:avLst/>
            </a:prstGeom>
            <a:pattFill prst="pct70">
              <a:fgClr>
                <a:srgbClr val="FF0000"/>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8502" name="Rectangle 359"/>
            <p:cNvSpPr>
              <a:spLocks noChangeArrowheads="1"/>
            </p:cNvSpPr>
            <p:nvPr/>
          </p:nvSpPr>
          <p:spPr bwMode="auto">
            <a:xfrm>
              <a:off x="1720" y="1398"/>
              <a:ext cx="122" cy="188"/>
            </a:xfrm>
            <a:prstGeom prst="rect">
              <a:avLst/>
            </a:prstGeom>
            <a:solidFill>
              <a:srgbClr val="00FFFF"/>
            </a:solidFill>
            <a:ln>
              <a:noFill/>
            </a:ln>
            <a:effectLst/>
            <a:extLst>
              <a:ext uri="{91240B29-F687-4F45-9708-019B960494DF}">
                <a14:hiddenLine xmlns:a14="http://schemas.microsoft.com/office/drawing/2010/main" w="222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8503" name="Oval 360"/>
            <p:cNvSpPr>
              <a:spLocks noChangeArrowheads="1"/>
            </p:cNvSpPr>
            <p:nvPr/>
          </p:nvSpPr>
          <p:spPr bwMode="auto">
            <a:xfrm>
              <a:off x="1716" y="1525"/>
              <a:ext cx="127" cy="123"/>
            </a:xfrm>
            <a:prstGeom prst="ellipse">
              <a:avLst/>
            </a:prstGeom>
            <a:solidFill>
              <a:srgbClr val="00FFFF"/>
            </a:solidFill>
            <a:ln>
              <a:noFill/>
            </a:ln>
            <a:effectLst/>
            <a:extLst>
              <a:ext uri="{91240B29-F687-4F45-9708-019B960494DF}">
                <a14:hiddenLine xmlns:a14="http://schemas.microsoft.com/office/drawing/2010/main" w="222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8504" name="AutoShape 361"/>
            <p:cNvSpPr>
              <a:spLocks noChangeArrowheads="1"/>
            </p:cNvSpPr>
            <p:nvPr/>
          </p:nvSpPr>
          <p:spPr bwMode="auto">
            <a:xfrm rot="5400000">
              <a:off x="1571" y="1377"/>
              <a:ext cx="419" cy="127"/>
            </a:xfrm>
            <a:prstGeom prst="flowChartTerminator">
              <a:avLst/>
            </a:prstGeom>
            <a:noFill/>
            <a:ln w="1905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8505" name="Rectangle 362"/>
            <p:cNvSpPr>
              <a:spLocks noChangeArrowheads="1"/>
            </p:cNvSpPr>
            <p:nvPr/>
          </p:nvSpPr>
          <p:spPr bwMode="auto">
            <a:xfrm>
              <a:off x="1739" y="1434"/>
              <a:ext cx="83" cy="7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grpSp>
      <p:grpSp>
        <p:nvGrpSpPr>
          <p:cNvPr id="58450" name="Group 363"/>
          <p:cNvGrpSpPr>
            <a:grpSpLocks/>
          </p:cNvGrpSpPr>
          <p:nvPr/>
        </p:nvGrpSpPr>
        <p:grpSpPr bwMode="auto">
          <a:xfrm>
            <a:off x="5719763" y="4899025"/>
            <a:ext cx="1647825" cy="1431925"/>
            <a:chOff x="3382" y="1454"/>
            <a:chExt cx="1038" cy="902"/>
          </a:xfrm>
        </p:grpSpPr>
        <p:sp>
          <p:nvSpPr>
            <p:cNvPr id="58459" name="Rectangle 364"/>
            <p:cNvSpPr>
              <a:spLocks noChangeArrowheads="1"/>
            </p:cNvSpPr>
            <p:nvPr/>
          </p:nvSpPr>
          <p:spPr bwMode="auto">
            <a:xfrm>
              <a:off x="3864" y="1945"/>
              <a:ext cx="556" cy="411"/>
            </a:xfrm>
            <a:prstGeom prst="rect">
              <a:avLst/>
            </a:prstGeom>
            <a:solidFill>
              <a:schemeClr val="bg1"/>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8460" name="AutoShape 365"/>
            <p:cNvSpPr>
              <a:spLocks noChangeArrowheads="1"/>
            </p:cNvSpPr>
            <p:nvPr/>
          </p:nvSpPr>
          <p:spPr bwMode="auto">
            <a:xfrm flipV="1">
              <a:off x="3863" y="1454"/>
              <a:ext cx="556" cy="48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623 w 21600"/>
                <a:gd name="T13" fmla="*/ 4613 h 21600"/>
                <a:gd name="T14" fmla="*/ 16977 w 21600"/>
                <a:gd name="T15" fmla="*/ 16987 h 21600"/>
              </a:gdLst>
              <a:ahLst/>
              <a:cxnLst>
                <a:cxn ang="T8">
                  <a:pos x="T0" y="T1"/>
                </a:cxn>
                <a:cxn ang="T9">
                  <a:pos x="T2" y="T3"/>
                </a:cxn>
                <a:cxn ang="T10">
                  <a:pos x="T4" y="T5"/>
                </a:cxn>
                <a:cxn ang="T11">
                  <a:pos x="T6" y="T7"/>
                </a:cxn>
              </a:cxnLst>
              <a:rect l="T12" t="T13" r="T14" b="T15"/>
              <a:pathLst>
                <a:path w="21600" h="21600">
                  <a:moveTo>
                    <a:pt x="0" y="0"/>
                  </a:moveTo>
                  <a:lnTo>
                    <a:pt x="5631" y="21600"/>
                  </a:lnTo>
                  <a:lnTo>
                    <a:pt x="15969" y="21600"/>
                  </a:lnTo>
                  <a:lnTo>
                    <a:pt x="21600" y="0"/>
                  </a:lnTo>
                  <a:lnTo>
                    <a:pt x="0" y="0"/>
                  </a:lnTo>
                  <a:close/>
                </a:path>
              </a:pathLst>
            </a:custGeom>
            <a:solidFill>
              <a:schemeClr val="bg1"/>
            </a:solidFill>
            <a:ln w="1905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58461" name="Line 366"/>
            <p:cNvSpPr>
              <a:spLocks noChangeShapeType="1"/>
            </p:cNvSpPr>
            <p:nvPr/>
          </p:nvSpPr>
          <p:spPr bwMode="auto">
            <a:xfrm>
              <a:off x="3872" y="1954"/>
              <a:ext cx="542" cy="0"/>
            </a:xfrm>
            <a:prstGeom prst="line">
              <a:avLst/>
            </a:prstGeom>
            <a:noFill/>
            <a:ln w="635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58462" name="Line 367"/>
            <p:cNvSpPr>
              <a:spLocks noChangeShapeType="1"/>
            </p:cNvSpPr>
            <p:nvPr/>
          </p:nvSpPr>
          <p:spPr bwMode="auto">
            <a:xfrm flipV="1">
              <a:off x="3992" y="1723"/>
              <a:ext cx="102" cy="74"/>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58463" name="Rectangle 368"/>
            <p:cNvSpPr>
              <a:spLocks noChangeArrowheads="1"/>
            </p:cNvSpPr>
            <p:nvPr/>
          </p:nvSpPr>
          <p:spPr bwMode="auto">
            <a:xfrm>
              <a:off x="3870" y="2136"/>
              <a:ext cx="542" cy="212"/>
            </a:xfrm>
            <a:prstGeom prst="rect">
              <a:avLst/>
            </a:prstGeom>
            <a:solidFill>
              <a:srgbClr val="00FFFF"/>
            </a:solidFill>
            <a:ln>
              <a:noFill/>
            </a:ln>
            <a:effectLst/>
            <a:extLst>
              <a:ext uri="{91240B29-F687-4F45-9708-019B960494DF}">
                <a14:hiddenLine xmlns:a14="http://schemas.microsoft.com/office/drawing/2010/main" w="5715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8464" name="Line 369"/>
            <p:cNvSpPr>
              <a:spLocks noChangeShapeType="1"/>
            </p:cNvSpPr>
            <p:nvPr/>
          </p:nvSpPr>
          <p:spPr bwMode="auto">
            <a:xfrm>
              <a:off x="3870" y="2003"/>
              <a:ext cx="54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ja-JP" altLang="en-US"/>
            </a:p>
          </p:txBody>
        </p:sp>
        <p:sp>
          <p:nvSpPr>
            <p:cNvPr id="58465" name="Oval 370" descr="20%"/>
            <p:cNvSpPr>
              <a:spLocks noChangeArrowheads="1"/>
            </p:cNvSpPr>
            <p:nvPr/>
          </p:nvSpPr>
          <p:spPr bwMode="auto">
            <a:xfrm>
              <a:off x="4088" y="1531"/>
              <a:ext cx="118" cy="93"/>
            </a:xfrm>
            <a:prstGeom prst="ellipse">
              <a:avLst/>
            </a:prstGeom>
            <a:pattFill prst="pct20">
              <a:fgClr>
                <a:srgbClr val="FF0000"/>
              </a:fgClr>
              <a:bgClr>
                <a:schemeClr val="bg1"/>
              </a:bgClr>
            </a:pattFill>
            <a:ln>
              <a:noFill/>
            </a:ln>
            <a:effectLst/>
            <a:extLst>
              <a:ext uri="{91240B29-F687-4F45-9708-019B960494DF}">
                <a14:hiddenLine xmlns:a14="http://schemas.microsoft.com/office/drawing/2010/main" w="222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8466" name="Rectangle 371" descr="20%"/>
            <p:cNvSpPr>
              <a:spLocks noChangeArrowheads="1"/>
            </p:cNvSpPr>
            <p:nvPr/>
          </p:nvSpPr>
          <p:spPr bwMode="auto">
            <a:xfrm>
              <a:off x="4084" y="1583"/>
              <a:ext cx="125" cy="113"/>
            </a:xfrm>
            <a:prstGeom prst="rect">
              <a:avLst/>
            </a:prstGeom>
            <a:pattFill prst="pct20">
              <a:fgClr>
                <a:srgbClr val="FF0000"/>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8467" name="Rectangle 372"/>
            <p:cNvSpPr>
              <a:spLocks noChangeArrowheads="1"/>
            </p:cNvSpPr>
            <p:nvPr/>
          </p:nvSpPr>
          <p:spPr bwMode="auto">
            <a:xfrm>
              <a:off x="4086" y="1694"/>
              <a:ext cx="122" cy="188"/>
            </a:xfrm>
            <a:prstGeom prst="rect">
              <a:avLst/>
            </a:prstGeom>
            <a:solidFill>
              <a:srgbClr val="00FFFF"/>
            </a:solidFill>
            <a:ln>
              <a:noFill/>
            </a:ln>
            <a:effectLst/>
            <a:extLst>
              <a:ext uri="{91240B29-F687-4F45-9708-019B960494DF}">
                <a14:hiddenLine xmlns:a14="http://schemas.microsoft.com/office/drawing/2010/main" w="222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8468" name="Oval 373"/>
            <p:cNvSpPr>
              <a:spLocks noChangeArrowheads="1"/>
            </p:cNvSpPr>
            <p:nvPr/>
          </p:nvSpPr>
          <p:spPr bwMode="auto">
            <a:xfrm>
              <a:off x="4082" y="1821"/>
              <a:ext cx="127" cy="123"/>
            </a:xfrm>
            <a:prstGeom prst="ellipse">
              <a:avLst/>
            </a:prstGeom>
            <a:solidFill>
              <a:srgbClr val="00FFFF"/>
            </a:solidFill>
            <a:ln>
              <a:noFill/>
            </a:ln>
            <a:effectLst/>
            <a:extLst>
              <a:ext uri="{91240B29-F687-4F45-9708-019B960494DF}">
                <a14:hiddenLine xmlns:a14="http://schemas.microsoft.com/office/drawing/2010/main" w="222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8469" name="AutoShape 374"/>
            <p:cNvSpPr>
              <a:spLocks noChangeArrowheads="1"/>
            </p:cNvSpPr>
            <p:nvPr/>
          </p:nvSpPr>
          <p:spPr bwMode="auto">
            <a:xfrm rot="5400000">
              <a:off x="3937" y="1673"/>
              <a:ext cx="419" cy="127"/>
            </a:xfrm>
            <a:prstGeom prst="flowChartTerminator">
              <a:avLst/>
            </a:prstGeom>
            <a:noFill/>
            <a:ln w="1905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8470" name="Rectangle 375"/>
            <p:cNvSpPr>
              <a:spLocks noChangeArrowheads="1"/>
            </p:cNvSpPr>
            <p:nvPr/>
          </p:nvSpPr>
          <p:spPr bwMode="auto">
            <a:xfrm>
              <a:off x="4105" y="1730"/>
              <a:ext cx="83" cy="7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8471" name="Line 328"/>
            <p:cNvSpPr>
              <a:spLocks noChangeShapeType="1"/>
            </p:cNvSpPr>
            <p:nvPr/>
          </p:nvSpPr>
          <p:spPr bwMode="auto">
            <a:xfrm flipV="1">
              <a:off x="3718" y="1644"/>
              <a:ext cx="365" cy="0"/>
            </a:xfrm>
            <a:prstGeom prst="line">
              <a:avLst/>
            </a:prstGeom>
            <a:noFill/>
            <a:ln w="22225">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8000" tIns="46800" rIns="18000" bIns="46800">
              <a:spAutoFit/>
            </a:bodyPr>
            <a:lstStyle/>
            <a:p>
              <a:endParaRPr lang="ja-JP" altLang="en-US"/>
            </a:p>
          </p:txBody>
        </p:sp>
        <p:sp>
          <p:nvSpPr>
            <p:cNvPr id="15" name="Text Box 367"/>
            <p:cNvSpPr txBox="1">
              <a:spLocks noChangeArrowheads="1"/>
            </p:cNvSpPr>
            <p:nvPr/>
          </p:nvSpPr>
          <p:spPr bwMode="auto">
            <a:xfrm>
              <a:off x="3382" y="1683"/>
              <a:ext cx="330" cy="16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8000" tIns="46800" rIns="18000" bIns="46800">
              <a:spAutoFit/>
            </a:bodyPr>
            <a:lstStyle>
              <a:lvl1pPr>
                <a:defRPr kumimoji="1">
                  <a:solidFill>
                    <a:schemeClr val="tx1"/>
                  </a:solidFill>
                  <a:latin typeface="Arial" pitchFamily="34" charset="0"/>
                  <a:ea typeface="ＭＳ Ｐゴシック" pitchFamily="50" charset="-128"/>
                </a:defRPr>
              </a:lvl1pPr>
              <a:lvl2pPr marL="742950" indent="-285750">
                <a:defRPr kumimoji="1">
                  <a:solidFill>
                    <a:schemeClr val="tx1"/>
                  </a:solidFill>
                  <a:latin typeface="Arial" pitchFamily="34" charset="0"/>
                  <a:ea typeface="ＭＳ Ｐゴシック" pitchFamily="50" charset="-128"/>
                </a:defRPr>
              </a:lvl2pPr>
              <a:lvl3pPr marL="1143000" indent="-228600">
                <a:defRPr kumimoji="1">
                  <a:solidFill>
                    <a:schemeClr val="tx1"/>
                  </a:solidFill>
                  <a:latin typeface="Arial" pitchFamily="34" charset="0"/>
                  <a:ea typeface="ＭＳ Ｐゴシック" pitchFamily="50" charset="-128"/>
                </a:defRPr>
              </a:lvl3pPr>
              <a:lvl4pPr marL="1600200" indent="-228600">
                <a:defRPr kumimoji="1">
                  <a:solidFill>
                    <a:schemeClr val="tx1"/>
                  </a:solidFill>
                  <a:latin typeface="Arial" pitchFamily="34" charset="0"/>
                  <a:ea typeface="ＭＳ Ｐゴシック" pitchFamily="50" charset="-128"/>
                </a:defRPr>
              </a:lvl4pPr>
              <a:lvl5pPr marL="2057400" indent="-228600">
                <a:defRPr kumimoji="1">
                  <a:solidFill>
                    <a:schemeClr val="tx1"/>
                  </a:solidFill>
                  <a:latin typeface="Arial" pitchFamily="34" charset="0"/>
                  <a:ea typeface="ＭＳ Ｐゴシック" pitchFamily="50" charset="-128"/>
                </a:defRPr>
              </a:lvl5pPr>
              <a:lvl6pPr marL="2514600" indent="-228600" fontAlgn="base">
                <a:spcBef>
                  <a:spcPct val="0"/>
                </a:spcBef>
                <a:spcAft>
                  <a:spcPct val="0"/>
                </a:spcAft>
                <a:defRPr kumimoji="1">
                  <a:solidFill>
                    <a:schemeClr val="tx1"/>
                  </a:solidFill>
                  <a:latin typeface="Arial" pitchFamily="34" charset="0"/>
                  <a:ea typeface="ＭＳ Ｐゴシック" pitchFamily="50" charset="-128"/>
                </a:defRPr>
              </a:lvl6pPr>
              <a:lvl7pPr marL="2971800" indent="-228600" fontAlgn="base">
                <a:spcBef>
                  <a:spcPct val="0"/>
                </a:spcBef>
                <a:spcAft>
                  <a:spcPct val="0"/>
                </a:spcAft>
                <a:defRPr kumimoji="1">
                  <a:solidFill>
                    <a:schemeClr val="tx1"/>
                  </a:solidFill>
                  <a:latin typeface="Arial" pitchFamily="34" charset="0"/>
                  <a:ea typeface="ＭＳ Ｐゴシック" pitchFamily="50" charset="-128"/>
                </a:defRPr>
              </a:lvl7pPr>
              <a:lvl8pPr marL="3429000" indent="-228600" fontAlgn="base">
                <a:spcBef>
                  <a:spcPct val="0"/>
                </a:spcBef>
                <a:spcAft>
                  <a:spcPct val="0"/>
                </a:spcAft>
                <a:defRPr kumimoji="1">
                  <a:solidFill>
                    <a:schemeClr val="tx1"/>
                  </a:solidFill>
                  <a:latin typeface="Arial" pitchFamily="34" charset="0"/>
                  <a:ea typeface="ＭＳ Ｐゴシック" pitchFamily="50" charset="-128"/>
                </a:defRPr>
              </a:lvl8pPr>
              <a:lvl9pPr marL="3886200" indent="-228600" fontAlgn="base">
                <a:spcBef>
                  <a:spcPct val="0"/>
                </a:spcBef>
                <a:spcAft>
                  <a:spcPct val="0"/>
                </a:spcAft>
                <a:defRPr kumimoji="1">
                  <a:solidFill>
                    <a:schemeClr val="tx1"/>
                  </a:solidFill>
                  <a:latin typeface="Arial" pitchFamily="34" charset="0"/>
                  <a:ea typeface="ＭＳ Ｐゴシック" pitchFamily="50" charset="-128"/>
                </a:defRPr>
              </a:lvl9pPr>
            </a:lstStyle>
            <a:p>
              <a:pPr algn="ctr">
                <a:lnSpc>
                  <a:spcPct val="80000"/>
                </a:lnSpc>
                <a:buFont typeface="Wingdings" pitchFamily="2" charset="2"/>
                <a:buNone/>
                <a:defRPr/>
              </a:pPr>
              <a:r>
                <a:rPr kumimoji="0" lang="ja-JP" altLang="en-US" sz="700">
                  <a:latin typeface="ＭＳ Ｐゴシック" pitchFamily="50" charset="-128"/>
                </a:rPr>
                <a:t>復水</a:t>
              </a:r>
            </a:p>
            <a:p>
              <a:pPr algn="ctr">
                <a:lnSpc>
                  <a:spcPct val="80000"/>
                </a:lnSpc>
                <a:buFont typeface="Wingdings" pitchFamily="2" charset="2"/>
                <a:buNone/>
                <a:defRPr/>
              </a:pPr>
              <a:r>
                <a:rPr kumimoji="0" lang="ja-JP" altLang="en-US" sz="700">
                  <a:latin typeface="ＭＳ Ｐゴシック" pitchFamily="50" charset="-128"/>
                </a:rPr>
                <a:t>補給水系</a:t>
              </a:r>
            </a:p>
          </p:txBody>
        </p:sp>
        <p:sp>
          <p:nvSpPr>
            <p:cNvPr id="58473" name="AutoShape 378"/>
            <p:cNvSpPr>
              <a:spLocks noChangeArrowheads="1"/>
            </p:cNvSpPr>
            <p:nvPr/>
          </p:nvSpPr>
          <p:spPr bwMode="auto">
            <a:xfrm flipV="1">
              <a:off x="3629" y="1637"/>
              <a:ext cx="108" cy="117"/>
            </a:xfrm>
            <a:prstGeom prst="flowChartMagneticTape">
              <a:avLst/>
            </a:prstGeom>
            <a:solidFill>
              <a:srgbClr val="66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8474" name="Oval 379"/>
            <p:cNvSpPr>
              <a:spLocks noChangeArrowheads="1"/>
            </p:cNvSpPr>
            <p:nvPr/>
          </p:nvSpPr>
          <p:spPr bwMode="auto">
            <a:xfrm>
              <a:off x="3665" y="1676"/>
              <a:ext cx="41" cy="41"/>
            </a:xfrm>
            <a:prstGeom prst="ellipse">
              <a:avLst/>
            </a:prstGeom>
            <a:solidFill>
              <a:srgbClr val="66FF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8475" name="Oval 380"/>
            <p:cNvSpPr>
              <a:spLocks noChangeArrowheads="1"/>
            </p:cNvSpPr>
            <p:nvPr/>
          </p:nvSpPr>
          <p:spPr bwMode="auto">
            <a:xfrm>
              <a:off x="3537" y="2018"/>
              <a:ext cx="286" cy="11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8476" name="Rectangle 381"/>
            <p:cNvSpPr>
              <a:spLocks noChangeArrowheads="1"/>
            </p:cNvSpPr>
            <p:nvPr/>
          </p:nvSpPr>
          <p:spPr bwMode="auto">
            <a:xfrm>
              <a:off x="3535" y="2084"/>
              <a:ext cx="288" cy="198"/>
            </a:xfrm>
            <a:prstGeom prst="rect">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8477" name="Rectangle 382"/>
            <p:cNvSpPr>
              <a:spLocks noChangeArrowheads="1"/>
            </p:cNvSpPr>
            <p:nvPr/>
          </p:nvSpPr>
          <p:spPr bwMode="auto">
            <a:xfrm>
              <a:off x="3537" y="2088"/>
              <a:ext cx="282" cy="4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8478" name="Line 401"/>
            <p:cNvSpPr>
              <a:spLocks noChangeShapeType="1"/>
            </p:cNvSpPr>
            <p:nvPr/>
          </p:nvSpPr>
          <p:spPr bwMode="auto">
            <a:xfrm flipH="1" flipV="1">
              <a:off x="3678" y="1746"/>
              <a:ext cx="2" cy="408"/>
            </a:xfrm>
            <a:prstGeom prst="line">
              <a:avLst/>
            </a:prstGeom>
            <a:noFill/>
            <a:ln w="22225">
              <a:solidFill>
                <a:srgbClr val="00FF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18000" tIns="46800" rIns="18000" bIns="46800">
              <a:spAutoFit/>
            </a:bodyPr>
            <a:lstStyle/>
            <a:p>
              <a:endParaRPr lang="ja-JP" altLang="en-US"/>
            </a:p>
          </p:txBody>
        </p:sp>
      </p:grpSp>
      <p:grpSp>
        <p:nvGrpSpPr>
          <p:cNvPr id="58451" name="Group 384"/>
          <p:cNvGrpSpPr>
            <a:grpSpLocks/>
          </p:cNvGrpSpPr>
          <p:nvPr/>
        </p:nvGrpSpPr>
        <p:grpSpPr bwMode="auto">
          <a:xfrm>
            <a:off x="8305800" y="5159375"/>
            <a:ext cx="203200" cy="665163"/>
            <a:chOff x="4303" y="3159"/>
            <a:chExt cx="128" cy="419"/>
          </a:xfrm>
        </p:grpSpPr>
        <p:sp>
          <p:nvSpPr>
            <p:cNvPr id="58453" name="Oval 385" descr="20%"/>
            <p:cNvSpPr>
              <a:spLocks noChangeArrowheads="1"/>
            </p:cNvSpPr>
            <p:nvPr/>
          </p:nvSpPr>
          <p:spPr bwMode="auto">
            <a:xfrm>
              <a:off x="4309" y="3163"/>
              <a:ext cx="118" cy="93"/>
            </a:xfrm>
            <a:prstGeom prst="ellipse">
              <a:avLst/>
            </a:prstGeom>
            <a:pattFill prst="pct20">
              <a:fgClr>
                <a:srgbClr val="FF0000"/>
              </a:fgClr>
              <a:bgClr>
                <a:schemeClr val="bg1"/>
              </a:bgClr>
            </a:pattFill>
            <a:ln>
              <a:noFill/>
            </a:ln>
            <a:effectLst/>
            <a:extLst>
              <a:ext uri="{91240B29-F687-4F45-9708-019B960494DF}">
                <a14:hiddenLine xmlns:a14="http://schemas.microsoft.com/office/drawing/2010/main" w="222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8454" name="Rectangle 386" descr="20%"/>
            <p:cNvSpPr>
              <a:spLocks noChangeArrowheads="1"/>
            </p:cNvSpPr>
            <p:nvPr/>
          </p:nvSpPr>
          <p:spPr bwMode="auto">
            <a:xfrm>
              <a:off x="4305" y="3215"/>
              <a:ext cx="125" cy="113"/>
            </a:xfrm>
            <a:prstGeom prst="rect">
              <a:avLst/>
            </a:prstGeom>
            <a:pattFill prst="pct20">
              <a:fgClr>
                <a:srgbClr val="FF0000"/>
              </a:fgClr>
              <a:bgClr>
                <a:schemeClr val="bg1"/>
              </a:bgClr>
            </a:patt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8455" name="Rectangle 387"/>
            <p:cNvSpPr>
              <a:spLocks noChangeArrowheads="1"/>
            </p:cNvSpPr>
            <p:nvPr/>
          </p:nvSpPr>
          <p:spPr bwMode="auto">
            <a:xfrm>
              <a:off x="4307" y="3326"/>
              <a:ext cx="122" cy="188"/>
            </a:xfrm>
            <a:prstGeom prst="rect">
              <a:avLst/>
            </a:prstGeom>
            <a:solidFill>
              <a:srgbClr val="00FFFF"/>
            </a:solidFill>
            <a:ln>
              <a:noFill/>
            </a:ln>
            <a:effectLst/>
            <a:extLst>
              <a:ext uri="{91240B29-F687-4F45-9708-019B960494DF}">
                <a14:hiddenLine xmlns:a14="http://schemas.microsoft.com/office/drawing/2010/main" w="222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8456" name="Oval 388"/>
            <p:cNvSpPr>
              <a:spLocks noChangeArrowheads="1"/>
            </p:cNvSpPr>
            <p:nvPr/>
          </p:nvSpPr>
          <p:spPr bwMode="auto">
            <a:xfrm>
              <a:off x="4303" y="3453"/>
              <a:ext cx="127" cy="123"/>
            </a:xfrm>
            <a:prstGeom prst="ellipse">
              <a:avLst/>
            </a:prstGeom>
            <a:solidFill>
              <a:srgbClr val="00FFFF"/>
            </a:solidFill>
            <a:ln>
              <a:noFill/>
            </a:ln>
            <a:effectLst/>
            <a:extLst>
              <a:ext uri="{91240B29-F687-4F45-9708-019B960494DF}">
                <a14:hiddenLine xmlns:a14="http://schemas.microsoft.com/office/drawing/2010/main" w="222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8457" name="AutoShape 389"/>
            <p:cNvSpPr>
              <a:spLocks noChangeArrowheads="1"/>
            </p:cNvSpPr>
            <p:nvPr/>
          </p:nvSpPr>
          <p:spPr bwMode="auto">
            <a:xfrm rot="5400000">
              <a:off x="4158" y="3305"/>
              <a:ext cx="419" cy="127"/>
            </a:xfrm>
            <a:prstGeom prst="flowChartTerminator">
              <a:avLst/>
            </a:prstGeom>
            <a:noFill/>
            <a:ln w="19050">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8458" name="Rectangle 390"/>
            <p:cNvSpPr>
              <a:spLocks noChangeArrowheads="1"/>
            </p:cNvSpPr>
            <p:nvPr/>
          </p:nvSpPr>
          <p:spPr bwMode="auto">
            <a:xfrm>
              <a:off x="4326" y="3362"/>
              <a:ext cx="83" cy="72"/>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grpSp>
      <p:sp>
        <p:nvSpPr>
          <p:cNvPr id="58452" name="スライド番号プレースホルダー 1"/>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fld id="{F6C0ED57-F59F-43AF-8721-E0526514E535}" type="slidenum">
              <a:rPr kumimoji="0" lang="en-US" altLang="ja-JP" sz="1400" smtClean="0"/>
              <a:pPr eaLnBrk="1" hangingPunct="1">
                <a:spcBef>
                  <a:spcPct val="0"/>
                </a:spcBef>
                <a:buFontTx/>
                <a:buNone/>
              </a:pPr>
              <a:t>77</a:t>
            </a:fld>
            <a:endParaRPr kumimoji="0" lang="en-US" altLang="ja-JP" sz="1400" smtClean="0"/>
          </a:p>
        </p:txBody>
      </p:sp>
    </p:spTree>
    <p:extLst>
      <p:ext uri="{BB962C8B-B14F-4D97-AF65-F5344CB8AC3E}">
        <p14:creationId xmlns:p14="http://schemas.microsoft.com/office/powerpoint/2010/main" val="428734485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69850"/>
            <a:ext cx="8229600" cy="487363"/>
          </a:xfrm>
        </p:spPr>
        <p:txBody>
          <a:bodyPr/>
          <a:lstStyle/>
          <a:p>
            <a:pPr>
              <a:defRPr/>
            </a:pPr>
            <a:r>
              <a:rPr lang="zh-CN" altLang="en-US" sz="2400" b="1" dirty="0" smtClean="0">
                <a:latin typeface="ＭＳ Ｐゴシック" pitchFamily="50" charset="-128"/>
              </a:rPr>
              <a:t>福岛第二核电站 机组人员的应急过程</a:t>
            </a:r>
            <a:endParaRPr lang="ja-JP" altLang="en-US" sz="2400" b="1" dirty="0">
              <a:latin typeface="ＭＳ Ｐゴシック" pitchFamily="50" charset="-128"/>
            </a:endParaRPr>
          </a:p>
        </p:txBody>
      </p:sp>
      <p:sp>
        <p:nvSpPr>
          <p:cNvPr id="12291" name="Rectangle 3"/>
          <p:cNvSpPr>
            <a:spLocks noGrp="1" noChangeArrowheads="1"/>
          </p:cNvSpPr>
          <p:nvPr>
            <p:ph type="body" idx="1"/>
          </p:nvPr>
        </p:nvSpPr>
        <p:spPr>
          <a:xfrm>
            <a:off x="-9525" y="669925"/>
            <a:ext cx="6989763" cy="4926013"/>
          </a:xfrm>
        </p:spPr>
        <p:txBody>
          <a:bodyPr lIns="54000" tIns="10800" rIns="18000" bIns="10800">
            <a:normAutofit lnSpcReduction="10000"/>
          </a:bodyPr>
          <a:lstStyle/>
          <a:p>
            <a:pPr marL="177800" indent="-177800">
              <a:lnSpc>
                <a:spcPct val="110000"/>
              </a:lnSpc>
              <a:buFontTx/>
              <a:buNone/>
              <a:tabLst>
                <a:tab pos="1435100" algn="l"/>
              </a:tabLst>
              <a:defRPr/>
            </a:pPr>
            <a:r>
              <a:rPr lang="en-US" altLang="ja-JP" sz="1800" b="1" dirty="0">
                <a:solidFill>
                  <a:srgbClr val="0000FF"/>
                </a:solidFill>
                <a:latin typeface="ＭＳ Ｐゴシック" pitchFamily="50" charset="-128"/>
              </a:rPr>
              <a:t>○</a:t>
            </a:r>
            <a:r>
              <a:rPr lang="ja-JP" altLang="en-US" sz="1800" b="1" dirty="0">
                <a:solidFill>
                  <a:srgbClr val="0000FF"/>
                </a:solidFill>
                <a:latin typeface="ＭＳ Ｐゴシック" pitchFamily="50" charset="-128"/>
              </a:rPr>
              <a:t>ウォークダウンによる設備被害状況の確認</a:t>
            </a:r>
            <a:r>
              <a:rPr lang="en-US" altLang="ja-JP" sz="1800" b="1" dirty="0">
                <a:solidFill>
                  <a:srgbClr val="0000FF"/>
                </a:solidFill>
                <a:latin typeface="ＭＳ Ｐゴシック" pitchFamily="50" charset="-128"/>
              </a:rPr>
              <a:t>(</a:t>
            </a:r>
            <a:r>
              <a:rPr lang="ja-JP" altLang="en-US" sz="1800" b="1" dirty="0">
                <a:solidFill>
                  <a:srgbClr val="0000FF"/>
                </a:solidFill>
                <a:latin typeface="ＭＳ Ｐゴシック" pitchFamily="50" charset="-128"/>
              </a:rPr>
              <a:t>平成</a:t>
            </a:r>
            <a:r>
              <a:rPr lang="en-US" altLang="ja-JP" sz="1800" b="1" dirty="0">
                <a:solidFill>
                  <a:srgbClr val="0000FF"/>
                </a:solidFill>
                <a:latin typeface="ＭＳ Ｐゴシック" pitchFamily="50" charset="-128"/>
              </a:rPr>
              <a:t>23</a:t>
            </a:r>
            <a:r>
              <a:rPr lang="ja-JP" altLang="en-US" sz="1800" b="1" dirty="0">
                <a:solidFill>
                  <a:srgbClr val="0000FF"/>
                </a:solidFill>
                <a:latin typeface="ＭＳ Ｐゴシック" pitchFamily="50" charset="-128"/>
              </a:rPr>
              <a:t>年</a:t>
            </a:r>
            <a:r>
              <a:rPr lang="en-US" altLang="ja-JP" sz="1800" b="1" dirty="0">
                <a:solidFill>
                  <a:srgbClr val="0000FF"/>
                </a:solidFill>
                <a:latin typeface="ＭＳ Ｐゴシック" pitchFamily="50" charset="-128"/>
              </a:rPr>
              <a:t>3</a:t>
            </a:r>
            <a:r>
              <a:rPr lang="ja-JP" altLang="en-US" sz="1800" b="1" dirty="0">
                <a:solidFill>
                  <a:srgbClr val="0000FF"/>
                </a:solidFill>
                <a:latin typeface="ＭＳ Ｐゴシック" pitchFamily="50" charset="-128"/>
              </a:rPr>
              <a:t>月</a:t>
            </a:r>
            <a:r>
              <a:rPr lang="en-US" altLang="ja-JP" sz="1800" b="1" dirty="0">
                <a:solidFill>
                  <a:srgbClr val="0000FF"/>
                </a:solidFill>
                <a:latin typeface="ＭＳ Ｐゴシック" pitchFamily="50" charset="-128"/>
              </a:rPr>
              <a:t>11</a:t>
            </a:r>
            <a:r>
              <a:rPr lang="ja-JP" altLang="en-US" sz="1800" b="1" dirty="0">
                <a:solidFill>
                  <a:srgbClr val="0000FF"/>
                </a:solidFill>
                <a:latin typeface="ＭＳ Ｐゴシック" pitchFamily="50" charset="-128"/>
              </a:rPr>
              <a:t>日深夜</a:t>
            </a:r>
            <a:r>
              <a:rPr lang="en-US" altLang="ja-JP" sz="1800" b="1" dirty="0">
                <a:solidFill>
                  <a:srgbClr val="0000FF"/>
                </a:solidFill>
                <a:latin typeface="ＭＳ Ｐゴシック" pitchFamily="50" charset="-128"/>
              </a:rPr>
              <a:t>)</a:t>
            </a:r>
          </a:p>
          <a:p>
            <a:pPr marL="541338" lvl="1" indent="-184150">
              <a:lnSpc>
                <a:spcPct val="110000"/>
              </a:lnSpc>
              <a:tabLst>
                <a:tab pos="1435100" algn="l"/>
              </a:tabLst>
              <a:defRPr/>
            </a:pPr>
            <a:r>
              <a:rPr lang="ja-JP" altLang="en-US" sz="1600" dirty="0">
                <a:latin typeface="ＭＳ Ｐゴシック" pitchFamily="50" charset="-128"/>
              </a:rPr>
              <a:t>津波警報が継続する中，所員の安全対策を講じた上でウォークダウン実施</a:t>
            </a:r>
          </a:p>
          <a:p>
            <a:pPr marL="541338" lvl="1" indent="-184150">
              <a:lnSpc>
                <a:spcPct val="110000"/>
              </a:lnSpc>
              <a:tabLst>
                <a:tab pos="1435100" algn="l"/>
              </a:tabLst>
              <a:defRPr/>
            </a:pPr>
            <a:r>
              <a:rPr lang="ja-JP" altLang="en-US" sz="1600" dirty="0">
                <a:latin typeface="ＭＳ Ｐゴシック" pitchFamily="50" charset="-128"/>
              </a:rPr>
              <a:t>多くの機器損傷の状況で，短時間で効率的に除熱機能の回復方法を検討し，　機器復旧の優先順位を決定（ＲＨＲ（</a:t>
            </a:r>
            <a:r>
              <a:rPr lang="en-US" altLang="ja-JP" sz="1600" dirty="0">
                <a:latin typeface="ＭＳ Ｐゴシック" pitchFamily="50" charset="-128"/>
              </a:rPr>
              <a:t>B</a:t>
            </a:r>
            <a:r>
              <a:rPr lang="ja-JP" altLang="en-US" sz="1600" dirty="0">
                <a:latin typeface="ＭＳ Ｐゴシック" pitchFamily="50" charset="-128"/>
              </a:rPr>
              <a:t>）系の復旧を優先）</a:t>
            </a:r>
          </a:p>
          <a:p>
            <a:pPr marL="177800" indent="-177800">
              <a:lnSpc>
                <a:spcPct val="110000"/>
              </a:lnSpc>
              <a:buFontTx/>
              <a:buNone/>
              <a:tabLst>
                <a:tab pos="1435100" algn="l"/>
              </a:tabLst>
              <a:defRPr/>
            </a:pPr>
            <a:r>
              <a:rPr lang="ja-JP" altLang="en-US" sz="1800" b="1" dirty="0">
                <a:solidFill>
                  <a:srgbClr val="0000FF"/>
                </a:solidFill>
                <a:latin typeface="ＭＳ Ｐゴシック" pitchFamily="50" charset="-128"/>
              </a:rPr>
              <a:t>○復旧機材の緊急調達</a:t>
            </a:r>
            <a:r>
              <a:rPr lang="en-US" altLang="ja-JP" sz="1800" b="1" dirty="0">
                <a:solidFill>
                  <a:srgbClr val="0000FF"/>
                </a:solidFill>
                <a:latin typeface="ＭＳ Ｐゴシック" pitchFamily="50" charset="-128"/>
              </a:rPr>
              <a:t>(</a:t>
            </a:r>
            <a:r>
              <a:rPr lang="ja-JP" altLang="en-US" sz="1800" b="1" dirty="0">
                <a:solidFill>
                  <a:srgbClr val="0000FF"/>
                </a:solidFill>
                <a:latin typeface="ＭＳ Ｐゴシック" pitchFamily="50" charset="-128"/>
              </a:rPr>
              <a:t>平成</a:t>
            </a:r>
            <a:r>
              <a:rPr lang="en-US" altLang="ja-JP" sz="1800" b="1" dirty="0">
                <a:solidFill>
                  <a:srgbClr val="0000FF"/>
                </a:solidFill>
                <a:latin typeface="ＭＳ Ｐゴシック" pitchFamily="50" charset="-128"/>
              </a:rPr>
              <a:t>23</a:t>
            </a:r>
            <a:r>
              <a:rPr lang="ja-JP" altLang="en-US" sz="1800" b="1" dirty="0">
                <a:solidFill>
                  <a:srgbClr val="0000FF"/>
                </a:solidFill>
                <a:latin typeface="ＭＳ Ｐゴシック" pitchFamily="50" charset="-128"/>
              </a:rPr>
              <a:t>年</a:t>
            </a:r>
            <a:r>
              <a:rPr lang="en-US" altLang="ja-JP" sz="1800" b="1" dirty="0">
                <a:solidFill>
                  <a:srgbClr val="0000FF"/>
                </a:solidFill>
                <a:latin typeface="ＭＳ Ｐゴシック" pitchFamily="50" charset="-128"/>
              </a:rPr>
              <a:t>3</a:t>
            </a:r>
            <a:r>
              <a:rPr lang="ja-JP" altLang="en-US" sz="1800" b="1" dirty="0">
                <a:solidFill>
                  <a:srgbClr val="0000FF"/>
                </a:solidFill>
                <a:latin typeface="ＭＳ Ｐゴシック" pitchFamily="50" charset="-128"/>
              </a:rPr>
              <a:t>月</a:t>
            </a:r>
            <a:r>
              <a:rPr lang="en-US" altLang="ja-JP" sz="1800" b="1" dirty="0">
                <a:solidFill>
                  <a:srgbClr val="0000FF"/>
                </a:solidFill>
                <a:latin typeface="ＭＳ Ｐゴシック" pitchFamily="50" charset="-128"/>
              </a:rPr>
              <a:t>12</a:t>
            </a:r>
            <a:r>
              <a:rPr lang="ja-JP" altLang="en-US" sz="1800" b="1" dirty="0">
                <a:solidFill>
                  <a:srgbClr val="0000FF"/>
                </a:solidFill>
                <a:latin typeface="ＭＳ Ｐゴシック" pitchFamily="50" charset="-128"/>
              </a:rPr>
              <a:t>日</a:t>
            </a:r>
            <a:r>
              <a:rPr lang="en-US" altLang="ja-JP" sz="1800" b="1" dirty="0">
                <a:solidFill>
                  <a:srgbClr val="0000FF"/>
                </a:solidFill>
                <a:latin typeface="ＭＳ Ｐゴシック" pitchFamily="50" charset="-128"/>
              </a:rPr>
              <a:t>)</a:t>
            </a:r>
          </a:p>
          <a:p>
            <a:pPr marL="541338" lvl="1" indent="-184150">
              <a:lnSpc>
                <a:spcPct val="110000"/>
              </a:lnSpc>
              <a:tabLst>
                <a:tab pos="1435100" algn="l"/>
              </a:tabLst>
              <a:defRPr/>
            </a:pPr>
            <a:r>
              <a:rPr lang="ja-JP" altLang="en-US" sz="1600" dirty="0">
                <a:latin typeface="ＭＳ Ｐゴシック" pitchFamily="50" charset="-128"/>
              </a:rPr>
              <a:t>交換用電動機，電力ケーブル，電源車，移動用変圧器を緊急調達</a:t>
            </a:r>
          </a:p>
          <a:p>
            <a:pPr marL="541338" lvl="1" indent="-184150">
              <a:lnSpc>
                <a:spcPct val="110000"/>
              </a:lnSpc>
              <a:tabLst>
                <a:tab pos="1435100" algn="l"/>
              </a:tabLst>
              <a:defRPr/>
            </a:pPr>
            <a:r>
              <a:rPr lang="ja-JP" altLang="en-US" sz="1600" dirty="0">
                <a:latin typeface="ＭＳ Ｐゴシック" pitchFamily="50" charset="-128"/>
              </a:rPr>
              <a:t>交換用電動機は，東芝工場から空輸，及び柏崎刈羽原子力発電所からのトラック搬送にて確保</a:t>
            </a:r>
          </a:p>
          <a:p>
            <a:pPr marL="177800" indent="-177800">
              <a:lnSpc>
                <a:spcPct val="110000"/>
              </a:lnSpc>
              <a:buFontTx/>
              <a:buNone/>
              <a:tabLst>
                <a:tab pos="1435100" algn="l"/>
              </a:tabLst>
              <a:defRPr/>
            </a:pPr>
            <a:r>
              <a:rPr lang="ja-JP" altLang="en-US" sz="1800" b="1" dirty="0">
                <a:solidFill>
                  <a:srgbClr val="0000FF"/>
                </a:solidFill>
                <a:latin typeface="ＭＳ Ｐゴシック" pitchFamily="50" charset="-128"/>
              </a:rPr>
              <a:t>○現場における機器及び電源の復旧</a:t>
            </a:r>
            <a:r>
              <a:rPr lang="en-US" altLang="ja-JP" sz="1800" b="1" dirty="0">
                <a:solidFill>
                  <a:srgbClr val="0000FF"/>
                </a:solidFill>
                <a:latin typeface="ＭＳ Ｐゴシック" pitchFamily="50" charset="-128"/>
              </a:rPr>
              <a:t>(</a:t>
            </a:r>
            <a:r>
              <a:rPr lang="ja-JP" altLang="en-US" sz="1800" b="1" dirty="0">
                <a:solidFill>
                  <a:srgbClr val="0000FF"/>
                </a:solidFill>
                <a:latin typeface="ＭＳ Ｐゴシック" pitchFamily="50" charset="-128"/>
              </a:rPr>
              <a:t>平成</a:t>
            </a:r>
            <a:r>
              <a:rPr lang="en-US" altLang="ja-JP" sz="1800" b="1" dirty="0">
                <a:solidFill>
                  <a:srgbClr val="0000FF"/>
                </a:solidFill>
                <a:latin typeface="ＭＳ Ｐゴシック" pitchFamily="50" charset="-128"/>
              </a:rPr>
              <a:t>23</a:t>
            </a:r>
            <a:r>
              <a:rPr lang="ja-JP" altLang="en-US" sz="1800" b="1" dirty="0">
                <a:solidFill>
                  <a:srgbClr val="0000FF"/>
                </a:solidFill>
                <a:latin typeface="ＭＳ Ｐゴシック" pitchFamily="50" charset="-128"/>
              </a:rPr>
              <a:t>年</a:t>
            </a:r>
            <a:r>
              <a:rPr lang="en-US" altLang="ja-JP" sz="1800" b="1" dirty="0">
                <a:solidFill>
                  <a:srgbClr val="0000FF"/>
                </a:solidFill>
                <a:latin typeface="ＭＳ Ｐゴシック" pitchFamily="50" charset="-128"/>
              </a:rPr>
              <a:t>3</a:t>
            </a:r>
            <a:r>
              <a:rPr lang="ja-JP" altLang="en-US" sz="1800" b="1" dirty="0">
                <a:solidFill>
                  <a:srgbClr val="0000FF"/>
                </a:solidFill>
                <a:latin typeface="ＭＳ Ｐゴシック" pitchFamily="50" charset="-128"/>
              </a:rPr>
              <a:t>月</a:t>
            </a:r>
            <a:r>
              <a:rPr lang="en-US" altLang="ja-JP" sz="1800" b="1" dirty="0">
                <a:solidFill>
                  <a:srgbClr val="0000FF"/>
                </a:solidFill>
                <a:latin typeface="ＭＳ Ｐゴシック" pitchFamily="50" charset="-128"/>
              </a:rPr>
              <a:t>13</a:t>
            </a:r>
            <a:r>
              <a:rPr lang="ja-JP" altLang="en-US" sz="1800" b="1" dirty="0">
                <a:solidFill>
                  <a:srgbClr val="0000FF"/>
                </a:solidFill>
                <a:latin typeface="ＭＳ Ｐゴシック" pitchFamily="50" charset="-128"/>
              </a:rPr>
              <a:t>日</a:t>
            </a:r>
            <a:r>
              <a:rPr lang="en-US" altLang="ja-JP" sz="1800" b="1" dirty="0">
                <a:solidFill>
                  <a:srgbClr val="0000FF"/>
                </a:solidFill>
                <a:latin typeface="ＭＳ Ｐゴシック" pitchFamily="50" charset="-128"/>
              </a:rPr>
              <a:t>)</a:t>
            </a:r>
          </a:p>
          <a:p>
            <a:pPr marL="541338" lvl="1" indent="-184150">
              <a:lnSpc>
                <a:spcPct val="110000"/>
              </a:lnSpc>
              <a:tabLst>
                <a:tab pos="1435100" algn="l"/>
              </a:tabLst>
              <a:defRPr/>
            </a:pPr>
            <a:r>
              <a:rPr lang="ja-JP" altLang="en-US" sz="1600" dirty="0">
                <a:latin typeface="ＭＳ Ｐゴシック" pitchFamily="50" charset="-128"/>
              </a:rPr>
              <a:t>ＲＨＲ（</a:t>
            </a:r>
            <a:r>
              <a:rPr lang="en-US" altLang="ja-JP" sz="1600" dirty="0">
                <a:latin typeface="ＭＳ Ｐゴシック" pitchFamily="50" charset="-128"/>
              </a:rPr>
              <a:t>B</a:t>
            </a:r>
            <a:r>
              <a:rPr lang="ja-JP" altLang="en-US" sz="1600" dirty="0">
                <a:latin typeface="ＭＳ Ｐゴシック" pitchFamily="50" charset="-128"/>
              </a:rPr>
              <a:t>）系の補機冷却系ポンプ点検，使用不能電動機の交換</a:t>
            </a:r>
          </a:p>
          <a:p>
            <a:pPr marL="541338" lvl="1" indent="-184150">
              <a:lnSpc>
                <a:spcPct val="110000"/>
              </a:lnSpc>
              <a:tabLst>
                <a:tab pos="1435100" algn="l"/>
              </a:tabLst>
              <a:defRPr/>
            </a:pPr>
            <a:r>
              <a:rPr lang="ja-JP" altLang="en-US" sz="1600" dirty="0">
                <a:latin typeface="ＭＳ Ｐゴシック" pitchFamily="50" charset="-128"/>
              </a:rPr>
              <a:t>健全な廃棄物処理建屋電源盤を使用し，また高圧電源車と移動変圧器を現場に配備し，仮設ケーブルを布設</a:t>
            </a:r>
          </a:p>
          <a:p>
            <a:pPr marL="541338" lvl="1" indent="-184150">
              <a:lnSpc>
                <a:spcPct val="110000"/>
              </a:lnSpc>
              <a:tabLst>
                <a:tab pos="1435100" algn="l"/>
              </a:tabLst>
              <a:defRPr/>
            </a:pPr>
            <a:r>
              <a:rPr lang="ja-JP" altLang="en-US" sz="1600" dirty="0">
                <a:latin typeface="ＭＳ Ｐゴシック" pitchFamily="50" charset="-128"/>
              </a:rPr>
              <a:t>総延長</a:t>
            </a:r>
            <a:r>
              <a:rPr lang="en-US" altLang="ja-JP" sz="1600" dirty="0">
                <a:latin typeface="ＭＳ Ｐゴシック" pitchFamily="50" charset="-128"/>
              </a:rPr>
              <a:t>9km</a:t>
            </a:r>
            <a:r>
              <a:rPr lang="ja-JP" altLang="en-US" sz="1600" dirty="0">
                <a:latin typeface="ＭＳ Ｐゴシック" pitchFamily="50" charset="-128"/>
              </a:rPr>
              <a:t>の仮設ケーブルの大半を約</a:t>
            </a:r>
            <a:r>
              <a:rPr lang="en-US" altLang="ja-JP" sz="1600" dirty="0">
                <a:latin typeface="ＭＳ Ｐゴシック" pitchFamily="50" charset="-128"/>
              </a:rPr>
              <a:t>200</a:t>
            </a:r>
            <a:r>
              <a:rPr lang="ja-JP" altLang="en-US" sz="1600" dirty="0">
                <a:latin typeface="ＭＳ Ｐゴシック" pitchFamily="50" charset="-128"/>
              </a:rPr>
              <a:t>名の所員および協力企業社員の手でほぼ１日で布設</a:t>
            </a:r>
          </a:p>
          <a:p>
            <a:pPr marL="177800" indent="-177800">
              <a:lnSpc>
                <a:spcPct val="110000"/>
              </a:lnSpc>
              <a:buFontTx/>
              <a:buNone/>
              <a:tabLst>
                <a:tab pos="1435100" algn="l"/>
              </a:tabLst>
              <a:defRPr/>
            </a:pPr>
            <a:r>
              <a:rPr lang="ja-JP" altLang="en-US" sz="1800" b="1" dirty="0">
                <a:solidFill>
                  <a:srgbClr val="0000FF"/>
                </a:solidFill>
                <a:latin typeface="ＭＳ Ｐゴシック" pitchFamily="50" charset="-128"/>
              </a:rPr>
              <a:t>○残留熱除去系のポンプを起動し原子炉の冷却を開始</a:t>
            </a:r>
            <a:br>
              <a:rPr lang="ja-JP" altLang="en-US" sz="1800" b="1" dirty="0">
                <a:solidFill>
                  <a:srgbClr val="0000FF"/>
                </a:solidFill>
                <a:latin typeface="ＭＳ Ｐゴシック" pitchFamily="50" charset="-128"/>
              </a:rPr>
            </a:br>
            <a:r>
              <a:rPr lang="ja-JP" altLang="en-US" sz="1800" b="1" dirty="0">
                <a:solidFill>
                  <a:srgbClr val="0000FF"/>
                </a:solidFill>
                <a:latin typeface="ＭＳ Ｐゴシック" pitchFamily="50" charset="-128"/>
              </a:rPr>
              <a:t>　　　　　　　　　　　　　　　　　　　　　</a:t>
            </a:r>
            <a:r>
              <a:rPr lang="en-US" altLang="ja-JP" sz="1800" b="1" dirty="0">
                <a:solidFill>
                  <a:srgbClr val="0000FF"/>
                </a:solidFill>
                <a:latin typeface="ＭＳ Ｐゴシック" pitchFamily="50" charset="-128"/>
              </a:rPr>
              <a:t>(</a:t>
            </a:r>
            <a:r>
              <a:rPr lang="ja-JP" altLang="en-US" sz="1800" b="1" dirty="0">
                <a:solidFill>
                  <a:srgbClr val="0000FF"/>
                </a:solidFill>
                <a:latin typeface="ＭＳ Ｐゴシック" pitchFamily="50" charset="-128"/>
              </a:rPr>
              <a:t>平成</a:t>
            </a:r>
            <a:r>
              <a:rPr lang="en-US" altLang="ja-JP" sz="1800" b="1" dirty="0">
                <a:solidFill>
                  <a:srgbClr val="0000FF"/>
                </a:solidFill>
                <a:latin typeface="ＭＳ Ｐゴシック" pitchFamily="50" charset="-128"/>
              </a:rPr>
              <a:t>23</a:t>
            </a:r>
            <a:r>
              <a:rPr lang="ja-JP" altLang="en-US" sz="1800" b="1" dirty="0">
                <a:solidFill>
                  <a:srgbClr val="0000FF"/>
                </a:solidFill>
                <a:latin typeface="ＭＳ Ｐゴシック" pitchFamily="50" charset="-128"/>
              </a:rPr>
              <a:t>年</a:t>
            </a:r>
            <a:r>
              <a:rPr lang="en-US" altLang="ja-JP" sz="1800" b="1" dirty="0">
                <a:solidFill>
                  <a:srgbClr val="0000FF"/>
                </a:solidFill>
                <a:latin typeface="ＭＳ Ｐゴシック" pitchFamily="50" charset="-128"/>
              </a:rPr>
              <a:t>3</a:t>
            </a:r>
            <a:r>
              <a:rPr lang="ja-JP" altLang="en-US" sz="1800" b="1" dirty="0">
                <a:solidFill>
                  <a:srgbClr val="0000FF"/>
                </a:solidFill>
                <a:latin typeface="ＭＳ Ｐゴシック" pitchFamily="50" charset="-128"/>
              </a:rPr>
              <a:t>月</a:t>
            </a:r>
            <a:r>
              <a:rPr lang="en-US" altLang="ja-JP" sz="1800" b="1" dirty="0">
                <a:solidFill>
                  <a:srgbClr val="0000FF"/>
                </a:solidFill>
                <a:latin typeface="ＭＳ Ｐゴシック" pitchFamily="50" charset="-128"/>
              </a:rPr>
              <a:t>14</a:t>
            </a:r>
            <a:r>
              <a:rPr lang="ja-JP" altLang="en-US" sz="1800" b="1" dirty="0">
                <a:solidFill>
                  <a:srgbClr val="0000FF"/>
                </a:solidFill>
                <a:latin typeface="ＭＳ Ｐゴシック" pitchFamily="50" charset="-128"/>
              </a:rPr>
              <a:t>日</a:t>
            </a:r>
            <a:r>
              <a:rPr lang="en-US" altLang="ja-JP" sz="1800" b="1" dirty="0">
                <a:solidFill>
                  <a:srgbClr val="0000FF"/>
                </a:solidFill>
                <a:latin typeface="ＭＳ Ｐゴシック" pitchFamily="50" charset="-128"/>
              </a:rPr>
              <a:t>)</a:t>
            </a:r>
          </a:p>
        </p:txBody>
      </p:sp>
      <p:sp>
        <p:nvSpPr>
          <p:cNvPr id="59396" name="Text Box 4"/>
          <p:cNvSpPr txBox="1">
            <a:spLocks noChangeArrowheads="1"/>
          </p:cNvSpPr>
          <p:nvPr/>
        </p:nvSpPr>
        <p:spPr bwMode="auto">
          <a:xfrm>
            <a:off x="239713" y="5848350"/>
            <a:ext cx="6281737" cy="731838"/>
          </a:xfrm>
          <a:prstGeom prst="rect">
            <a:avLst/>
          </a:prstGeom>
          <a:noFill/>
          <a:ln w="38100" cmpd="dbl" algn="ctr">
            <a:solidFill>
              <a:srgbClr val="0000FF"/>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algn="ctr" eaLnBrk="1" hangingPunct="1">
              <a:lnSpc>
                <a:spcPct val="80000"/>
              </a:lnSpc>
              <a:spcBef>
                <a:spcPct val="50000"/>
              </a:spcBef>
              <a:buClr>
                <a:schemeClr val="folHlink"/>
              </a:buClr>
              <a:buFont typeface="Wingdings" pitchFamily="2" charset="2"/>
              <a:buNone/>
            </a:pPr>
            <a:r>
              <a:rPr lang="ja-JP" altLang="en-US" sz="1800" b="1">
                <a:solidFill>
                  <a:srgbClr val="0000FF"/>
                </a:solidFill>
                <a:latin typeface="ＭＳ Ｐゴシック" pitchFamily="50" charset="-128"/>
              </a:rPr>
              <a:t>さまざまな努力により，</a:t>
            </a:r>
            <a:r>
              <a:rPr lang="ja-JP" altLang="en-US" sz="2000" b="1">
                <a:solidFill>
                  <a:srgbClr val="0000FF"/>
                </a:solidFill>
                <a:latin typeface="ＭＳ Ｐゴシック" pitchFamily="50" charset="-128"/>
              </a:rPr>
              <a:t>平成</a:t>
            </a:r>
            <a:r>
              <a:rPr lang="en-US" altLang="ja-JP" sz="2000" b="1">
                <a:solidFill>
                  <a:srgbClr val="0000FF"/>
                </a:solidFill>
                <a:latin typeface="ＭＳ Ｐゴシック" pitchFamily="50" charset="-128"/>
              </a:rPr>
              <a:t>23</a:t>
            </a:r>
            <a:r>
              <a:rPr lang="ja-JP" altLang="en-US" sz="2000" b="1">
                <a:solidFill>
                  <a:srgbClr val="0000FF"/>
                </a:solidFill>
                <a:latin typeface="ＭＳ Ｐゴシック" pitchFamily="50" charset="-128"/>
              </a:rPr>
              <a:t>年</a:t>
            </a:r>
            <a:r>
              <a:rPr lang="en-US" altLang="ja-JP" sz="2000" b="1">
                <a:solidFill>
                  <a:srgbClr val="0000FF"/>
                </a:solidFill>
                <a:latin typeface="ＭＳ Ｐゴシック" pitchFamily="50" charset="-128"/>
              </a:rPr>
              <a:t>3</a:t>
            </a:r>
            <a:r>
              <a:rPr lang="ja-JP" altLang="en-US" sz="2000" b="1">
                <a:solidFill>
                  <a:srgbClr val="0000FF"/>
                </a:solidFill>
                <a:latin typeface="ＭＳ Ｐゴシック" pitchFamily="50" charset="-128"/>
              </a:rPr>
              <a:t>月</a:t>
            </a:r>
            <a:r>
              <a:rPr lang="en-US" altLang="ja-JP" sz="2000" b="1">
                <a:solidFill>
                  <a:srgbClr val="0000FF"/>
                </a:solidFill>
                <a:latin typeface="ＭＳ Ｐゴシック" pitchFamily="50" charset="-128"/>
              </a:rPr>
              <a:t>15</a:t>
            </a:r>
            <a:r>
              <a:rPr lang="ja-JP" altLang="en-US" sz="2000" b="1">
                <a:solidFill>
                  <a:srgbClr val="0000FF"/>
                </a:solidFill>
                <a:latin typeface="ＭＳ Ｐゴシック" pitchFamily="50" charset="-128"/>
              </a:rPr>
              <a:t>日 午前</a:t>
            </a:r>
            <a:r>
              <a:rPr lang="en-US" altLang="ja-JP" sz="1800" b="1">
                <a:solidFill>
                  <a:srgbClr val="0000FF"/>
                </a:solidFill>
                <a:latin typeface="ＭＳ Ｐゴシック" pitchFamily="50" charset="-128"/>
              </a:rPr>
              <a:t>7</a:t>
            </a:r>
            <a:r>
              <a:rPr lang="ja-JP" altLang="en-US" sz="1800" b="1">
                <a:solidFill>
                  <a:srgbClr val="0000FF"/>
                </a:solidFill>
                <a:latin typeface="ＭＳ Ｐゴシック" pitchFamily="50" charset="-128"/>
              </a:rPr>
              <a:t>時</a:t>
            </a:r>
            <a:r>
              <a:rPr lang="en-US" altLang="ja-JP" sz="1800" b="1">
                <a:solidFill>
                  <a:srgbClr val="0000FF"/>
                </a:solidFill>
                <a:latin typeface="ＭＳ Ｐゴシック" pitchFamily="50" charset="-128"/>
              </a:rPr>
              <a:t>15</a:t>
            </a:r>
            <a:r>
              <a:rPr lang="ja-JP" altLang="en-US" sz="1800" b="1">
                <a:solidFill>
                  <a:srgbClr val="0000FF"/>
                </a:solidFill>
                <a:latin typeface="ＭＳ Ｐゴシック" pitchFamily="50" charset="-128"/>
              </a:rPr>
              <a:t>分に</a:t>
            </a:r>
          </a:p>
          <a:p>
            <a:pPr algn="ctr" eaLnBrk="1" hangingPunct="1">
              <a:lnSpc>
                <a:spcPct val="80000"/>
              </a:lnSpc>
              <a:spcBef>
                <a:spcPct val="50000"/>
              </a:spcBef>
              <a:buClr>
                <a:schemeClr val="folHlink"/>
              </a:buClr>
              <a:buFont typeface="Wingdings" pitchFamily="2" charset="2"/>
              <a:buNone/>
            </a:pPr>
            <a:r>
              <a:rPr lang="ja-JP" altLang="en-US" sz="1800" b="1">
                <a:solidFill>
                  <a:srgbClr val="0000FF"/>
                </a:solidFill>
                <a:latin typeface="ＭＳ Ｐゴシック" pitchFamily="50" charset="-128"/>
              </a:rPr>
              <a:t>全号機において冷温停止を達成</a:t>
            </a:r>
          </a:p>
        </p:txBody>
      </p:sp>
      <p:pic>
        <p:nvPicPr>
          <p:cNvPr id="59397" name="Picture 5" descr="画像 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3413" y="2911475"/>
            <a:ext cx="2060575"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398" name="Picture 6" descr="電源車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9763" y="969963"/>
            <a:ext cx="2159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1350" y="4852988"/>
            <a:ext cx="2055813" cy="168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0" name="Text Box 8"/>
          <p:cNvSpPr txBox="1">
            <a:spLocks noChangeArrowheads="1"/>
          </p:cNvSpPr>
          <p:nvPr/>
        </p:nvSpPr>
        <p:spPr bwMode="auto">
          <a:xfrm>
            <a:off x="7445375" y="682625"/>
            <a:ext cx="15192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50000"/>
              </a:spcBef>
              <a:buFontTx/>
              <a:buNone/>
            </a:pPr>
            <a:r>
              <a:rPr lang="ja-JP" altLang="en-US" sz="1400" b="1">
                <a:solidFill>
                  <a:srgbClr val="000099"/>
                </a:solidFill>
                <a:latin typeface="ＭＳ Ｐゴシック" pitchFamily="50" charset="-128"/>
              </a:rPr>
              <a:t>電源車の調達</a:t>
            </a:r>
          </a:p>
        </p:txBody>
      </p:sp>
      <p:sp>
        <p:nvSpPr>
          <p:cNvPr id="59401" name="Text Box 9"/>
          <p:cNvSpPr txBox="1">
            <a:spLocks noChangeArrowheads="1"/>
          </p:cNvSpPr>
          <p:nvPr/>
        </p:nvSpPr>
        <p:spPr bwMode="auto">
          <a:xfrm>
            <a:off x="7445375" y="2625725"/>
            <a:ext cx="15192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50000"/>
              </a:spcBef>
              <a:buFontTx/>
              <a:buNone/>
            </a:pPr>
            <a:r>
              <a:rPr lang="ja-JP" altLang="en-US" sz="1400" b="1">
                <a:solidFill>
                  <a:srgbClr val="000099"/>
                </a:solidFill>
                <a:latin typeface="ＭＳ Ｐゴシック" pitchFamily="50" charset="-128"/>
              </a:rPr>
              <a:t>電動機の交換</a:t>
            </a:r>
          </a:p>
        </p:txBody>
      </p:sp>
      <p:sp>
        <p:nvSpPr>
          <p:cNvPr id="59402" name="Text Box 10"/>
          <p:cNvSpPr txBox="1">
            <a:spLocks noChangeArrowheads="1"/>
          </p:cNvSpPr>
          <p:nvPr/>
        </p:nvSpPr>
        <p:spPr bwMode="auto">
          <a:xfrm>
            <a:off x="7143750" y="4568825"/>
            <a:ext cx="1838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50000"/>
              </a:spcBef>
              <a:buFontTx/>
              <a:buNone/>
            </a:pPr>
            <a:r>
              <a:rPr lang="ja-JP" altLang="en-US" sz="1400" b="1">
                <a:solidFill>
                  <a:srgbClr val="000099"/>
                </a:solidFill>
                <a:latin typeface="ＭＳ Ｐゴシック" pitchFamily="50" charset="-128"/>
              </a:rPr>
              <a:t>仮設ケーブルの布設</a:t>
            </a:r>
          </a:p>
        </p:txBody>
      </p:sp>
      <p:sp>
        <p:nvSpPr>
          <p:cNvPr id="59403" name="AutoShape 11"/>
          <p:cNvSpPr>
            <a:spLocks noChangeArrowheads="1"/>
          </p:cNvSpPr>
          <p:nvPr/>
        </p:nvSpPr>
        <p:spPr bwMode="auto">
          <a:xfrm>
            <a:off x="2789238" y="5462588"/>
            <a:ext cx="506412" cy="307975"/>
          </a:xfrm>
          <a:prstGeom prst="downArrow">
            <a:avLst>
              <a:gd name="adj1" fmla="val 50000"/>
              <a:gd name="adj2" fmla="val 25000"/>
            </a:avLst>
          </a:prstGeom>
          <a:noFill/>
          <a:ln w="28575" algn="ctr">
            <a:solidFill>
              <a:srgbClr val="0000FF"/>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9404" name="Rectangle 12"/>
          <p:cNvSpPr>
            <a:spLocks noChangeArrowheads="1"/>
          </p:cNvSpPr>
          <p:nvPr/>
        </p:nvSpPr>
        <p:spPr bwMode="auto">
          <a:xfrm>
            <a:off x="4475163" y="6583363"/>
            <a:ext cx="3792537" cy="27463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50000"/>
              </a:spcBef>
              <a:buClr>
                <a:schemeClr val="folHlink"/>
              </a:buClr>
              <a:buFont typeface="Wingdings" pitchFamily="2" charset="2"/>
              <a:buNone/>
            </a:pPr>
            <a:r>
              <a:rPr lang="ja-JP" altLang="en-US" sz="1200">
                <a:latin typeface="ＭＳ Ｐゴシック" pitchFamily="50" charset="-128"/>
              </a:rPr>
              <a:t>目的外使用・複製・開示禁止　東京電力株式会社</a:t>
            </a:r>
          </a:p>
        </p:txBody>
      </p:sp>
      <p:grpSp>
        <p:nvGrpSpPr>
          <p:cNvPr id="59405" name="Group 13"/>
          <p:cNvGrpSpPr>
            <a:grpSpLocks/>
          </p:cNvGrpSpPr>
          <p:nvPr/>
        </p:nvGrpSpPr>
        <p:grpSpPr bwMode="auto">
          <a:xfrm>
            <a:off x="7742238" y="4852988"/>
            <a:ext cx="4373562" cy="2924175"/>
            <a:chOff x="5283" y="3057"/>
            <a:chExt cx="2985" cy="1842"/>
          </a:xfrm>
        </p:grpSpPr>
        <p:sp>
          <p:nvSpPr>
            <p:cNvPr id="59428" name="AutoShape 14"/>
            <p:cNvSpPr>
              <a:spLocks noChangeArrowheads="1"/>
            </p:cNvSpPr>
            <p:nvPr/>
          </p:nvSpPr>
          <p:spPr bwMode="auto">
            <a:xfrm rot="-797698">
              <a:off x="5283" y="3137"/>
              <a:ext cx="200" cy="236"/>
            </a:xfrm>
            <a:prstGeom prst="parallelogram">
              <a:avLst>
                <a:gd name="adj" fmla="val 25000"/>
              </a:avLst>
            </a:prstGeom>
            <a:solidFill>
              <a:schemeClr val="tx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9429" name="Rectangle 15"/>
            <p:cNvSpPr>
              <a:spLocks noChangeArrowheads="1"/>
            </p:cNvSpPr>
            <p:nvPr/>
          </p:nvSpPr>
          <p:spPr bwMode="auto">
            <a:xfrm>
              <a:off x="5615" y="3057"/>
              <a:ext cx="52" cy="119"/>
            </a:xfrm>
            <a:prstGeom prst="rect">
              <a:avLst/>
            </a:prstGeom>
            <a:solidFill>
              <a:schemeClr val="tx1"/>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endParaRPr lang="ja-JP" altLang="en-US" sz="1800"/>
            </a:p>
          </p:txBody>
        </p:sp>
        <p:sp>
          <p:nvSpPr>
            <p:cNvPr id="59430" name="AutoShape 16"/>
            <p:cNvSpPr>
              <a:spLocks noChangeArrowheads="1"/>
            </p:cNvSpPr>
            <p:nvPr/>
          </p:nvSpPr>
          <p:spPr bwMode="auto">
            <a:xfrm>
              <a:off x="6497" y="3740"/>
              <a:ext cx="1771" cy="1159"/>
            </a:xfrm>
            <a:prstGeom prst="cloudCallout">
              <a:avLst>
                <a:gd name="adj1" fmla="val -38426"/>
                <a:gd name="adj2" fmla="val 36801"/>
              </a:avLst>
            </a:prstGeom>
            <a:solidFill>
              <a:srgbClr val="C0C0C0"/>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algn="ctr" eaLnBrk="1" hangingPunct="1">
                <a:spcBef>
                  <a:spcPct val="50000"/>
                </a:spcBef>
                <a:buClr>
                  <a:schemeClr val="folHlink"/>
                </a:buClr>
                <a:buFont typeface="Wingdings" pitchFamily="2" charset="2"/>
                <a:buNone/>
              </a:pPr>
              <a:r>
                <a:rPr lang="ja-JP" altLang="en-US" sz="1400">
                  <a:latin typeface="ＭＳ Ｐゴシック" pitchFamily="50" charset="-128"/>
                </a:rPr>
                <a:t>プレゼン用（プロジェクタ用</a:t>
              </a:r>
              <a:r>
                <a:rPr lang="en-US" altLang="ja-JP" sz="1400">
                  <a:latin typeface="ＭＳ Ｐゴシック" pitchFamily="50" charset="-128"/>
                </a:rPr>
                <a:t>or</a:t>
              </a:r>
              <a:r>
                <a:rPr lang="ja-JP" altLang="en-US" sz="1400">
                  <a:latin typeface="ＭＳ Ｐゴシック" pitchFamily="50" charset="-128"/>
                </a:rPr>
                <a:t>（紙の場合）説明者用１部）は黒塗りを削除すること</a:t>
              </a:r>
            </a:p>
            <a:p>
              <a:pPr algn="ctr" eaLnBrk="1" hangingPunct="1">
                <a:spcBef>
                  <a:spcPct val="50000"/>
                </a:spcBef>
                <a:buClr>
                  <a:schemeClr val="folHlink"/>
                </a:buClr>
                <a:buFont typeface="Wingdings" pitchFamily="2" charset="2"/>
                <a:buNone/>
              </a:pPr>
              <a:r>
                <a:rPr lang="ja-JP" altLang="en-US" sz="1400">
                  <a:latin typeface="ＭＳ Ｐゴシック" pitchFamily="50" charset="-128"/>
                </a:rPr>
                <a:t>（配布用は黒塗りあり）</a:t>
              </a:r>
            </a:p>
          </p:txBody>
        </p:sp>
      </p:grpSp>
      <p:grpSp>
        <p:nvGrpSpPr>
          <p:cNvPr id="59406" name="Group 17"/>
          <p:cNvGrpSpPr>
            <a:grpSpLocks/>
          </p:cNvGrpSpPr>
          <p:nvPr/>
        </p:nvGrpSpPr>
        <p:grpSpPr bwMode="auto">
          <a:xfrm>
            <a:off x="9636125" y="1004888"/>
            <a:ext cx="2087563" cy="5118100"/>
            <a:chOff x="6368" y="496"/>
            <a:chExt cx="1624" cy="3224"/>
          </a:xfrm>
        </p:grpSpPr>
        <p:sp>
          <p:nvSpPr>
            <p:cNvPr id="59408" name="Text Box 18"/>
            <p:cNvSpPr txBox="1">
              <a:spLocks noChangeArrowheads="1"/>
            </p:cNvSpPr>
            <p:nvPr/>
          </p:nvSpPr>
          <p:spPr bwMode="auto">
            <a:xfrm>
              <a:off x="6368" y="496"/>
              <a:ext cx="1000" cy="268"/>
            </a:xfrm>
            <a:prstGeom prst="rect">
              <a:avLst/>
            </a:prstGeom>
            <a:solidFill>
              <a:srgbClr val="FF99CC"/>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algn="ctr" eaLnBrk="1" hangingPunct="1">
                <a:spcBef>
                  <a:spcPct val="50000"/>
                </a:spcBef>
                <a:buClr>
                  <a:schemeClr val="folHlink"/>
                </a:buClr>
                <a:buFont typeface="Wingdings" pitchFamily="2" charset="2"/>
                <a:buNone/>
              </a:pPr>
              <a:r>
                <a:rPr lang="ja-JP" altLang="en-US" sz="2000">
                  <a:latin typeface="ＭＳ Ｐゴシック" pitchFamily="50" charset="-128"/>
                </a:rPr>
                <a:t>フルＡ</a:t>
              </a:r>
            </a:p>
          </p:txBody>
        </p:sp>
        <p:sp>
          <p:nvSpPr>
            <p:cNvPr id="59409" name="Text Box 19"/>
            <p:cNvSpPr txBox="1">
              <a:spLocks noChangeArrowheads="1"/>
            </p:cNvSpPr>
            <p:nvPr/>
          </p:nvSpPr>
          <p:spPr bwMode="auto">
            <a:xfrm>
              <a:off x="6368" y="776"/>
              <a:ext cx="1000" cy="268"/>
            </a:xfrm>
            <a:prstGeom prst="rect">
              <a:avLst/>
            </a:prstGeom>
            <a:solidFill>
              <a:srgbClr val="FF99CC"/>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algn="ctr" eaLnBrk="1" hangingPunct="1">
                <a:spcBef>
                  <a:spcPct val="50000"/>
                </a:spcBef>
                <a:buClr>
                  <a:schemeClr val="folHlink"/>
                </a:buClr>
                <a:buFont typeface="Wingdings" pitchFamily="2" charset="2"/>
                <a:buNone/>
              </a:pPr>
              <a:r>
                <a:rPr lang="ja-JP" altLang="en-US" sz="2000">
                  <a:latin typeface="ＭＳ Ｐゴシック" pitchFamily="50" charset="-128"/>
                </a:rPr>
                <a:t>フルＢ</a:t>
              </a:r>
            </a:p>
          </p:txBody>
        </p:sp>
        <p:sp>
          <p:nvSpPr>
            <p:cNvPr id="59410" name="Text Box 20"/>
            <p:cNvSpPr txBox="1">
              <a:spLocks noChangeArrowheads="1"/>
            </p:cNvSpPr>
            <p:nvPr/>
          </p:nvSpPr>
          <p:spPr bwMode="auto">
            <a:xfrm>
              <a:off x="6368" y="1056"/>
              <a:ext cx="1000" cy="268"/>
            </a:xfrm>
            <a:prstGeom prst="rect">
              <a:avLst/>
            </a:prstGeom>
            <a:solidFill>
              <a:srgbClr val="FF99CC"/>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algn="ctr" eaLnBrk="1" hangingPunct="1">
                <a:spcBef>
                  <a:spcPct val="50000"/>
                </a:spcBef>
                <a:buClr>
                  <a:schemeClr val="folHlink"/>
                </a:buClr>
                <a:buFont typeface="Wingdings" pitchFamily="2" charset="2"/>
                <a:buNone/>
              </a:pPr>
              <a:r>
                <a:rPr lang="ja-JP" altLang="en-US" sz="2000">
                  <a:latin typeface="ＭＳ Ｐゴシック" pitchFamily="50" charset="-128"/>
                </a:rPr>
                <a:t>フルＣ</a:t>
              </a:r>
            </a:p>
          </p:txBody>
        </p:sp>
        <p:sp>
          <p:nvSpPr>
            <p:cNvPr id="59411" name="Text Box 21"/>
            <p:cNvSpPr txBox="1">
              <a:spLocks noChangeArrowheads="1"/>
            </p:cNvSpPr>
            <p:nvPr/>
          </p:nvSpPr>
          <p:spPr bwMode="auto">
            <a:xfrm>
              <a:off x="6368" y="1388"/>
              <a:ext cx="1000" cy="268"/>
            </a:xfrm>
            <a:prstGeom prst="rect">
              <a:avLst/>
            </a:prstGeom>
            <a:solidFill>
              <a:srgbClr val="99CCFF"/>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algn="ctr" eaLnBrk="1" hangingPunct="1">
                <a:spcBef>
                  <a:spcPct val="50000"/>
                </a:spcBef>
                <a:buClr>
                  <a:schemeClr val="folHlink"/>
                </a:buClr>
                <a:buFont typeface="Wingdings" pitchFamily="2" charset="2"/>
                <a:buNone/>
              </a:pPr>
              <a:r>
                <a:rPr lang="ja-JP" altLang="en-US" sz="2000">
                  <a:latin typeface="ＭＳ Ｐゴシック" pitchFamily="50" charset="-128"/>
                </a:rPr>
                <a:t>ミドル</a:t>
              </a:r>
            </a:p>
          </p:txBody>
        </p:sp>
        <p:sp>
          <p:nvSpPr>
            <p:cNvPr id="59412" name="Text Box 22"/>
            <p:cNvSpPr txBox="1">
              <a:spLocks noChangeArrowheads="1"/>
            </p:cNvSpPr>
            <p:nvPr/>
          </p:nvSpPr>
          <p:spPr bwMode="auto">
            <a:xfrm>
              <a:off x="6368" y="1668"/>
              <a:ext cx="1000" cy="268"/>
            </a:xfrm>
            <a:prstGeom prst="rect">
              <a:avLst/>
            </a:prstGeom>
            <a:solidFill>
              <a:srgbClr val="99CCFF"/>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algn="ctr" eaLnBrk="1" hangingPunct="1">
                <a:spcBef>
                  <a:spcPct val="50000"/>
                </a:spcBef>
                <a:buClr>
                  <a:schemeClr val="folHlink"/>
                </a:buClr>
                <a:buFont typeface="Wingdings" pitchFamily="2" charset="2"/>
                <a:buNone/>
              </a:pPr>
              <a:r>
                <a:rPr lang="ja-JP" altLang="en-US" sz="2000">
                  <a:latin typeface="ＭＳ Ｐゴシック" pitchFamily="50" charset="-128"/>
                </a:rPr>
                <a:t>ミドルＡ</a:t>
              </a:r>
            </a:p>
          </p:txBody>
        </p:sp>
        <p:sp>
          <p:nvSpPr>
            <p:cNvPr id="59413" name="Text Box 23"/>
            <p:cNvSpPr txBox="1">
              <a:spLocks noChangeArrowheads="1"/>
            </p:cNvSpPr>
            <p:nvPr/>
          </p:nvSpPr>
          <p:spPr bwMode="auto">
            <a:xfrm>
              <a:off x="6368" y="1948"/>
              <a:ext cx="1000" cy="268"/>
            </a:xfrm>
            <a:prstGeom prst="rect">
              <a:avLst/>
            </a:prstGeom>
            <a:solidFill>
              <a:srgbClr val="99CCFF"/>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algn="ctr" eaLnBrk="1" hangingPunct="1">
                <a:spcBef>
                  <a:spcPct val="50000"/>
                </a:spcBef>
                <a:buClr>
                  <a:schemeClr val="folHlink"/>
                </a:buClr>
                <a:buFont typeface="Wingdings" pitchFamily="2" charset="2"/>
                <a:buNone/>
              </a:pPr>
              <a:r>
                <a:rPr lang="ja-JP" altLang="en-US" sz="2000">
                  <a:latin typeface="ＭＳ Ｐゴシック" pitchFamily="50" charset="-128"/>
                </a:rPr>
                <a:t>ミドルＢ</a:t>
              </a:r>
            </a:p>
          </p:txBody>
        </p:sp>
        <p:sp>
          <p:nvSpPr>
            <p:cNvPr id="59414" name="Text Box 24"/>
            <p:cNvSpPr txBox="1">
              <a:spLocks noChangeArrowheads="1"/>
            </p:cNvSpPr>
            <p:nvPr/>
          </p:nvSpPr>
          <p:spPr bwMode="auto">
            <a:xfrm>
              <a:off x="6368" y="2348"/>
              <a:ext cx="1000" cy="268"/>
            </a:xfrm>
            <a:prstGeom prst="rect">
              <a:avLst/>
            </a:prstGeom>
            <a:solidFill>
              <a:srgbClr val="FFCC99"/>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algn="ctr" eaLnBrk="1" hangingPunct="1">
                <a:spcBef>
                  <a:spcPct val="50000"/>
                </a:spcBef>
                <a:buClr>
                  <a:schemeClr val="folHlink"/>
                </a:buClr>
                <a:buFont typeface="Wingdings" pitchFamily="2" charset="2"/>
                <a:buNone/>
              </a:pPr>
              <a:r>
                <a:rPr lang="ja-JP" altLang="en-US" sz="2000">
                  <a:latin typeface="ＭＳ Ｐゴシック" pitchFamily="50" charset="-128"/>
                </a:rPr>
                <a:t>ショートＡ</a:t>
              </a:r>
            </a:p>
          </p:txBody>
        </p:sp>
        <p:sp>
          <p:nvSpPr>
            <p:cNvPr id="59415" name="Text Box 25"/>
            <p:cNvSpPr txBox="1">
              <a:spLocks noChangeArrowheads="1"/>
            </p:cNvSpPr>
            <p:nvPr/>
          </p:nvSpPr>
          <p:spPr bwMode="auto">
            <a:xfrm>
              <a:off x="6368" y="2620"/>
              <a:ext cx="1000" cy="268"/>
            </a:xfrm>
            <a:prstGeom prst="rect">
              <a:avLst/>
            </a:prstGeom>
            <a:solidFill>
              <a:srgbClr val="FFCC99"/>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algn="ctr" eaLnBrk="1" hangingPunct="1">
                <a:spcBef>
                  <a:spcPct val="50000"/>
                </a:spcBef>
                <a:buClr>
                  <a:schemeClr val="folHlink"/>
                </a:buClr>
                <a:buFont typeface="Wingdings" pitchFamily="2" charset="2"/>
                <a:buNone/>
              </a:pPr>
              <a:r>
                <a:rPr lang="ja-JP" altLang="en-US" sz="2000">
                  <a:latin typeface="ＭＳ Ｐゴシック" pitchFamily="50" charset="-128"/>
                </a:rPr>
                <a:t>ショートＢ</a:t>
              </a:r>
            </a:p>
          </p:txBody>
        </p:sp>
        <p:sp>
          <p:nvSpPr>
            <p:cNvPr id="59416" name="Text Box 26"/>
            <p:cNvSpPr txBox="1">
              <a:spLocks noChangeArrowheads="1"/>
            </p:cNvSpPr>
            <p:nvPr/>
          </p:nvSpPr>
          <p:spPr bwMode="auto">
            <a:xfrm>
              <a:off x="6368" y="2892"/>
              <a:ext cx="1000" cy="268"/>
            </a:xfrm>
            <a:prstGeom prst="rect">
              <a:avLst/>
            </a:prstGeom>
            <a:solidFill>
              <a:srgbClr val="FFCC99"/>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algn="ctr" eaLnBrk="1" hangingPunct="1">
                <a:spcBef>
                  <a:spcPct val="50000"/>
                </a:spcBef>
                <a:buClr>
                  <a:schemeClr val="folHlink"/>
                </a:buClr>
                <a:buFont typeface="Wingdings" pitchFamily="2" charset="2"/>
                <a:buNone/>
              </a:pPr>
              <a:r>
                <a:rPr lang="ja-JP" altLang="en-US" sz="2000">
                  <a:latin typeface="ＭＳ Ｐゴシック" pitchFamily="50" charset="-128"/>
                </a:rPr>
                <a:t>ショートＣ</a:t>
              </a:r>
            </a:p>
          </p:txBody>
        </p:sp>
        <p:sp>
          <p:nvSpPr>
            <p:cNvPr id="59417" name="Text Box 27"/>
            <p:cNvSpPr txBox="1">
              <a:spLocks noChangeArrowheads="1"/>
            </p:cNvSpPr>
            <p:nvPr/>
          </p:nvSpPr>
          <p:spPr bwMode="auto">
            <a:xfrm>
              <a:off x="6368" y="3260"/>
              <a:ext cx="1000" cy="460"/>
            </a:xfrm>
            <a:prstGeom prst="rect">
              <a:avLst/>
            </a:prstGeom>
            <a:solidFill>
              <a:schemeClr val="folHlink"/>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algn="ctr" eaLnBrk="1" hangingPunct="1">
                <a:spcBef>
                  <a:spcPct val="50000"/>
                </a:spcBef>
                <a:buClr>
                  <a:schemeClr val="folHlink"/>
                </a:buClr>
                <a:buFont typeface="Wingdings" pitchFamily="2" charset="2"/>
                <a:buNone/>
              </a:pPr>
              <a:r>
                <a:rPr lang="ja-JP" altLang="en-US" sz="2000">
                  <a:latin typeface="ＭＳ Ｐゴシック" pitchFamily="50" charset="-128"/>
                </a:rPr>
                <a:t>Ａ３　</a:t>
              </a:r>
              <a:r>
                <a:rPr lang="en-US" altLang="ja-JP" sz="2000">
                  <a:latin typeface="ＭＳ Ｐゴシック" pitchFamily="50" charset="-128"/>
                </a:rPr>
                <a:t>1</a:t>
              </a:r>
              <a:r>
                <a:rPr lang="ja-JP" altLang="en-US" sz="2000">
                  <a:latin typeface="ＭＳ Ｐゴシック" pitchFamily="50" charset="-128"/>
                </a:rPr>
                <a:t>枚版　</a:t>
              </a:r>
            </a:p>
          </p:txBody>
        </p:sp>
        <p:sp>
          <p:nvSpPr>
            <p:cNvPr id="59418" name="Text Box 28"/>
            <p:cNvSpPr txBox="1">
              <a:spLocks noChangeArrowheads="1"/>
            </p:cNvSpPr>
            <p:nvPr/>
          </p:nvSpPr>
          <p:spPr bwMode="auto">
            <a:xfrm>
              <a:off x="7376" y="496"/>
              <a:ext cx="616" cy="268"/>
            </a:xfrm>
            <a:prstGeom prst="rect">
              <a:avLst/>
            </a:prstGeom>
            <a:solidFill>
              <a:srgbClr val="FF99CC"/>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algn="ctr" eaLnBrk="1" hangingPunct="1">
                <a:spcBef>
                  <a:spcPct val="50000"/>
                </a:spcBef>
                <a:buClr>
                  <a:schemeClr val="folHlink"/>
                </a:buClr>
                <a:buFont typeface="Wingdings" pitchFamily="2" charset="2"/>
                <a:buNone/>
              </a:pPr>
              <a:r>
                <a:rPr lang="ja-JP" altLang="en-US" sz="2000">
                  <a:latin typeface="ＭＳ Ｐゴシック" pitchFamily="50" charset="-128"/>
                </a:rPr>
                <a:t>－</a:t>
              </a:r>
            </a:p>
          </p:txBody>
        </p:sp>
        <p:sp>
          <p:nvSpPr>
            <p:cNvPr id="59419" name="Text Box 29"/>
            <p:cNvSpPr txBox="1">
              <a:spLocks noChangeArrowheads="1"/>
            </p:cNvSpPr>
            <p:nvPr/>
          </p:nvSpPr>
          <p:spPr bwMode="auto">
            <a:xfrm>
              <a:off x="7376" y="776"/>
              <a:ext cx="616" cy="268"/>
            </a:xfrm>
            <a:prstGeom prst="rect">
              <a:avLst/>
            </a:prstGeom>
            <a:solidFill>
              <a:srgbClr val="FF99CC"/>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algn="ctr" eaLnBrk="1" hangingPunct="1">
                <a:spcBef>
                  <a:spcPct val="50000"/>
                </a:spcBef>
                <a:buClr>
                  <a:schemeClr val="folHlink"/>
                </a:buClr>
                <a:buFont typeface="Wingdings" pitchFamily="2" charset="2"/>
                <a:buNone/>
              </a:pPr>
              <a:r>
                <a:rPr lang="ja-JP" altLang="en-US" sz="2000">
                  <a:latin typeface="ＭＳ Ｐゴシック" pitchFamily="50" charset="-128"/>
                </a:rPr>
                <a:t>９</a:t>
              </a:r>
            </a:p>
          </p:txBody>
        </p:sp>
        <p:sp>
          <p:nvSpPr>
            <p:cNvPr id="59420" name="Text Box 30"/>
            <p:cNvSpPr txBox="1">
              <a:spLocks noChangeArrowheads="1"/>
            </p:cNvSpPr>
            <p:nvPr/>
          </p:nvSpPr>
          <p:spPr bwMode="auto">
            <a:xfrm>
              <a:off x="7376" y="1056"/>
              <a:ext cx="616" cy="268"/>
            </a:xfrm>
            <a:prstGeom prst="rect">
              <a:avLst/>
            </a:prstGeom>
            <a:solidFill>
              <a:srgbClr val="FF99CC"/>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algn="ctr" eaLnBrk="1" hangingPunct="1">
                <a:spcBef>
                  <a:spcPct val="50000"/>
                </a:spcBef>
                <a:buClr>
                  <a:schemeClr val="folHlink"/>
                </a:buClr>
                <a:buFont typeface="Wingdings" pitchFamily="2" charset="2"/>
                <a:buNone/>
              </a:pPr>
              <a:r>
                <a:rPr lang="ja-JP" altLang="en-US" sz="2000">
                  <a:latin typeface="ＭＳ Ｐゴシック" pitchFamily="50" charset="-128"/>
                </a:rPr>
                <a:t>－</a:t>
              </a:r>
            </a:p>
          </p:txBody>
        </p:sp>
        <p:sp>
          <p:nvSpPr>
            <p:cNvPr id="59421" name="Text Box 31"/>
            <p:cNvSpPr txBox="1">
              <a:spLocks noChangeArrowheads="1"/>
            </p:cNvSpPr>
            <p:nvPr/>
          </p:nvSpPr>
          <p:spPr bwMode="auto">
            <a:xfrm>
              <a:off x="7376" y="1388"/>
              <a:ext cx="616" cy="268"/>
            </a:xfrm>
            <a:prstGeom prst="rect">
              <a:avLst/>
            </a:prstGeom>
            <a:solidFill>
              <a:srgbClr val="99CCFF"/>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algn="ctr" eaLnBrk="1" hangingPunct="1">
                <a:spcBef>
                  <a:spcPct val="50000"/>
                </a:spcBef>
                <a:buClr>
                  <a:schemeClr val="folHlink"/>
                </a:buClr>
                <a:buFont typeface="Wingdings" pitchFamily="2" charset="2"/>
                <a:buNone/>
              </a:pPr>
              <a:r>
                <a:rPr lang="ja-JP" altLang="en-US" sz="2000">
                  <a:latin typeface="ＭＳ Ｐゴシック" pitchFamily="50" charset="-128"/>
                </a:rPr>
                <a:t>－</a:t>
              </a:r>
            </a:p>
          </p:txBody>
        </p:sp>
        <p:sp>
          <p:nvSpPr>
            <p:cNvPr id="59422" name="Text Box 32"/>
            <p:cNvSpPr txBox="1">
              <a:spLocks noChangeArrowheads="1"/>
            </p:cNvSpPr>
            <p:nvPr/>
          </p:nvSpPr>
          <p:spPr bwMode="auto">
            <a:xfrm>
              <a:off x="7376" y="1668"/>
              <a:ext cx="616" cy="268"/>
            </a:xfrm>
            <a:prstGeom prst="rect">
              <a:avLst/>
            </a:prstGeom>
            <a:solidFill>
              <a:srgbClr val="99CCFF"/>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algn="ctr" eaLnBrk="1" hangingPunct="1">
                <a:spcBef>
                  <a:spcPct val="50000"/>
                </a:spcBef>
                <a:buClr>
                  <a:schemeClr val="folHlink"/>
                </a:buClr>
                <a:buFont typeface="Wingdings" pitchFamily="2" charset="2"/>
                <a:buNone/>
              </a:pPr>
              <a:r>
                <a:rPr lang="ja-JP" altLang="en-US" sz="2000">
                  <a:latin typeface="ＭＳ Ｐゴシック" pitchFamily="50" charset="-128"/>
                </a:rPr>
                <a:t>－</a:t>
              </a:r>
            </a:p>
          </p:txBody>
        </p:sp>
        <p:sp>
          <p:nvSpPr>
            <p:cNvPr id="59423" name="Text Box 33"/>
            <p:cNvSpPr txBox="1">
              <a:spLocks noChangeArrowheads="1"/>
            </p:cNvSpPr>
            <p:nvPr/>
          </p:nvSpPr>
          <p:spPr bwMode="auto">
            <a:xfrm>
              <a:off x="7376" y="1948"/>
              <a:ext cx="616" cy="268"/>
            </a:xfrm>
            <a:prstGeom prst="rect">
              <a:avLst/>
            </a:prstGeom>
            <a:solidFill>
              <a:srgbClr val="99CCFF"/>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algn="ctr" eaLnBrk="1" hangingPunct="1">
                <a:spcBef>
                  <a:spcPct val="50000"/>
                </a:spcBef>
                <a:buClr>
                  <a:schemeClr val="folHlink"/>
                </a:buClr>
                <a:buFont typeface="Wingdings" pitchFamily="2" charset="2"/>
                <a:buNone/>
              </a:pPr>
              <a:r>
                <a:rPr lang="ja-JP" altLang="en-US" sz="2000">
                  <a:latin typeface="ＭＳ Ｐゴシック" pitchFamily="50" charset="-128"/>
                </a:rPr>
                <a:t>９</a:t>
              </a:r>
            </a:p>
          </p:txBody>
        </p:sp>
        <p:sp>
          <p:nvSpPr>
            <p:cNvPr id="59424" name="Text Box 34"/>
            <p:cNvSpPr txBox="1">
              <a:spLocks noChangeArrowheads="1"/>
            </p:cNvSpPr>
            <p:nvPr/>
          </p:nvSpPr>
          <p:spPr bwMode="auto">
            <a:xfrm>
              <a:off x="7376" y="2348"/>
              <a:ext cx="616" cy="268"/>
            </a:xfrm>
            <a:prstGeom prst="rect">
              <a:avLst/>
            </a:prstGeom>
            <a:solidFill>
              <a:srgbClr val="FFCC99"/>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algn="ctr" eaLnBrk="1" hangingPunct="1">
                <a:spcBef>
                  <a:spcPct val="50000"/>
                </a:spcBef>
                <a:buClr>
                  <a:schemeClr val="folHlink"/>
                </a:buClr>
                <a:buFont typeface="Wingdings" pitchFamily="2" charset="2"/>
                <a:buNone/>
              </a:pPr>
              <a:r>
                <a:rPr lang="ja-JP" altLang="en-US" sz="2000">
                  <a:latin typeface="ＭＳ Ｐゴシック" pitchFamily="50" charset="-128"/>
                </a:rPr>
                <a:t>８</a:t>
              </a:r>
            </a:p>
          </p:txBody>
        </p:sp>
        <p:sp>
          <p:nvSpPr>
            <p:cNvPr id="59425" name="Text Box 35"/>
            <p:cNvSpPr txBox="1">
              <a:spLocks noChangeArrowheads="1"/>
            </p:cNvSpPr>
            <p:nvPr/>
          </p:nvSpPr>
          <p:spPr bwMode="auto">
            <a:xfrm>
              <a:off x="7376" y="2620"/>
              <a:ext cx="616" cy="268"/>
            </a:xfrm>
            <a:prstGeom prst="rect">
              <a:avLst/>
            </a:prstGeom>
            <a:solidFill>
              <a:srgbClr val="FFCC99"/>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algn="ctr" eaLnBrk="1" hangingPunct="1">
                <a:spcBef>
                  <a:spcPct val="50000"/>
                </a:spcBef>
                <a:buClr>
                  <a:schemeClr val="folHlink"/>
                </a:buClr>
                <a:buFont typeface="Wingdings" pitchFamily="2" charset="2"/>
                <a:buNone/>
              </a:pPr>
              <a:r>
                <a:rPr lang="ja-JP" altLang="en-US" sz="2000">
                  <a:latin typeface="ＭＳ Ｐゴシック" pitchFamily="50" charset="-128"/>
                </a:rPr>
                <a:t>８</a:t>
              </a:r>
            </a:p>
          </p:txBody>
        </p:sp>
        <p:sp>
          <p:nvSpPr>
            <p:cNvPr id="59426" name="Text Box 36"/>
            <p:cNvSpPr txBox="1">
              <a:spLocks noChangeArrowheads="1"/>
            </p:cNvSpPr>
            <p:nvPr/>
          </p:nvSpPr>
          <p:spPr bwMode="auto">
            <a:xfrm>
              <a:off x="7376" y="2892"/>
              <a:ext cx="616" cy="268"/>
            </a:xfrm>
            <a:prstGeom prst="rect">
              <a:avLst/>
            </a:prstGeom>
            <a:solidFill>
              <a:srgbClr val="FFCC99"/>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algn="ctr" eaLnBrk="1" hangingPunct="1">
                <a:spcBef>
                  <a:spcPct val="50000"/>
                </a:spcBef>
                <a:buClr>
                  <a:schemeClr val="folHlink"/>
                </a:buClr>
                <a:buFont typeface="Wingdings" pitchFamily="2" charset="2"/>
                <a:buNone/>
              </a:pPr>
              <a:r>
                <a:rPr lang="ja-JP" altLang="en-US" sz="2000">
                  <a:latin typeface="ＭＳ Ｐゴシック" pitchFamily="50" charset="-128"/>
                </a:rPr>
                <a:t>９</a:t>
              </a:r>
            </a:p>
          </p:txBody>
        </p:sp>
        <p:sp>
          <p:nvSpPr>
            <p:cNvPr id="59427" name="Text Box 37"/>
            <p:cNvSpPr txBox="1">
              <a:spLocks noChangeArrowheads="1"/>
            </p:cNvSpPr>
            <p:nvPr/>
          </p:nvSpPr>
          <p:spPr bwMode="auto">
            <a:xfrm>
              <a:off x="7376" y="3260"/>
              <a:ext cx="616" cy="268"/>
            </a:xfrm>
            <a:prstGeom prst="rect">
              <a:avLst/>
            </a:prstGeom>
            <a:solidFill>
              <a:schemeClr val="folHlink"/>
            </a:solidFill>
            <a:ln w="2857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algn="ctr" eaLnBrk="1" hangingPunct="1">
                <a:spcBef>
                  <a:spcPct val="50000"/>
                </a:spcBef>
                <a:buClr>
                  <a:schemeClr val="folHlink"/>
                </a:buClr>
                <a:buFont typeface="Wingdings" pitchFamily="2" charset="2"/>
                <a:buNone/>
              </a:pPr>
              <a:r>
                <a:rPr lang="ja-JP" altLang="en-US" sz="2000">
                  <a:latin typeface="ＭＳ Ｐゴシック" pitchFamily="50" charset="-128"/>
                </a:rPr>
                <a:t>－　</a:t>
              </a:r>
            </a:p>
          </p:txBody>
        </p:sp>
      </p:grpSp>
      <p:sp>
        <p:nvSpPr>
          <p:cNvPr id="59407" name="スライド番号プレースホルダー 1"/>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fld id="{844276C9-1325-4E04-81D5-031B274FD21C}" type="slidenum">
              <a:rPr kumimoji="0" lang="en-US" altLang="ja-JP" sz="1400" smtClean="0"/>
              <a:pPr eaLnBrk="1" hangingPunct="1">
                <a:spcBef>
                  <a:spcPct val="0"/>
                </a:spcBef>
                <a:buFontTx/>
                <a:buNone/>
              </a:pPr>
              <a:t>78</a:t>
            </a:fld>
            <a:endParaRPr kumimoji="0" lang="en-US" altLang="ja-JP" sz="1400" smtClean="0"/>
          </a:p>
        </p:txBody>
      </p:sp>
    </p:spTree>
    <p:extLst>
      <p:ext uri="{BB962C8B-B14F-4D97-AF65-F5344CB8AC3E}">
        <p14:creationId xmlns:p14="http://schemas.microsoft.com/office/powerpoint/2010/main" val="3689994961"/>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908720"/>
            <a:ext cx="8640960" cy="5256584"/>
          </a:xfrm>
        </p:spPr>
        <p:txBody>
          <a:bodyPr>
            <a:normAutofit fontScale="62500" lnSpcReduction="20000"/>
          </a:bodyPr>
          <a:lstStyle/>
          <a:p>
            <a:pPr marL="0" indent="0">
              <a:buNone/>
            </a:pPr>
            <a:r>
              <a:rPr lang="ja-JP" altLang="en-US" dirty="0"/>
              <a:t>防災技術を大いに進め、原子力に限らず</a:t>
            </a:r>
            <a:r>
              <a:rPr lang="ja-JP" altLang="en-US" dirty="0" smtClean="0"/>
              <a:t>、</a:t>
            </a:r>
            <a:endParaRPr lang="en-US" altLang="ja-JP" dirty="0" smtClean="0"/>
          </a:p>
          <a:p>
            <a:pPr marL="0" indent="0">
              <a:buNone/>
            </a:pPr>
            <a:r>
              <a:rPr lang="ja-JP" altLang="en-US" dirty="0" smtClean="0"/>
              <a:t>高層</a:t>
            </a:r>
            <a:r>
              <a:rPr lang="ja-JP" altLang="en-US" dirty="0"/>
              <a:t>建築、高速鉄道、高速道路、航空機など</a:t>
            </a:r>
            <a:r>
              <a:rPr lang="ja-JP" altLang="en-US" dirty="0" smtClean="0"/>
              <a:t>の</a:t>
            </a:r>
            <a:endParaRPr lang="en-US" altLang="ja-JP" dirty="0" smtClean="0"/>
          </a:p>
          <a:p>
            <a:pPr marL="0" indent="0">
              <a:buNone/>
            </a:pPr>
            <a:r>
              <a:rPr lang="ja-JP" altLang="en-US" dirty="0" smtClean="0"/>
              <a:t>防災</a:t>
            </a:r>
            <a:r>
              <a:rPr lang="ja-JP" altLang="en-US" dirty="0"/>
              <a:t>に努力しようではありませんか</a:t>
            </a:r>
            <a:r>
              <a:rPr lang="ja-JP" altLang="en-US" dirty="0" smtClean="0"/>
              <a:t>。</a:t>
            </a:r>
            <a:endParaRPr lang="en-US" altLang="ja-JP" dirty="0" smtClean="0"/>
          </a:p>
          <a:p>
            <a:pPr marL="0" indent="0">
              <a:buNone/>
            </a:pPr>
            <a:endParaRPr lang="en-US" altLang="ja-JP" dirty="0" smtClean="0"/>
          </a:p>
          <a:p>
            <a:pPr marL="0" indent="0">
              <a:buNone/>
            </a:pPr>
            <a:r>
              <a:rPr lang="zh-CN" altLang="en-US" dirty="0"/>
              <a:t>中国语翻译</a:t>
            </a:r>
            <a:r>
              <a:rPr lang="zh-CN" altLang="en-US" dirty="0" smtClean="0"/>
              <a:t>：大力发展</a:t>
            </a:r>
            <a:r>
              <a:rPr lang="zh-CN" altLang="en-US" dirty="0"/>
              <a:t>包括核</a:t>
            </a:r>
            <a:r>
              <a:rPr lang="zh-CN" altLang="en-US" dirty="0" smtClean="0"/>
              <a:t>能</a:t>
            </a:r>
            <a:r>
              <a:rPr lang="ja-JP" altLang="en-US" dirty="0" err="1" smtClean="0"/>
              <a:t>、</a:t>
            </a:r>
            <a:r>
              <a:rPr lang="zh-CN" altLang="en-US" dirty="0" smtClean="0"/>
              <a:t>高层建筑</a:t>
            </a:r>
            <a:r>
              <a:rPr lang="ja-JP" altLang="en-US" dirty="0" err="1" smtClean="0"/>
              <a:t>、</a:t>
            </a:r>
            <a:r>
              <a:rPr lang="zh-CN" altLang="en-US" dirty="0" smtClean="0"/>
              <a:t>高速铁路</a:t>
            </a:r>
            <a:r>
              <a:rPr lang="ja-JP" altLang="en-US" dirty="0" err="1" smtClean="0"/>
              <a:t>、</a:t>
            </a:r>
            <a:endParaRPr lang="en-US" altLang="zh-CN" dirty="0" smtClean="0"/>
          </a:p>
          <a:p>
            <a:pPr marL="0" indent="0">
              <a:buNone/>
            </a:pPr>
            <a:r>
              <a:rPr lang="zh-CN" altLang="en-US" dirty="0" smtClean="0"/>
              <a:t>航空等领域的防灾科学技术，是大势所趋。</a:t>
            </a:r>
            <a:endParaRPr lang="en-US" altLang="zh-CN" dirty="0" smtClean="0"/>
          </a:p>
          <a:p>
            <a:pPr marL="0" indent="0">
              <a:buNone/>
            </a:pPr>
            <a:endParaRPr lang="ja-JP" altLang="en-US" dirty="0"/>
          </a:p>
          <a:p>
            <a:pPr marL="0" indent="0">
              <a:buNone/>
            </a:pPr>
            <a:r>
              <a:rPr lang="ja-JP" altLang="en-US" dirty="0" smtClean="0"/>
              <a:t>東日本</a:t>
            </a:r>
            <a:r>
              <a:rPr lang="ja-JP" altLang="en-US" dirty="0"/>
              <a:t>大震災が発生したとき、地震地帯</a:t>
            </a:r>
            <a:r>
              <a:rPr lang="ja-JP" altLang="en-US" dirty="0" smtClean="0"/>
              <a:t>を</a:t>
            </a:r>
            <a:endParaRPr lang="en-US" altLang="ja-JP" dirty="0" smtClean="0"/>
          </a:p>
          <a:p>
            <a:pPr marL="0" indent="0">
              <a:buNone/>
            </a:pPr>
            <a:r>
              <a:rPr lang="ja-JP" altLang="en-US" dirty="0" smtClean="0"/>
              <a:t>新幹線</a:t>
            </a:r>
            <a:r>
              <a:rPr lang="ja-JP" altLang="en-US" dirty="0"/>
              <a:t>の高速列車が</a:t>
            </a:r>
            <a:r>
              <a:rPr lang="en-US" altLang="ja-JP" dirty="0"/>
              <a:t>80</a:t>
            </a:r>
            <a:r>
              <a:rPr lang="ja-JP" altLang="en-US" dirty="0"/>
              <a:t>台走っていましたが</a:t>
            </a:r>
            <a:r>
              <a:rPr lang="ja-JP" altLang="en-US" dirty="0" smtClean="0"/>
              <a:t>、</a:t>
            </a:r>
            <a:endParaRPr lang="en-US" altLang="ja-JP" dirty="0" smtClean="0"/>
          </a:p>
          <a:p>
            <a:pPr marL="0" indent="0">
              <a:buNone/>
            </a:pPr>
            <a:r>
              <a:rPr lang="ja-JP" altLang="en-US" dirty="0" smtClean="0"/>
              <a:t>地震</a:t>
            </a:r>
            <a:r>
              <a:rPr lang="ja-JP" altLang="en-US" dirty="0"/>
              <a:t>を感知するや否や安全に停車しました</a:t>
            </a:r>
            <a:r>
              <a:rPr lang="ja-JP" altLang="en-US" dirty="0" smtClean="0"/>
              <a:t>。</a:t>
            </a:r>
            <a:endParaRPr lang="en-US" altLang="ja-JP" dirty="0" smtClean="0"/>
          </a:p>
          <a:p>
            <a:pPr marL="0" indent="0">
              <a:buNone/>
            </a:pPr>
            <a:r>
              <a:rPr lang="ja-JP" altLang="en-US" dirty="0" smtClean="0"/>
              <a:t>防災</a:t>
            </a:r>
            <a:r>
              <a:rPr lang="ja-JP" altLang="en-US" dirty="0"/>
              <a:t>をきちんとしていれば、高速鉄道も</a:t>
            </a:r>
            <a:r>
              <a:rPr lang="ja-JP" altLang="en-US" dirty="0" smtClean="0"/>
              <a:t>安全</a:t>
            </a:r>
            <a:endParaRPr lang="en-US" altLang="ja-JP" dirty="0" smtClean="0"/>
          </a:p>
          <a:p>
            <a:pPr marL="0" indent="0">
              <a:buNone/>
            </a:pPr>
            <a:r>
              <a:rPr lang="ja-JP" altLang="en-US" dirty="0" smtClean="0"/>
              <a:t>なのです。</a:t>
            </a:r>
            <a:endParaRPr lang="en-US" altLang="ja-JP" dirty="0" smtClean="0"/>
          </a:p>
          <a:p>
            <a:pPr marL="0" indent="0">
              <a:buNone/>
            </a:pPr>
            <a:endParaRPr lang="en-US" altLang="ja-JP" dirty="0"/>
          </a:p>
          <a:p>
            <a:pPr marL="0" indent="0">
              <a:buNone/>
            </a:pPr>
            <a:r>
              <a:rPr lang="zh-CN" altLang="en-US" dirty="0" smtClean="0"/>
              <a:t>中国语翻译：当东日本大地震来袭时，行驶于灾区的共计</a:t>
            </a:r>
            <a:r>
              <a:rPr lang="en-US" altLang="zh-CN" dirty="0" smtClean="0"/>
              <a:t>80</a:t>
            </a:r>
            <a:r>
              <a:rPr lang="zh-CN" altLang="en-US" dirty="0" smtClean="0"/>
              <a:t>辆新干线 全部实现了安全停车。有些车辆在没有借助地震感应器的情况下，通过间接的应急机制实现了安全停车。完善的防灾技术，也能为新干线系统提供安全保障。</a:t>
            </a:r>
            <a:endParaRPr lang="ja-JP" altLang="en-US" dirty="0"/>
          </a:p>
          <a:p>
            <a:pPr marL="0" indent="0">
              <a:buNone/>
            </a:pPr>
            <a:endParaRPr kumimoji="1" lang="ja-JP" altLang="en-US" dirty="0"/>
          </a:p>
        </p:txBody>
      </p:sp>
      <p:sp>
        <p:nvSpPr>
          <p:cNvPr id="2" name="スライド番号プレースホルダー 1"/>
          <p:cNvSpPr>
            <a:spLocks noGrp="1"/>
          </p:cNvSpPr>
          <p:nvPr>
            <p:ph type="sldNum" sz="quarter" idx="12"/>
          </p:nvPr>
        </p:nvSpPr>
        <p:spPr/>
        <p:txBody>
          <a:bodyPr/>
          <a:lstStyle/>
          <a:p>
            <a:fld id="{8F8DB30B-1D34-4093-98A4-10C286E1F4EC}" type="slidenum">
              <a:rPr kumimoji="1" lang="ja-JP" altLang="en-US" smtClean="0"/>
              <a:t>79</a:t>
            </a:fld>
            <a:endParaRPr kumimoji="1" lang="ja-JP" altLang="en-US"/>
          </a:p>
        </p:txBody>
      </p:sp>
    </p:spTree>
    <p:extLst>
      <p:ext uri="{BB962C8B-B14F-4D97-AF65-F5344CB8AC3E}">
        <p14:creationId xmlns:p14="http://schemas.microsoft.com/office/powerpoint/2010/main" val="3421479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nvGraphicFramePr>
        <p:xfrm>
          <a:off x="539750" y="409575"/>
          <a:ext cx="8280399" cy="6046789"/>
        </p:xfrm>
        <a:graphic>
          <a:graphicData uri="http://schemas.openxmlformats.org/drawingml/2006/table">
            <a:tbl>
              <a:tblPr>
                <a:tableStyleId>{5C22544A-7EE6-4342-B048-85BDC9FD1C3A}</a:tableStyleId>
              </a:tblPr>
              <a:tblGrid>
                <a:gridCol w="368648"/>
                <a:gridCol w="1011418"/>
                <a:gridCol w="557698"/>
                <a:gridCol w="1011418"/>
                <a:gridCol w="557698"/>
                <a:gridCol w="1011418"/>
                <a:gridCol w="557698"/>
                <a:gridCol w="1020872"/>
                <a:gridCol w="557698"/>
                <a:gridCol w="1020872"/>
                <a:gridCol w="604961"/>
              </a:tblGrid>
              <a:tr h="253389">
                <a:tc>
                  <a:txBody>
                    <a:bodyPr/>
                    <a:lstStyle/>
                    <a:p>
                      <a:pPr algn="r" fontAlgn="ctr"/>
                      <a:endParaRPr lang="en-US" altLang="ja-JP" sz="1100" b="0" i="0" u="none" strike="noStrike" dirty="0">
                        <a:solidFill>
                          <a:srgbClr val="000000"/>
                        </a:solidFill>
                        <a:effectLst/>
                        <a:latin typeface="ＭＳ Ｐゴシック"/>
                      </a:endParaRPr>
                    </a:p>
                  </a:txBody>
                  <a:tcPr marL="8846" marR="8846" marT="8848" marB="0" anchor="ctr">
                    <a:solidFill>
                      <a:schemeClr val="accent5">
                        <a:lumMod val="75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ＭＳ Ｐゴシック" pitchFamily="50" charset="-128"/>
                          <a:ea typeface="ＭＳ Ｐゴシック" pitchFamily="50" charset="-128"/>
                        </a:rPr>
                        <a:t>1995</a:t>
                      </a:r>
                      <a:endParaRPr kumimoji="1" lang="ja-JP" altLang="en-US" sz="14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9525" marR="9525" marT="9525" marB="0" anchor="ctr" horzOverflow="overflow">
                    <a:solidFill>
                      <a:schemeClr val="accent6">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ＭＳ Ｐゴシック" pitchFamily="50" charset="-128"/>
                          <a:ea typeface="ＭＳ Ｐゴシック" pitchFamily="50" charset="-128"/>
                        </a:rPr>
                        <a:t>score</a:t>
                      </a:r>
                      <a:endParaRPr kumimoji="1" lang="ja-JP" altLang="en-US" sz="14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9525" marR="9525" marT="9525" marB="0" anchor="ctr" horzOverflow="overflow">
                    <a:solidFill>
                      <a:schemeClr val="accent6">
                        <a:lumMod val="40000"/>
                        <a:lumOff val="6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ＭＳ Ｐゴシック" pitchFamily="50" charset="-128"/>
                          <a:ea typeface="ＭＳ Ｐゴシック" pitchFamily="50" charset="-128"/>
                        </a:rPr>
                        <a:t>1999</a:t>
                      </a:r>
                      <a:endParaRPr kumimoji="1" lang="ja-JP" altLang="en-US" sz="14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9525" marR="9525" marT="9525" marB="0" anchor="ctr" horzOverflow="overflow">
                    <a:solidFill>
                      <a:schemeClr val="accent6">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ＭＳ Ｐゴシック" pitchFamily="50" charset="-128"/>
                          <a:ea typeface="ＭＳ Ｐゴシック" pitchFamily="50" charset="-128"/>
                        </a:rPr>
                        <a:t>score</a:t>
                      </a:r>
                      <a:endParaRPr kumimoji="1" lang="ja-JP" altLang="en-US" sz="14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9525" marR="9525" marT="9525" marB="0" anchor="ctr" horzOverflow="overflow">
                    <a:solidFill>
                      <a:schemeClr val="accent6">
                        <a:lumMod val="40000"/>
                        <a:lumOff val="6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ＭＳ Ｐゴシック" pitchFamily="50" charset="-128"/>
                          <a:ea typeface="ＭＳ Ｐゴシック" pitchFamily="50" charset="-128"/>
                        </a:rPr>
                        <a:t>2003</a:t>
                      </a:r>
                      <a:endParaRPr kumimoji="1" lang="ja-JP" altLang="en-US" sz="14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9525" marR="9525" marT="9525" marB="0" anchor="ctr" horzOverflow="overflow">
                    <a:solidFill>
                      <a:schemeClr val="accent6">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ＭＳ Ｐゴシック" pitchFamily="50" charset="-128"/>
                          <a:ea typeface="ＭＳ Ｐゴシック" pitchFamily="50" charset="-128"/>
                        </a:rPr>
                        <a:t>score</a:t>
                      </a:r>
                      <a:endParaRPr kumimoji="1" lang="ja-JP" altLang="en-US" sz="14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9525" marR="9525" marT="9525" marB="0" anchor="ctr" horzOverflow="overflow">
                    <a:solidFill>
                      <a:schemeClr val="accent6">
                        <a:lumMod val="40000"/>
                        <a:lumOff val="60000"/>
                      </a:schemeClr>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ＭＳ Ｐゴシック" pitchFamily="50" charset="-128"/>
                          <a:ea typeface="ＭＳ Ｐゴシック" pitchFamily="50" charset="-128"/>
                        </a:rPr>
                        <a:t>2007</a:t>
                      </a:r>
                      <a:endParaRPr kumimoji="1" lang="ja-JP" altLang="en-US" sz="14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9525" marR="9525" marT="9525" marB="0" anchor="ctr" horzOverflow="overflow">
                    <a:solidFill>
                      <a:schemeClr val="accent6">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ＭＳ Ｐゴシック" pitchFamily="50" charset="-128"/>
                          <a:ea typeface="ＭＳ Ｐゴシック" pitchFamily="50" charset="-128"/>
                        </a:rPr>
                        <a:t>score</a:t>
                      </a:r>
                      <a:endParaRPr kumimoji="1" lang="ja-JP" altLang="en-US" sz="14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9525" marR="9525" marT="9525" marB="0" anchor="ctr" horzOverflow="overflow">
                    <a:solidFill>
                      <a:schemeClr val="accent6">
                        <a:lumMod val="40000"/>
                        <a:lumOff val="60000"/>
                      </a:schemeClr>
                    </a:solidFill>
                  </a:tcPr>
                </a:tc>
                <a:tc>
                  <a:txBody>
                    <a:bodyPr/>
                    <a:lstStyle/>
                    <a:p>
                      <a:pPr algn="l" fontAlgn="ctr"/>
                      <a:r>
                        <a:rPr lang="en-US" altLang="ja-JP" sz="1400" b="0" i="0" u="none" strike="noStrike" dirty="0" smtClean="0">
                          <a:solidFill>
                            <a:srgbClr val="000000"/>
                          </a:solidFill>
                          <a:effectLst/>
                          <a:latin typeface="ＭＳ Ｐゴシック"/>
                        </a:rPr>
                        <a:t>2011</a:t>
                      </a:r>
                    </a:p>
                  </a:txBody>
                  <a:tcPr marL="9525" marR="9525" marT="9525" marB="0" anchor="ctr">
                    <a:solidFill>
                      <a:schemeClr val="accent6">
                        <a:lumMod val="40000"/>
                        <a:lumOff val="60000"/>
                      </a:scheme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400" b="0" i="0" u="none" strike="noStrike" cap="none" normalizeH="0" baseline="0" dirty="0" smtClean="0">
                          <a:ln>
                            <a:noFill/>
                          </a:ln>
                          <a:solidFill>
                            <a:schemeClr val="tx1"/>
                          </a:solidFill>
                          <a:effectLst/>
                          <a:latin typeface="ＭＳ Ｐゴシック" pitchFamily="50" charset="-128"/>
                          <a:ea typeface="ＭＳ Ｐゴシック" pitchFamily="50" charset="-128"/>
                        </a:rPr>
                        <a:t>score</a:t>
                      </a:r>
                      <a:endParaRPr kumimoji="1" lang="ja-JP" altLang="en-US" sz="1400" b="0" i="0" u="none" strike="noStrike" cap="none" normalizeH="0" baseline="0" dirty="0" smtClean="0">
                        <a:ln>
                          <a:noFill/>
                        </a:ln>
                        <a:solidFill>
                          <a:schemeClr val="tx1"/>
                        </a:solidFill>
                        <a:effectLst/>
                        <a:latin typeface="ＭＳ Ｐゴシック" pitchFamily="50" charset="-128"/>
                        <a:ea typeface="ＭＳ Ｐゴシック" pitchFamily="50" charset="-128"/>
                      </a:endParaRPr>
                    </a:p>
                  </a:txBody>
                  <a:tcPr marL="9525" marR="9525" marT="9525" marB="0" anchor="ctr" horzOverflow="overflow">
                    <a:solidFill>
                      <a:schemeClr val="accent6">
                        <a:lumMod val="40000"/>
                        <a:lumOff val="60000"/>
                      </a:schemeClr>
                    </a:solidFill>
                  </a:tcPr>
                </a:tc>
              </a:tr>
              <a:tr h="247004">
                <a:tc>
                  <a:txBody>
                    <a:bodyPr/>
                    <a:lstStyle/>
                    <a:p>
                      <a:pPr algn="r" fontAlgn="ctr"/>
                      <a:r>
                        <a:rPr lang="en-US" altLang="ja-JP" sz="1100" u="none" strike="noStrike">
                          <a:effectLst/>
                        </a:rPr>
                        <a:t>1</a:t>
                      </a:r>
                      <a:endParaRPr lang="en-US" altLang="ja-JP" sz="1100" b="0" i="0" u="none" strike="noStrike">
                        <a:solidFill>
                          <a:srgbClr val="000000"/>
                        </a:solidFill>
                        <a:effectLst/>
                        <a:latin typeface="ＭＳ Ｐゴシック"/>
                      </a:endParaRPr>
                    </a:p>
                  </a:txBody>
                  <a:tcPr marL="8846" marR="8846" marT="8848" marB="0" anchor="ctr">
                    <a:solidFill>
                      <a:schemeClr val="accent5">
                        <a:lumMod val="75000"/>
                      </a:schemeClr>
                    </a:solidFill>
                  </a:tcPr>
                </a:tc>
                <a:tc>
                  <a:txBody>
                    <a:bodyPr/>
                    <a:lstStyle/>
                    <a:p>
                      <a:pPr algn="l" fontAlgn="ctr"/>
                      <a:r>
                        <a:rPr lang="en-US" sz="1200" b="0" i="0" u="none" strike="noStrike" dirty="0">
                          <a:solidFill>
                            <a:srgbClr val="000000"/>
                          </a:solidFill>
                          <a:effectLst/>
                          <a:latin typeface="ＭＳ Ｐゴシック"/>
                        </a:rPr>
                        <a:t>Singapore</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607</a:t>
                      </a:r>
                    </a:p>
                  </a:txBody>
                  <a:tcPr marL="9525" marR="9525" marT="9525" marB="0" anchor="ctr"/>
                </a:tc>
                <a:tc>
                  <a:txBody>
                    <a:bodyPr/>
                    <a:lstStyle/>
                    <a:p>
                      <a:pPr algn="l" fontAlgn="ctr"/>
                      <a:r>
                        <a:rPr lang="en-US" sz="1200" b="0" i="0" u="none" strike="noStrike">
                          <a:solidFill>
                            <a:srgbClr val="000000"/>
                          </a:solidFill>
                          <a:effectLst/>
                          <a:latin typeface="ＭＳ Ｐゴシック"/>
                        </a:rPr>
                        <a:t>Chinese Taipei</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569</a:t>
                      </a:r>
                    </a:p>
                  </a:txBody>
                  <a:tcPr marL="9525" marR="9525" marT="9525" marB="0" anchor="ctr"/>
                </a:tc>
                <a:tc>
                  <a:txBody>
                    <a:bodyPr/>
                    <a:lstStyle/>
                    <a:p>
                      <a:pPr algn="l" fontAlgn="ctr"/>
                      <a:r>
                        <a:rPr lang="en-US" sz="1200" b="0" i="0" u="none" strike="noStrike">
                          <a:solidFill>
                            <a:srgbClr val="000000"/>
                          </a:solidFill>
                          <a:effectLst/>
                          <a:latin typeface="ＭＳ Ｐゴシック"/>
                        </a:rPr>
                        <a:t>Singapore</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578</a:t>
                      </a:r>
                    </a:p>
                  </a:txBody>
                  <a:tcPr marL="9525" marR="9525" marT="9525" marB="0" anchor="ctr"/>
                </a:tc>
                <a:tc>
                  <a:txBody>
                    <a:bodyPr/>
                    <a:lstStyle/>
                    <a:p>
                      <a:pPr algn="l" fontAlgn="ctr"/>
                      <a:r>
                        <a:rPr lang="en-US" sz="1200" b="0" i="0" u="none" strike="noStrike">
                          <a:solidFill>
                            <a:srgbClr val="000000"/>
                          </a:solidFill>
                          <a:effectLst/>
                          <a:latin typeface="ＭＳ Ｐゴシック"/>
                        </a:rPr>
                        <a:t>Singapore</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567</a:t>
                      </a:r>
                    </a:p>
                  </a:txBody>
                  <a:tcPr marL="9525" marR="9525" marT="9525" marB="0" anchor="ctr"/>
                </a:tc>
                <a:tc>
                  <a:txBody>
                    <a:bodyPr/>
                    <a:lstStyle/>
                    <a:p>
                      <a:pPr algn="l" fontAlgn="ctr"/>
                      <a:r>
                        <a:rPr lang="en-US" sz="1200" b="0" i="0" u="none" strike="noStrike">
                          <a:solidFill>
                            <a:srgbClr val="000000"/>
                          </a:solidFill>
                          <a:effectLst/>
                          <a:latin typeface="ＭＳ Ｐゴシック"/>
                        </a:rPr>
                        <a:t>Singapore</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590</a:t>
                      </a:r>
                    </a:p>
                  </a:txBody>
                  <a:tcPr marL="9525" marR="9525" marT="9525" marB="0" anchor="ctr"/>
                </a:tc>
              </a:tr>
              <a:tr h="247004">
                <a:tc>
                  <a:txBody>
                    <a:bodyPr/>
                    <a:lstStyle/>
                    <a:p>
                      <a:pPr algn="r" fontAlgn="ctr"/>
                      <a:r>
                        <a:rPr lang="en-US" altLang="ja-JP" sz="1100" u="none" strike="noStrike">
                          <a:effectLst/>
                        </a:rPr>
                        <a:t>2</a:t>
                      </a:r>
                      <a:endParaRPr lang="en-US" altLang="ja-JP" sz="1100" b="0" i="0" u="none" strike="noStrike">
                        <a:solidFill>
                          <a:srgbClr val="000000"/>
                        </a:solidFill>
                        <a:effectLst/>
                        <a:latin typeface="ＭＳ Ｐゴシック"/>
                      </a:endParaRPr>
                    </a:p>
                  </a:txBody>
                  <a:tcPr marL="8846" marR="8846" marT="8848" marB="0" anchor="ctr">
                    <a:solidFill>
                      <a:schemeClr val="accent5">
                        <a:lumMod val="75000"/>
                      </a:schemeClr>
                    </a:solidFill>
                  </a:tcPr>
                </a:tc>
                <a:tc>
                  <a:txBody>
                    <a:bodyPr/>
                    <a:lstStyle/>
                    <a:p>
                      <a:pPr algn="l" fontAlgn="ctr"/>
                      <a:r>
                        <a:rPr lang="en-US" sz="1200" b="0" i="0" u="none" strike="noStrike">
                          <a:solidFill>
                            <a:srgbClr val="000000"/>
                          </a:solidFill>
                          <a:effectLst/>
                          <a:latin typeface="ＭＳ Ｐゴシック"/>
                        </a:rPr>
                        <a:t>Czech Republic</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574</a:t>
                      </a:r>
                    </a:p>
                  </a:txBody>
                  <a:tcPr marL="9525" marR="9525" marT="9525" marB="0" anchor="ctr"/>
                </a:tc>
                <a:tc>
                  <a:txBody>
                    <a:bodyPr/>
                    <a:lstStyle/>
                    <a:p>
                      <a:pPr algn="l" fontAlgn="ctr"/>
                      <a:r>
                        <a:rPr lang="en-US" sz="1200" b="0" i="0" u="none" strike="noStrike">
                          <a:solidFill>
                            <a:srgbClr val="000000"/>
                          </a:solidFill>
                          <a:effectLst/>
                          <a:latin typeface="ＭＳ Ｐゴシック"/>
                        </a:rPr>
                        <a:t>Singapore</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568</a:t>
                      </a:r>
                    </a:p>
                  </a:txBody>
                  <a:tcPr marL="9525" marR="9525" marT="9525" marB="0" anchor="ctr"/>
                </a:tc>
                <a:tc>
                  <a:txBody>
                    <a:bodyPr/>
                    <a:lstStyle/>
                    <a:p>
                      <a:pPr algn="l" fontAlgn="ctr"/>
                      <a:r>
                        <a:rPr lang="en-US" sz="1200" b="0" i="0" u="none" strike="noStrike">
                          <a:solidFill>
                            <a:srgbClr val="000000"/>
                          </a:solidFill>
                          <a:effectLst/>
                          <a:latin typeface="ＭＳ Ｐゴシック"/>
                        </a:rPr>
                        <a:t>Chinese Taipei</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571</a:t>
                      </a:r>
                    </a:p>
                  </a:txBody>
                  <a:tcPr marL="9525" marR="9525" marT="9525" marB="0" anchor="ctr"/>
                </a:tc>
                <a:tc>
                  <a:txBody>
                    <a:bodyPr/>
                    <a:lstStyle/>
                    <a:p>
                      <a:pPr algn="l" fontAlgn="ctr"/>
                      <a:r>
                        <a:rPr lang="en-US" sz="1200" b="0" i="0" u="none" strike="noStrike">
                          <a:solidFill>
                            <a:srgbClr val="000000"/>
                          </a:solidFill>
                          <a:effectLst/>
                          <a:latin typeface="ＭＳ Ｐゴシック"/>
                        </a:rPr>
                        <a:t>Chinese Taipei</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561</a:t>
                      </a:r>
                    </a:p>
                  </a:txBody>
                  <a:tcPr marL="9525" marR="9525" marT="9525" marB="0" anchor="ctr"/>
                </a:tc>
                <a:tc>
                  <a:txBody>
                    <a:bodyPr/>
                    <a:lstStyle/>
                    <a:p>
                      <a:pPr algn="l" fontAlgn="ctr"/>
                      <a:r>
                        <a:rPr lang="en-US" sz="1200" b="0" i="0" u="none" strike="noStrike">
                          <a:solidFill>
                            <a:srgbClr val="000000"/>
                          </a:solidFill>
                          <a:effectLst/>
                          <a:latin typeface="ＭＳ Ｐゴシック"/>
                        </a:rPr>
                        <a:t>Chinese Taipei</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564</a:t>
                      </a:r>
                    </a:p>
                  </a:txBody>
                  <a:tcPr marL="9525" marR="9525" marT="9525" marB="0" anchor="ctr"/>
                </a:tc>
              </a:tr>
              <a:tr h="247004">
                <a:tc>
                  <a:txBody>
                    <a:bodyPr/>
                    <a:lstStyle/>
                    <a:p>
                      <a:pPr algn="r" fontAlgn="ctr"/>
                      <a:r>
                        <a:rPr lang="en-US" altLang="ja-JP" sz="1100" u="none" strike="noStrike">
                          <a:effectLst/>
                        </a:rPr>
                        <a:t>3</a:t>
                      </a:r>
                      <a:endParaRPr lang="en-US" altLang="ja-JP" sz="1100" b="0" i="0" u="none" strike="noStrike">
                        <a:solidFill>
                          <a:srgbClr val="000000"/>
                        </a:solidFill>
                        <a:effectLst/>
                        <a:latin typeface="ＭＳ Ｐゴシック"/>
                      </a:endParaRPr>
                    </a:p>
                  </a:txBody>
                  <a:tcPr marL="8846" marR="8846" marT="8848" marB="0" anchor="ctr">
                    <a:solidFill>
                      <a:schemeClr val="accent5">
                        <a:lumMod val="75000"/>
                      </a:schemeClr>
                    </a:solidFill>
                  </a:tcPr>
                </a:tc>
                <a:tc>
                  <a:txBody>
                    <a:bodyPr/>
                    <a:lstStyle/>
                    <a:p>
                      <a:pPr algn="l" fontAlgn="ctr"/>
                      <a:r>
                        <a:rPr lang="en-US" sz="1200" b="0" i="0" u="none" strike="noStrike">
                          <a:solidFill>
                            <a:srgbClr val="FF0000"/>
                          </a:solidFill>
                          <a:effectLst/>
                          <a:latin typeface="ＭＳ Ｐゴシック"/>
                        </a:rPr>
                        <a:t>Japan</a:t>
                      </a:r>
                    </a:p>
                  </a:txBody>
                  <a:tcPr marL="9525" marR="9525" marT="9525" marB="0" anchor="ctr"/>
                </a:tc>
                <a:tc>
                  <a:txBody>
                    <a:bodyPr/>
                    <a:lstStyle/>
                    <a:p>
                      <a:pPr algn="ctr" fontAlgn="ctr"/>
                      <a:r>
                        <a:rPr lang="en-US" altLang="ja-JP" sz="1200" b="0" i="0" u="none" strike="noStrike">
                          <a:solidFill>
                            <a:srgbClr val="FF0000"/>
                          </a:solidFill>
                          <a:effectLst/>
                          <a:latin typeface="ＭＳ Ｐゴシック"/>
                        </a:rPr>
                        <a:t>571</a:t>
                      </a:r>
                    </a:p>
                  </a:txBody>
                  <a:tcPr marL="9525" marR="9525" marT="9525" marB="0" anchor="ctr"/>
                </a:tc>
                <a:tc>
                  <a:txBody>
                    <a:bodyPr/>
                    <a:lstStyle/>
                    <a:p>
                      <a:pPr algn="l" fontAlgn="ctr"/>
                      <a:r>
                        <a:rPr lang="en-US" sz="1200" b="0" i="0" u="none" strike="noStrike">
                          <a:solidFill>
                            <a:srgbClr val="000000"/>
                          </a:solidFill>
                          <a:effectLst/>
                          <a:latin typeface="ＭＳ Ｐゴシック"/>
                        </a:rPr>
                        <a:t>Hungary</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552</a:t>
                      </a:r>
                    </a:p>
                  </a:txBody>
                  <a:tcPr marL="9525" marR="9525" marT="9525" marB="0" anchor="ctr"/>
                </a:tc>
                <a:tc>
                  <a:txBody>
                    <a:bodyPr/>
                    <a:lstStyle/>
                    <a:p>
                      <a:pPr algn="l" fontAlgn="ctr"/>
                      <a:r>
                        <a:rPr lang="en-US" sz="1200" b="0" i="0" u="none" strike="noStrike">
                          <a:solidFill>
                            <a:srgbClr val="000000"/>
                          </a:solidFill>
                          <a:effectLst/>
                          <a:latin typeface="ＭＳ Ｐゴシック"/>
                        </a:rPr>
                        <a:t>Korea, Rep. of</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558</a:t>
                      </a:r>
                    </a:p>
                  </a:txBody>
                  <a:tcPr marL="9525" marR="9525" marT="9525" marB="0" anchor="ctr"/>
                </a:tc>
                <a:tc>
                  <a:txBody>
                    <a:bodyPr/>
                    <a:lstStyle/>
                    <a:p>
                      <a:pPr algn="l" fontAlgn="ctr"/>
                      <a:r>
                        <a:rPr lang="en-US" sz="1200" b="0" i="0" u="none" strike="noStrike">
                          <a:solidFill>
                            <a:srgbClr val="000000"/>
                          </a:solidFill>
                          <a:effectLst/>
                          <a:latin typeface="ＭＳ Ｐゴシック"/>
                        </a:rPr>
                        <a:t>Japan</a:t>
                      </a:r>
                    </a:p>
                  </a:txBody>
                  <a:tcPr marL="9525" marR="9525" marT="9525" marB="0" anchor="ctr"/>
                </a:tc>
                <a:tc>
                  <a:txBody>
                    <a:bodyPr/>
                    <a:lstStyle/>
                    <a:p>
                      <a:pPr algn="ctr" fontAlgn="ctr"/>
                      <a:r>
                        <a:rPr lang="en-US" altLang="ja-JP" sz="1200" b="0" i="0" u="none" strike="noStrike">
                          <a:solidFill>
                            <a:srgbClr val="FF0000"/>
                          </a:solidFill>
                          <a:effectLst/>
                          <a:latin typeface="ＭＳ Ｐゴシック"/>
                        </a:rPr>
                        <a:t>554</a:t>
                      </a:r>
                    </a:p>
                  </a:txBody>
                  <a:tcPr marL="9525" marR="9525" marT="9525" marB="0" anchor="ctr"/>
                </a:tc>
                <a:tc>
                  <a:txBody>
                    <a:bodyPr/>
                    <a:lstStyle/>
                    <a:p>
                      <a:pPr algn="l" fontAlgn="ctr"/>
                      <a:r>
                        <a:rPr lang="en-US" sz="1200" b="0" i="0" u="none" strike="noStrike">
                          <a:solidFill>
                            <a:srgbClr val="000000"/>
                          </a:solidFill>
                          <a:effectLst/>
                          <a:latin typeface="ＭＳ Ｐゴシック"/>
                        </a:rPr>
                        <a:t>Korea, Rep. of</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560</a:t>
                      </a:r>
                    </a:p>
                  </a:txBody>
                  <a:tcPr marL="9525" marR="9525" marT="9525" marB="0" anchor="ctr"/>
                </a:tc>
              </a:tr>
              <a:tr h="247004">
                <a:tc>
                  <a:txBody>
                    <a:bodyPr/>
                    <a:lstStyle/>
                    <a:p>
                      <a:pPr algn="r" fontAlgn="ctr"/>
                      <a:r>
                        <a:rPr lang="en-US" altLang="ja-JP" sz="1100" u="none" strike="noStrike">
                          <a:effectLst/>
                        </a:rPr>
                        <a:t>4</a:t>
                      </a:r>
                      <a:endParaRPr lang="en-US" altLang="ja-JP" sz="1100" b="0" i="0" u="none" strike="noStrike">
                        <a:solidFill>
                          <a:srgbClr val="000000"/>
                        </a:solidFill>
                        <a:effectLst/>
                        <a:latin typeface="ＭＳ Ｐゴシック"/>
                      </a:endParaRPr>
                    </a:p>
                  </a:txBody>
                  <a:tcPr marL="8846" marR="8846" marT="8848" marB="0" anchor="ctr">
                    <a:solidFill>
                      <a:schemeClr val="accent5">
                        <a:lumMod val="75000"/>
                      </a:schemeClr>
                    </a:solidFill>
                  </a:tcPr>
                </a:tc>
                <a:tc>
                  <a:txBody>
                    <a:bodyPr/>
                    <a:lstStyle/>
                    <a:p>
                      <a:pPr algn="l" fontAlgn="ctr"/>
                      <a:r>
                        <a:rPr lang="en-US" sz="1200" b="0" i="0" u="none" strike="noStrike">
                          <a:solidFill>
                            <a:srgbClr val="000000"/>
                          </a:solidFill>
                          <a:effectLst/>
                          <a:latin typeface="ＭＳ Ｐゴシック"/>
                        </a:rPr>
                        <a:t>Korea</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565</a:t>
                      </a:r>
                    </a:p>
                  </a:txBody>
                  <a:tcPr marL="9525" marR="9525" marT="9525" marB="0" anchor="ctr"/>
                </a:tc>
                <a:tc>
                  <a:txBody>
                    <a:bodyPr/>
                    <a:lstStyle/>
                    <a:p>
                      <a:pPr algn="l" fontAlgn="ctr"/>
                      <a:r>
                        <a:rPr lang="en-US" sz="1200" b="0" i="0" u="none" strike="noStrike">
                          <a:solidFill>
                            <a:srgbClr val="FF0000"/>
                          </a:solidFill>
                          <a:effectLst/>
                          <a:latin typeface="ＭＳ Ｐゴシック"/>
                        </a:rPr>
                        <a:t>Japan</a:t>
                      </a:r>
                    </a:p>
                  </a:txBody>
                  <a:tcPr marL="9525" marR="9525" marT="9525" marB="0" anchor="ctr"/>
                </a:tc>
                <a:tc>
                  <a:txBody>
                    <a:bodyPr/>
                    <a:lstStyle/>
                    <a:p>
                      <a:pPr algn="ctr" fontAlgn="ctr"/>
                      <a:r>
                        <a:rPr lang="en-US" altLang="ja-JP" sz="1200" b="0" i="0" u="none" strike="noStrike">
                          <a:solidFill>
                            <a:srgbClr val="FF0000"/>
                          </a:solidFill>
                          <a:effectLst/>
                          <a:latin typeface="ＭＳ Ｐゴシック"/>
                        </a:rPr>
                        <a:t>550</a:t>
                      </a:r>
                    </a:p>
                  </a:txBody>
                  <a:tcPr marL="9525" marR="9525" marT="9525" marB="0" anchor="ctr"/>
                </a:tc>
                <a:tc>
                  <a:txBody>
                    <a:bodyPr/>
                    <a:lstStyle/>
                    <a:p>
                      <a:pPr algn="l" fontAlgn="ctr"/>
                      <a:r>
                        <a:rPr lang="en-US" sz="1200" b="0" i="0" u="none" strike="noStrike" dirty="0">
                          <a:solidFill>
                            <a:srgbClr val="000000"/>
                          </a:solidFill>
                          <a:effectLst/>
                          <a:latin typeface="ＭＳ Ｐゴシック"/>
                        </a:rPr>
                        <a:t>Hong </a:t>
                      </a:r>
                      <a:r>
                        <a:rPr lang="en-US" sz="1200" b="0" i="0" u="none" strike="noStrike" dirty="0" smtClean="0">
                          <a:solidFill>
                            <a:srgbClr val="000000"/>
                          </a:solidFill>
                          <a:effectLst/>
                          <a:latin typeface="ＭＳ Ｐゴシック"/>
                        </a:rPr>
                        <a:t>Kong</a:t>
                      </a:r>
                      <a:endParaRPr lang="en-US" sz="1200" b="0" i="0" u="none" strike="noStrike" dirty="0">
                        <a:solidFill>
                          <a:srgbClr val="000000"/>
                        </a:solidFill>
                        <a:effectLst/>
                        <a:latin typeface="ＭＳ Ｐゴシック"/>
                      </a:endParaRP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556</a:t>
                      </a:r>
                    </a:p>
                  </a:txBody>
                  <a:tcPr marL="9525" marR="9525" marT="9525" marB="0" anchor="ctr"/>
                </a:tc>
                <a:tc>
                  <a:txBody>
                    <a:bodyPr/>
                    <a:lstStyle/>
                    <a:p>
                      <a:pPr algn="l" fontAlgn="ctr"/>
                      <a:r>
                        <a:rPr lang="en-US" sz="1200" b="0" i="0" u="none" strike="noStrike">
                          <a:solidFill>
                            <a:srgbClr val="000000"/>
                          </a:solidFill>
                          <a:effectLst/>
                          <a:latin typeface="ＭＳ Ｐゴシック"/>
                        </a:rPr>
                        <a:t>Korea, Rep. of</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553</a:t>
                      </a:r>
                    </a:p>
                  </a:txBody>
                  <a:tcPr marL="9525" marR="9525" marT="9525" marB="0" anchor="ctr"/>
                </a:tc>
                <a:tc>
                  <a:txBody>
                    <a:bodyPr/>
                    <a:lstStyle/>
                    <a:p>
                      <a:pPr algn="l" fontAlgn="ctr"/>
                      <a:r>
                        <a:rPr lang="en-US" sz="1200" b="0" i="0" u="none" strike="noStrike">
                          <a:solidFill>
                            <a:srgbClr val="000000"/>
                          </a:solidFill>
                          <a:effectLst/>
                          <a:latin typeface="ＭＳ Ｐゴシック"/>
                        </a:rPr>
                        <a:t>Japan</a:t>
                      </a:r>
                    </a:p>
                  </a:txBody>
                  <a:tcPr marL="9525" marR="9525" marT="9525" marB="0" anchor="ctr"/>
                </a:tc>
                <a:tc>
                  <a:txBody>
                    <a:bodyPr/>
                    <a:lstStyle/>
                    <a:p>
                      <a:pPr algn="ctr" fontAlgn="ctr"/>
                      <a:r>
                        <a:rPr lang="en-US" altLang="ja-JP" sz="1200" b="0" i="0" u="none" strike="noStrike">
                          <a:solidFill>
                            <a:srgbClr val="FF0000"/>
                          </a:solidFill>
                          <a:effectLst/>
                          <a:latin typeface="ＭＳ Ｐゴシック"/>
                        </a:rPr>
                        <a:t>558</a:t>
                      </a:r>
                    </a:p>
                  </a:txBody>
                  <a:tcPr marL="9525" marR="9525" marT="9525" marB="0" anchor="ctr"/>
                </a:tc>
              </a:tr>
              <a:tr h="247004">
                <a:tc>
                  <a:txBody>
                    <a:bodyPr/>
                    <a:lstStyle/>
                    <a:p>
                      <a:pPr algn="r" fontAlgn="ctr"/>
                      <a:r>
                        <a:rPr lang="en-US" altLang="ja-JP" sz="1100" u="none" strike="noStrike">
                          <a:effectLst/>
                        </a:rPr>
                        <a:t>5</a:t>
                      </a:r>
                      <a:endParaRPr lang="en-US" altLang="ja-JP" sz="1100" b="0" i="0" u="none" strike="noStrike">
                        <a:solidFill>
                          <a:srgbClr val="000000"/>
                        </a:solidFill>
                        <a:effectLst/>
                        <a:latin typeface="ＭＳ Ｐゴシック"/>
                      </a:endParaRPr>
                    </a:p>
                  </a:txBody>
                  <a:tcPr marL="8846" marR="8846" marT="8848" marB="0" anchor="ctr">
                    <a:solidFill>
                      <a:schemeClr val="accent5">
                        <a:lumMod val="75000"/>
                      </a:schemeClr>
                    </a:solidFill>
                  </a:tcPr>
                </a:tc>
                <a:tc>
                  <a:txBody>
                    <a:bodyPr/>
                    <a:lstStyle/>
                    <a:p>
                      <a:pPr algn="l" fontAlgn="ctr"/>
                      <a:r>
                        <a:rPr lang="en-US" sz="1200" b="0" i="0" u="none" strike="noStrike">
                          <a:solidFill>
                            <a:srgbClr val="000000"/>
                          </a:solidFill>
                          <a:effectLst/>
                          <a:latin typeface="ＭＳ Ｐゴシック"/>
                        </a:rPr>
                        <a:t>Bulgaria</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565</a:t>
                      </a:r>
                    </a:p>
                  </a:txBody>
                  <a:tcPr marL="9525" marR="9525" marT="9525" marB="0" anchor="ctr"/>
                </a:tc>
                <a:tc>
                  <a:txBody>
                    <a:bodyPr/>
                    <a:lstStyle/>
                    <a:p>
                      <a:pPr algn="l" fontAlgn="ctr"/>
                      <a:r>
                        <a:rPr lang="en-US" sz="1200" b="0" i="0" u="none" strike="noStrike">
                          <a:solidFill>
                            <a:srgbClr val="000000"/>
                          </a:solidFill>
                          <a:effectLst/>
                          <a:latin typeface="ＭＳ Ｐゴシック"/>
                        </a:rPr>
                        <a:t>Korea, Rep. of</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549</a:t>
                      </a:r>
                    </a:p>
                  </a:txBody>
                  <a:tcPr marL="9525" marR="9525" marT="9525" marB="0" anchor="ctr"/>
                </a:tc>
                <a:tc>
                  <a:txBody>
                    <a:bodyPr/>
                    <a:lstStyle/>
                    <a:p>
                      <a:pPr algn="l" fontAlgn="ctr"/>
                      <a:r>
                        <a:rPr lang="en-US" sz="1200" b="0" i="0" u="none" strike="noStrike">
                          <a:solidFill>
                            <a:srgbClr val="000000"/>
                          </a:solidFill>
                          <a:effectLst/>
                          <a:latin typeface="ＭＳ Ｐゴシック"/>
                        </a:rPr>
                        <a:t>Estonia</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552</a:t>
                      </a:r>
                    </a:p>
                  </a:txBody>
                  <a:tcPr marL="9525" marR="9525" marT="9525" marB="0" anchor="ctr"/>
                </a:tc>
                <a:tc>
                  <a:txBody>
                    <a:bodyPr/>
                    <a:lstStyle/>
                    <a:p>
                      <a:pPr algn="l" fontAlgn="ctr"/>
                      <a:r>
                        <a:rPr lang="en-US" sz="1200" b="0" i="0" u="none" strike="noStrike">
                          <a:solidFill>
                            <a:srgbClr val="000000"/>
                          </a:solidFill>
                          <a:effectLst/>
                          <a:latin typeface="ＭＳ Ｐゴシック"/>
                        </a:rPr>
                        <a:t>England</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542</a:t>
                      </a:r>
                    </a:p>
                  </a:txBody>
                  <a:tcPr marL="9525" marR="9525" marT="9525" marB="0" anchor="ctr"/>
                </a:tc>
                <a:tc>
                  <a:txBody>
                    <a:bodyPr/>
                    <a:lstStyle/>
                    <a:p>
                      <a:pPr algn="l" fontAlgn="ctr"/>
                      <a:r>
                        <a:rPr lang="en-US" sz="1200" b="0" i="0" u="none" strike="noStrike">
                          <a:solidFill>
                            <a:srgbClr val="000000"/>
                          </a:solidFill>
                          <a:effectLst/>
                          <a:latin typeface="ＭＳ Ｐゴシック"/>
                        </a:rPr>
                        <a:t>Finland</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552</a:t>
                      </a:r>
                    </a:p>
                  </a:txBody>
                  <a:tcPr marL="9525" marR="9525" marT="9525" marB="0" anchor="ctr"/>
                </a:tc>
              </a:tr>
              <a:tr h="247004">
                <a:tc>
                  <a:txBody>
                    <a:bodyPr/>
                    <a:lstStyle/>
                    <a:p>
                      <a:pPr algn="r" fontAlgn="ctr"/>
                      <a:r>
                        <a:rPr lang="en-US" altLang="ja-JP" sz="1100" u="none" strike="noStrike">
                          <a:effectLst/>
                        </a:rPr>
                        <a:t>6</a:t>
                      </a:r>
                      <a:endParaRPr lang="en-US" altLang="ja-JP" sz="1100" b="0" i="0" u="none" strike="noStrike">
                        <a:solidFill>
                          <a:srgbClr val="000000"/>
                        </a:solidFill>
                        <a:effectLst/>
                        <a:latin typeface="ＭＳ Ｐゴシック"/>
                      </a:endParaRPr>
                    </a:p>
                  </a:txBody>
                  <a:tcPr marL="8846" marR="8846" marT="8848" marB="0" anchor="ctr">
                    <a:solidFill>
                      <a:schemeClr val="accent5">
                        <a:lumMod val="75000"/>
                      </a:schemeClr>
                    </a:solidFill>
                  </a:tcPr>
                </a:tc>
                <a:tc>
                  <a:txBody>
                    <a:bodyPr/>
                    <a:lstStyle/>
                    <a:p>
                      <a:pPr algn="l" fontAlgn="ctr"/>
                      <a:r>
                        <a:rPr lang="en-US" sz="1200" b="0" i="0" u="none" strike="noStrike">
                          <a:solidFill>
                            <a:srgbClr val="000000"/>
                          </a:solidFill>
                          <a:effectLst/>
                          <a:latin typeface="ＭＳ Ｐゴシック"/>
                        </a:rPr>
                        <a:t>Netherlands</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560</a:t>
                      </a:r>
                    </a:p>
                  </a:txBody>
                  <a:tcPr marL="9525" marR="9525" marT="9525" marB="0" anchor="ctr"/>
                </a:tc>
                <a:tc>
                  <a:txBody>
                    <a:bodyPr/>
                    <a:lstStyle/>
                    <a:p>
                      <a:pPr algn="l" fontAlgn="ctr"/>
                      <a:r>
                        <a:rPr lang="en-US" sz="1200" b="0" i="0" u="none" strike="noStrike">
                          <a:solidFill>
                            <a:srgbClr val="000000"/>
                          </a:solidFill>
                          <a:effectLst/>
                          <a:latin typeface="ＭＳ Ｐゴシック"/>
                        </a:rPr>
                        <a:t>Netherlands</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545</a:t>
                      </a:r>
                    </a:p>
                  </a:txBody>
                  <a:tcPr marL="9525" marR="9525" marT="9525" marB="0" anchor="ctr"/>
                </a:tc>
                <a:tc>
                  <a:txBody>
                    <a:bodyPr/>
                    <a:lstStyle/>
                    <a:p>
                      <a:pPr algn="l" fontAlgn="ctr"/>
                      <a:r>
                        <a:rPr lang="en-US" sz="1200" b="0" i="0" u="none" strike="noStrike">
                          <a:solidFill>
                            <a:srgbClr val="FF0000"/>
                          </a:solidFill>
                          <a:effectLst/>
                          <a:latin typeface="ＭＳ Ｐゴシック"/>
                        </a:rPr>
                        <a:t>Japan</a:t>
                      </a:r>
                    </a:p>
                  </a:txBody>
                  <a:tcPr marL="9525" marR="9525" marT="9525" marB="0" anchor="ctr"/>
                </a:tc>
                <a:tc>
                  <a:txBody>
                    <a:bodyPr/>
                    <a:lstStyle/>
                    <a:p>
                      <a:pPr algn="ctr" fontAlgn="ctr"/>
                      <a:r>
                        <a:rPr lang="en-US" altLang="ja-JP" sz="1200" b="0" i="0" u="none" strike="noStrike">
                          <a:solidFill>
                            <a:srgbClr val="FF0000"/>
                          </a:solidFill>
                          <a:effectLst/>
                          <a:latin typeface="ＭＳ Ｐゴシック"/>
                        </a:rPr>
                        <a:t>552</a:t>
                      </a:r>
                    </a:p>
                  </a:txBody>
                  <a:tcPr marL="9525" marR="9525" marT="9525" marB="0" anchor="ctr"/>
                </a:tc>
                <a:tc>
                  <a:txBody>
                    <a:bodyPr/>
                    <a:lstStyle/>
                    <a:p>
                      <a:pPr algn="l" fontAlgn="ctr"/>
                      <a:r>
                        <a:rPr lang="en-US" sz="1200" b="0" i="0" u="none" strike="noStrike">
                          <a:solidFill>
                            <a:srgbClr val="000000"/>
                          </a:solidFill>
                          <a:effectLst/>
                          <a:latin typeface="ＭＳ Ｐゴシック"/>
                        </a:rPr>
                        <a:t>Hungary</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539</a:t>
                      </a:r>
                    </a:p>
                  </a:txBody>
                  <a:tcPr marL="9525" marR="9525" marT="9525" marB="0" anchor="ctr"/>
                </a:tc>
                <a:tc>
                  <a:txBody>
                    <a:bodyPr/>
                    <a:lstStyle/>
                    <a:p>
                      <a:pPr algn="l" fontAlgn="ctr"/>
                      <a:r>
                        <a:rPr lang="en-US" sz="1200" b="0" i="0" u="none" strike="noStrike">
                          <a:solidFill>
                            <a:srgbClr val="000000"/>
                          </a:solidFill>
                          <a:effectLst/>
                          <a:latin typeface="ＭＳ Ｐゴシック"/>
                        </a:rPr>
                        <a:t>Slovenia</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543</a:t>
                      </a:r>
                    </a:p>
                  </a:txBody>
                  <a:tcPr marL="9525" marR="9525" marT="9525" marB="0" anchor="ctr"/>
                </a:tc>
              </a:tr>
              <a:tr h="247004">
                <a:tc>
                  <a:txBody>
                    <a:bodyPr/>
                    <a:lstStyle/>
                    <a:p>
                      <a:pPr algn="r" fontAlgn="ctr"/>
                      <a:r>
                        <a:rPr lang="en-US" altLang="ja-JP" sz="1100" u="none" strike="noStrike">
                          <a:effectLst/>
                        </a:rPr>
                        <a:t>7</a:t>
                      </a:r>
                      <a:endParaRPr lang="en-US" altLang="ja-JP" sz="1100" b="0" i="0" u="none" strike="noStrike">
                        <a:solidFill>
                          <a:srgbClr val="000000"/>
                        </a:solidFill>
                        <a:effectLst/>
                        <a:latin typeface="ＭＳ Ｐゴシック"/>
                      </a:endParaRPr>
                    </a:p>
                  </a:txBody>
                  <a:tcPr marL="8846" marR="8846" marT="8848" marB="0" anchor="ctr">
                    <a:solidFill>
                      <a:schemeClr val="accent5">
                        <a:lumMod val="75000"/>
                      </a:schemeClr>
                    </a:solidFill>
                  </a:tcPr>
                </a:tc>
                <a:tc>
                  <a:txBody>
                    <a:bodyPr/>
                    <a:lstStyle/>
                    <a:p>
                      <a:pPr algn="l" fontAlgn="ctr"/>
                      <a:r>
                        <a:rPr lang="en-US" sz="1200" b="0" i="0" u="none" strike="noStrike">
                          <a:solidFill>
                            <a:srgbClr val="000000"/>
                          </a:solidFill>
                          <a:effectLst/>
                          <a:latin typeface="ＭＳ Ｐゴシック"/>
                        </a:rPr>
                        <a:t>Slovenia</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560</a:t>
                      </a:r>
                    </a:p>
                  </a:txBody>
                  <a:tcPr marL="9525" marR="9525" marT="9525" marB="0" anchor="ctr"/>
                </a:tc>
                <a:tc>
                  <a:txBody>
                    <a:bodyPr/>
                    <a:lstStyle/>
                    <a:p>
                      <a:pPr algn="l" fontAlgn="ctr"/>
                      <a:r>
                        <a:rPr lang="en-US" sz="1200" b="0" i="0" u="none" strike="noStrike">
                          <a:solidFill>
                            <a:srgbClr val="000000"/>
                          </a:solidFill>
                          <a:effectLst/>
                          <a:latin typeface="ＭＳ Ｐゴシック"/>
                        </a:rPr>
                        <a:t>Australia</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540</a:t>
                      </a:r>
                    </a:p>
                  </a:txBody>
                  <a:tcPr marL="9525" marR="9525" marT="9525" marB="0" anchor="ctr"/>
                </a:tc>
                <a:tc>
                  <a:txBody>
                    <a:bodyPr/>
                    <a:lstStyle/>
                    <a:p>
                      <a:pPr algn="l" fontAlgn="ctr"/>
                      <a:r>
                        <a:rPr lang="en-US" sz="1200" b="0" i="0" u="none" strike="noStrike">
                          <a:solidFill>
                            <a:srgbClr val="000000"/>
                          </a:solidFill>
                          <a:effectLst/>
                          <a:latin typeface="ＭＳ Ｐゴシック"/>
                        </a:rPr>
                        <a:t>Hungary</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543</a:t>
                      </a:r>
                    </a:p>
                  </a:txBody>
                  <a:tcPr marL="9525" marR="9525" marT="9525" marB="0" anchor="ctr"/>
                </a:tc>
                <a:tc>
                  <a:txBody>
                    <a:bodyPr/>
                    <a:lstStyle/>
                    <a:p>
                      <a:pPr algn="l" fontAlgn="ctr"/>
                      <a:r>
                        <a:rPr lang="en-US" sz="1200" b="0" i="0" u="none" strike="noStrike">
                          <a:solidFill>
                            <a:srgbClr val="000000"/>
                          </a:solidFill>
                          <a:effectLst/>
                          <a:latin typeface="ＭＳ Ｐゴシック"/>
                        </a:rPr>
                        <a:t>Czech Republic</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539</a:t>
                      </a:r>
                    </a:p>
                  </a:txBody>
                  <a:tcPr marL="9525" marR="9525" marT="9525" marB="0" anchor="ctr"/>
                </a:tc>
                <a:tc>
                  <a:txBody>
                    <a:bodyPr/>
                    <a:lstStyle/>
                    <a:p>
                      <a:pPr algn="l" fontAlgn="ctr"/>
                      <a:r>
                        <a:rPr lang="en-US" sz="1200" b="0" i="0" u="none" strike="noStrike" dirty="0" smtClean="0">
                          <a:solidFill>
                            <a:srgbClr val="000000"/>
                          </a:solidFill>
                          <a:effectLst/>
                          <a:latin typeface="ＭＳ Ｐゴシック"/>
                        </a:rPr>
                        <a:t>Russian</a:t>
                      </a:r>
                      <a:endParaRPr lang="en-US" sz="1200" b="0" i="0" u="none" strike="noStrike" dirty="0">
                        <a:solidFill>
                          <a:srgbClr val="000000"/>
                        </a:solidFill>
                        <a:effectLst/>
                        <a:latin typeface="ＭＳ Ｐゴシック"/>
                      </a:endParaRP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542</a:t>
                      </a:r>
                    </a:p>
                  </a:txBody>
                  <a:tcPr marL="9525" marR="9525" marT="9525" marB="0" anchor="ctr"/>
                </a:tc>
              </a:tr>
              <a:tr h="247004">
                <a:tc>
                  <a:txBody>
                    <a:bodyPr/>
                    <a:lstStyle/>
                    <a:p>
                      <a:pPr algn="r" fontAlgn="ctr"/>
                      <a:r>
                        <a:rPr lang="en-US" altLang="ja-JP" sz="1100" u="none" strike="noStrike">
                          <a:effectLst/>
                        </a:rPr>
                        <a:t>8</a:t>
                      </a:r>
                      <a:endParaRPr lang="en-US" altLang="ja-JP" sz="1100" b="0" i="0" u="none" strike="noStrike">
                        <a:solidFill>
                          <a:srgbClr val="000000"/>
                        </a:solidFill>
                        <a:effectLst/>
                        <a:latin typeface="ＭＳ Ｐゴシック"/>
                      </a:endParaRPr>
                    </a:p>
                  </a:txBody>
                  <a:tcPr marL="8846" marR="8846" marT="8848" marB="0" anchor="ctr">
                    <a:solidFill>
                      <a:schemeClr val="accent5">
                        <a:lumMod val="75000"/>
                      </a:schemeClr>
                    </a:solidFill>
                  </a:tcPr>
                </a:tc>
                <a:tc>
                  <a:txBody>
                    <a:bodyPr/>
                    <a:lstStyle/>
                    <a:p>
                      <a:pPr algn="l" fontAlgn="ctr"/>
                      <a:r>
                        <a:rPr lang="en-US" sz="1200" b="0" i="0" u="none" strike="noStrike">
                          <a:solidFill>
                            <a:srgbClr val="000000"/>
                          </a:solidFill>
                          <a:effectLst/>
                          <a:latin typeface="ＭＳ Ｐゴシック"/>
                        </a:rPr>
                        <a:t>Austria</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558</a:t>
                      </a:r>
                    </a:p>
                  </a:txBody>
                  <a:tcPr marL="9525" marR="9525" marT="9525" marB="0" anchor="ctr"/>
                </a:tc>
                <a:tc>
                  <a:txBody>
                    <a:bodyPr/>
                    <a:lstStyle/>
                    <a:p>
                      <a:pPr algn="l" fontAlgn="ctr"/>
                      <a:r>
                        <a:rPr lang="en-US" sz="1200" b="0" i="0" u="none" strike="noStrike">
                          <a:solidFill>
                            <a:srgbClr val="000000"/>
                          </a:solidFill>
                          <a:effectLst/>
                          <a:latin typeface="ＭＳ Ｐゴシック"/>
                        </a:rPr>
                        <a:t>Czech Republic</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539</a:t>
                      </a:r>
                    </a:p>
                  </a:txBody>
                  <a:tcPr marL="9525" marR="9525" marT="9525" marB="0" anchor="ctr"/>
                </a:tc>
                <a:tc>
                  <a:txBody>
                    <a:bodyPr/>
                    <a:lstStyle/>
                    <a:p>
                      <a:pPr algn="l" fontAlgn="ctr"/>
                      <a:r>
                        <a:rPr lang="en-US" sz="1200" b="0" i="0" u="none" strike="noStrike">
                          <a:solidFill>
                            <a:srgbClr val="000000"/>
                          </a:solidFill>
                          <a:effectLst/>
                          <a:latin typeface="ＭＳ Ｐゴシック"/>
                        </a:rPr>
                        <a:t>Netherlands</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536</a:t>
                      </a:r>
                    </a:p>
                  </a:txBody>
                  <a:tcPr marL="9525" marR="9525" marT="9525" marB="0" anchor="ctr"/>
                </a:tc>
                <a:tc>
                  <a:txBody>
                    <a:bodyPr/>
                    <a:lstStyle/>
                    <a:p>
                      <a:pPr algn="l" fontAlgn="ctr"/>
                      <a:r>
                        <a:rPr lang="en-US" sz="1200" b="0" i="0" u="none" strike="noStrike">
                          <a:solidFill>
                            <a:srgbClr val="000000"/>
                          </a:solidFill>
                          <a:effectLst/>
                          <a:latin typeface="ＭＳ Ｐゴシック"/>
                        </a:rPr>
                        <a:t>Slovenia</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538</a:t>
                      </a:r>
                    </a:p>
                  </a:txBody>
                  <a:tcPr marL="9525" marR="9525" marT="9525" marB="0" anchor="ctr"/>
                </a:tc>
                <a:tc>
                  <a:txBody>
                    <a:bodyPr/>
                    <a:lstStyle/>
                    <a:p>
                      <a:pPr algn="l" fontAlgn="ctr"/>
                      <a:r>
                        <a:rPr lang="en-US" sz="1200" b="0" i="0" u="none" strike="noStrike" dirty="0">
                          <a:solidFill>
                            <a:srgbClr val="000000"/>
                          </a:solidFill>
                          <a:effectLst/>
                          <a:latin typeface="ＭＳ Ｐゴシック"/>
                        </a:rPr>
                        <a:t>Hong </a:t>
                      </a:r>
                      <a:r>
                        <a:rPr lang="en-US" sz="1200" b="0" i="0" u="none" strike="noStrike" dirty="0" smtClean="0">
                          <a:solidFill>
                            <a:srgbClr val="000000"/>
                          </a:solidFill>
                          <a:effectLst/>
                          <a:latin typeface="ＭＳ Ｐゴシック"/>
                        </a:rPr>
                        <a:t>Kong</a:t>
                      </a:r>
                      <a:endParaRPr lang="en-US" sz="1200" b="0" i="0" u="none" strike="noStrike" dirty="0">
                        <a:solidFill>
                          <a:srgbClr val="000000"/>
                        </a:solidFill>
                        <a:effectLst/>
                        <a:latin typeface="ＭＳ Ｐゴシック"/>
                      </a:endParaRP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535</a:t>
                      </a:r>
                    </a:p>
                  </a:txBody>
                  <a:tcPr marL="9525" marR="9525" marT="9525" marB="0" anchor="ctr"/>
                </a:tc>
              </a:tr>
              <a:tr h="247004">
                <a:tc>
                  <a:txBody>
                    <a:bodyPr/>
                    <a:lstStyle/>
                    <a:p>
                      <a:pPr algn="r" fontAlgn="ctr"/>
                      <a:r>
                        <a:rPr lang="en-US" altLang="ja-JP" sz="1100" u="none" strike="noStrike">
                          <a:effectLst/>
                        </a:rPr>
                        <a:t>9</a:t>
                      </a:r>
                      <a:endParaRPr lang="en-US" altLang="ja-JP" sz="1100" b="0" i="0" u="none" strike="noStrike">
                        <a:solidFill>
                          <a:srgbClr val="000000"/>
                        </a:solidFill>
                        <a:effectLst/>
                        <a:latin typeface="ＭＳ Ｐゴシック"/>
                      </a:endParaRPr>
                    </a:p>
                  </a:txBody>
                  <a:tcPr marL="8846" marR="8846" marT="8848" marB="0" anchor="ctr">
                    <a:solidFill>
                      <a:schemeClr val="accent5">
                        <a:lumMod val="75000"/>
                      </a:schemeClr>
                    </a:solidFill>
                  </a:tcPr>
                </a:tc>
                <a:tc>
                  <a:txBody>
                    <a:bodyPr/>
                    <a:lstStyle/>
                    <a:p>
                      <a:pPr algn="l" fontAlgn="ctr"/>
                      <a:r>
                        <a:rPr lang="en-US" sz="1200" b="0" i="0" u="none" strike="noStrike">
                          <a:solidFill>
                            <a:srgbClr val="000000"/>
                          </a:solidFill>
                          <a:effectLst/>
                          <a:latin typeface="ＭＳ Ｐゴシック"/>
                        </a:rPr>
                        <a:t>Hungary</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554</a:t>
                      </a:r>
                    </a:p>
                  </a:txBody>
                  <a:tcPr marL="9525" marR="9525" marT="9525" marB="0" anchor="ctr"/>
                </a:tc>
                <a:tc>
                  <a:txBody>
                    <a:bodyPr/>
                    <a:lstStyle/>
                    <a:p>
                      <a:pPr algn="l" fontAlgn="ctr"/>
                      <a:r>
                        <a:rPr lang="en-US" sz="1200" b="0" i="0" u="none" strike="noStrike">
                          <a:solidFill>
                            <a:srgbClr val="000000"/>
                          </a:solidFill>
                          <a:effectLst/>
                          <a:latin typeface="ＭＳ Ｐゴシック"/>
                        </a:rPr>
                        <a:t>England</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538</a:t>
                      </a:r>
                    </a:p>
                  </a:txBody>
                  <a:tcPr marL="9525" marR="9525" marT="9525" marB="0" anchor="ctr"/>
                </a:tc>
                <a:tc>
                  <a:txBody>
                    <a:bodyPr/>
                    <a:lstStyle/>
                    <a:p>
                      <a:pPr algn="l" fontAlgn="ctr"/>
                      <a:r>
                        <a:rPr lang="en-US" sz="1200" b="0" i="0" u="none" strike="noStrike">
                          <a:solidFill>
                            <a:srgbClr val="000000"/>
                          </a:solidFill>
                          <a:effectLst/>
                          <a:latin typeface="ＭＳ Ｐゴシック"/>
                        </a:rPr>
                        <a:t>United States</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527</a:t>
                      </a:r>
                    </a:p>
                  </a:txBody>
                  <a:tcPr marL="9525" marR="9525" marT="9525" marB="0" anchor="ctr"/>
                </a:tc>
                <a:tc>
                  <a:txBody>
                    <a:bodyPr/>
                    <a:lstStyle/>
                    <a:p>
                      <a:pPr algn="l" fontAlgn="ctr"/>
                      <a:r>
                        <a:rPr lang="en-US" sz="1200" b="0" i="0" u="none" strike="noStrike" dirty="0">
                          <a:solidFill>
                            <a:srgbClr val="000000"/>
                          </a:solidFill>
                          <a:effectLst/>
                          <a:latin typeface="ＭＳ Ｐゴシック"/>
                        </a:rPr>
                        <a:t>Hong </a:t>
                      </a:r>
                      <a:r>
                        <a:rPr lang="en-US" sz="1200" b="0" i="0" u="none" strike="noStrike" dirty="0" smtClean="0">
                          <a:solidFill>
                            <a:srgbClr val="000000"/>
                          </a:solidFill>
                          <a:effectLst/>
                          <a:latin typeface="ＭＳ Ｐゴシック"/>
                        </a:rPr>
                        <a:t>Kong</a:t>
                      </a:r>
                      <a:endParaRPr lang="en-US" sz="1200" b="0" i="0" u="none" strike="noStrike" dirty="0">
                        <a:solidFill>
                          <a:srgbClr val="000000"/>
                        </a:solidFill>
                        <a:effectLst/>
                        <a:latin typeface="ＭＳ Ｐゴシック"/>
                      </a:endParaRPr>
                    </a:p>
                  </a:txBody>
                  <a:tcPr marL="9525" marR="9525" marT="9525" marB="0" anchor="ctr"/>
                </a:tc>
                <a:tc>
                  <a:txBody>
                    <a:bodyPr/>
                    <a:lstStyle/>
                    <a:p>
                      <a:pPr algn="ctr" fontAlgn="ctr"/>
                      <a:r>
                        <a:rPr lang="en-US" altLang="ja-JP" sz="1200" b="0" i="0" u="none" strike="noStrike" dirty="0">
                          <a:solidFill>
                            <a:srgbClr val="000000"/>
                          </a:solidFill>
                          <a:effectLst/>
                          <a:latin typeface="ＭＳ Ｐゴシック"/>
                        </a:rPr>
                        <a:t>530</a:t>
                      </a:r>
                    </a:p>
                  </a:txBody>
                  <a:tcPr marL="9525" marR="9525" marT="9525" marB="0" anchor="ctr"/>
                </a:tc>
                <a:tc>
                  <a:txBody>
                    <a:bodyPr/>
                    <a:lstStyle/>
                    <a:p>
                      <a:pPr algn="l" fontAlgn="ctr"/>
                      <a:r>
                        <a:rPr lang="en-US" sz="1200" b="0" i="0" u="none" strike="noStrike">
                          <a:solidFill>
                            <a:srgbClr val="000000"/>
                          </a:solidFill>
                          <a:effectLst/>
                          <a:latin typeface="ＭＳ Ｐゴシック"/>
                        </a:rPr>
                        <a:t>England</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533</a:t>
                      </a:r>
                    </a:p>
                  </a:txBody>
                  <a:tcPr marL="9525" marR="9525" marT="9525" marB="0" anchor="ctr"/>
                </a:tc>
              </a:tr>
              <a:tr h="247004">
                <a:tc>
                  <a:txBody>
                    <a:bodyPr/>
                    <a:lstStyle/>
                    <a:p>
                      <a:pPr algn="r" fontAlgn="ctr"/>
                      <a:r>
                        <a:rPr lang="en-US" altLang="ja-JP" sz="1100" u="none" strike="noStrike">
                          <a:effectLst/>
                        </a:rPr>
                        <a:t>10</a:t>
                      </a:r>
                      <a:endParaRPr lang="en-US" altLang="ja-JP" sz="1100" b="0" i="0" u="none" strike="noStrike">
                        <a:solidFill>
                          <a:srgbClr val="000000"/>
                        </a:solidFill>
                        <a:effectLst/>
                        <a:latin typeface="ＭＳ Ｐゴシック"/>
                      </a:endParaRPr>
                    </a:p>
                  </a:txBody>
                  <a:tcPr marL="8846" marR="8846" marT="8848" marB="0" anchor="ctr">
                    <a:solidFill>
                      <a:schemeClr val="accent5">
                        <a:lumMod val="75000"/>
                      </a:schemeClr>
                    </a:solidFill>
                  </a:tcPr>
                </a:tc>
                <a:tc>
                  <a:txBody>
                    <a:bodyPr/>
                    <a:lstStyle/>
                    <a:p>
                      <a:pPr algn="l" fontAlgn="ctr"/>
                      <a:r>
                        <a:rPr lang="en-US" sz="1200" b="0" i="0" u="none" strike="noStrike">
                          <a:solidFill>
                            <a:srgbClr val="000000"/>
                          </a:solidFill>
                          <a:effectLst/>
                          <a:latin typeface="ＭＳ Ｐゴシック"/>
                        </a:rPr>
                        <a:t>England</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552</a:t>
                      </a:r>
                    </a:p>
                  </a:txBody>
                  <a:tcPr marL="9525" marR="9525" marT="9525" marB="0" anchor="ctr"/>
                </a:tc>
                <a:tc>
                  <a:txBody>
                    <a:bodyPr/>
                    <a:lstStyle/>
                    <a:p>
                      <a:pPr algn="l" fontAlgn="ctr"/>
                      <a:r>
                        <a:rPr lang="en-US" sz="1200" b="0" i="0" u="none" strike="noStrike">
                          <a:solidFill>
                            <a:srgbClr val="000000"/>
                          </a:solidFill>
                          <a:effectLst/>
                          <a:latin typeface="ＭＳ Ｐゴシック"/>
                        </a:rPr>
                        <a:t>Finland</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535</a:t>
                      </a:r>
                    </a:p>
                  </a:txBody>
                  <a:tcPr marL="9525" marR="9525" marT="9525" marB="0" anchor="ctr"/>
                </a:tc>
                <a:tc>
                  <a:txBody>
                    <a:bodyPr/>
                    <a:lstStyle/>
                    <a:p>
                      <a:pPr algn="l" fontAlgn="ctr"/>
                      <a:r>
                        <a:rPr lang="en-US" sz="1200" b="0" i="0" u="none" strike="noStrike">
                          <a:solidFill>
                            <a:srgbClr val="000000"/>
                          </a:solidFill>
                          <a:effectLst/>
                          <a:latin typeface="ＭＳ Ｐゴシック"/>
                        </a:rPr>
                        <a:t>Australia</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527</a:t>
                      </a:r>
                    </a:p>
                  </a:txBody>
                  <a:tcPr marL="9525" marR="9525" marT="9525" marB="0" anchor="ctr"/>
                </a:tc>
                <a:tc>
                  <a:txBody>
                    <a:bodyPr/>
                    <a:lstStyle/>
                    <a:p>
                      <a:pPr algn="l" fontAlgn="ctr"/>
                      <a:r>
                        <a:rPr lang="en-US" sz="1200" b="0" i="0" u="none" strike="noStrike" dirty="0" smtClean="0">
                          <a:solidFill>
                            <a:srgbClr val="000000"/>
                          </a:solidFill>
                          <a:effectLst/>
                          <a:latin typeface="ＭＳ Ｐゴシック"/>
                        </a:rPr>
                        <a:t>Russian</a:t>
                      </a:r>
                      <a:endParaRPr lang="en-US" sz="1200" b="0" i="0" u="none" strike="noStrike" dirty="0">
                        <a:solidFill>
                          <a:srgbClr val="000000"/>
                        </a:solidFill>
                        <a:effectLst/>
                        <a:latin typeface="ＭＳ Ｐゴシック"/>
                      </a:endParaRP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530</a:t>
                      </a:r>
                    </a:p>
                  </a:txBody>
                  <a:tcPr marL="9525" marR="9525" marT="9525" marB="0" anchor="ctr"/>
                </a:tc>
                <a:tc>
                  <a:txBody>
                    <a:bodyPr/>
                    <a:lstStyle/>
                    <a:p>
                      <a:pPr algn="l" fontAlgn="ctr"/>
                      <a:r>
                        <a:rPr lang="en-US" sz="1200" b="0" i="0" u="none" strike="noStrike">
                          <a:solidFill>
                            <a:srgbClr val="000000"/>
                          </a:solidFill>
                          <a:effectLst/>
                          <a:latin typeface="ＭＳ Ｐゴシック"/>
                        </a:rPr>
                        <a:t>United States</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525</a:t>
                      </a:r>
                    </a:p>
                  </a:txBody>
                  <a:tcPr marL="9525" marR="9525" marT="9525" marB="0" anchor="ctr"/>
                </a:tc>
              </a:tr>
              <a:tr h="316793">
                <a:tc>
                  <a:txBody>
                    <a:bodyPr/>
                    <a:lstStyle/>
                    <a:p>
                      <a:pPr algn="r" fontAlgn="ctr"/>
                      <a:r>
                        <a:rPr lang="en-US" altLang="ja-JP" sz="1100" u="none" strike="noStrike">
                          <a:effectLst/>
                        </a:rPr>
                        <a:t>11</a:t>
                      </a:r>
                      <a:endParaRPr lang="en-US" altLang="ja-JP" sz="1100" b="0" i="0" u="none" strike="noStrike">
                        <a:solidFill>
                          <a:srgbClr val="000000"/>
                        </a:solidFill>
                        <a:effectLst/>
                        <a:latin typeface="ＭＳ Ｐゴシック"/>
                      </a:endParaRPr>
                    </a:p>
                  </a:txBody>
                  <a:tcPr marL="8846" marR="8846" marT="8848" marB="0" anchor="ctr">
                    <a:solidFill>
                      <a:schemeClr val="accent5">
                        <a:lumMod val="75000"/>
                      </a:schemeClr>
                    </a:solidFill>
                  </a:tcPr>
                </a:tc>
                <a:tc>
                  <a:txBody>
                    <a:bodyPr/>
                    <a:lstStyle/>
                    <a:p>
                      <a:pPr algn="l" fontAlgn="ctr"/>
                      <a:r>
                        <a:rPr lang="en-US" sz="1200" b="0" i="0" u="none" strike="noStrike" dirty="0" smtClean="0">
                          <a:solidFill>
                            <a:srgbClr val="000000"/>
                          </a:solidFill>
                          <a:effectLst/>
                          <a:latin typeface="ＭＳ Ｐゴシック"/>
                        </a:rPr>
                        <a:t>Belgium</a:t>
                      </a:r>
                      <a:endParaRPr lang="en-US" sz="1200" b="0" i="0" u="none" strike="noStrike" dirty="0">
                        <a:solidFill>
                          <a:srgbClr val="000000"/>
                        </a:solidFill>
                        <a:effectLst/>
                        <a:latin typeface="ＭＳ Ｐゴシック"/>
                      </a:endParaRP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550</a:t>
                      </a:r>
                    </a:p>
                  </a:txBody>
                  <a:tcPr marL="9525" marR="9525" marT="9525" marB="0" anchor="ctr"/>
                </a:tc>
                <a:tc>
                  <a:txBody>
                    <a:bodyPr/>
                    <a:lstStyle/>
                    <a:p>
                      <a:pPr algn="l" fontAlgn="ctr"/>
                      <a:r>
                        <a:rPr lang="en-US" sz="1200" b="0" i="0" u="none" strike="noStrike" dirty="0" smtClean="0">
                          <a:solidFill>
                            <a:srgbClr val="000000"/>
                          </a:solidFill>
                          <a:effectLst/>
                          <a:latin typeface="ＭＳ Ｐゴシック"/>
                        </a:rPr>
                        <a:t>Slovak</a:t>
                      </a:r>
                      <a:endParaRPr lang="en-US" sz="1200" b="0" i="0" u="none" strike="noStrike" dirty="0">
                        <a:solidFill>
                          <a:srgbClr val="000000"/>
                        </a:solidFill>
                        <a:effectLst/>
                        <a:latin typeface="ＭＳ Ｐゴシック"/>
                      </a:endParaRP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535</a:t>
                      </a:r>
                    </a:p>
                  </a:txBody>
                  <a:tcPr marL="9525" marR="9525" marT="9525" marB="0" anchor="ctr"/>
                </a:tc>
                <a:tc>
                  <a:txBody>
                    <a:bodyPr/>
                    <a:lstStyle/>
                    <a:p>
                      <a:pPr algn="l" fontAlgn="ctr"/>
                      <a:r>
                        <a:rPr lang="en-US" sz="1200" b="0" i="0" u="none" strike="noStrike">
                          <a:solidFill>
                            <a:srgbClr val="000000"/>
                          </a:solidFill>
                          <a:effectLst/>
                          <a:latin typeface="ＭＳ Ｐゴシック"/>
                        </a:rPr>
                        <a:t>Sweden</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524</a:t>
                      </a:r>
                    </a:p>
                  </a:txBody>
                  <a:tcPr marL="9525" marR="9525" marT="9525" marB="0" anchor="ctr"/>
                </a:tc>
                <a:tc>
                  <a:txBody>
                    <a:bodyPr/>
                    <a:lstStyle/>
                    <a:p>
                      <a:pPr algn="l" fontAlgn="ctr"/>
                      <a:r>
                        <a:rPr lang="en-US" sz="1200" b="0" i="0" u="none" strike="noStrike">
                          <a:solidFill>
                            <a:srgbClr val="000000"/>
                          </a:solidFill>
                          <a:effectLst/>
                          <a:latin typeface="ＭＳ Ｐゴシック"/>
                        </a:rPr>
                        <a:t>United States</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520</a:t>
                      </a:r>
                    </a:p>
                  </a:txBody>
                  <a:tcPr marL="9525" marR="9525" marT="9525" marB="0" anchor="ctr"/>
                </a:tc>
                <a:tc>
                  <a:txBody>
                    <a:bodyPr/>
                    <a:lstStyle/>
                    <a:p>
                      <a:pPr algn="l" fontAlgn="ctr"/>
                      <a:r>
                        <a:rPr lang="en-US" sz="1200" b="0" i="0" u="none" strike="noStrike">
                          <a:solidFill>
                            <a:srgbClr val="000000"/>
                          </a:solidFill>
                          <a:effectLst/>
                          <a:latin typeface="ＭＳ Ｐゴシック"/>
                        </a:rPr>
                        <a:t>Hungary</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522</a:t>
                      </a:r>
                    </a:p>
                  </a:txBody>
                  <a:tcPr marL="9525" marR="9525" marT="9525" marB="0" anchor="ctr"/>
                </a:tc>
              </a:tr>
              <a:tr h="283194">
                <a:tc>
                  <a:txBody>
                    <a:bodyPr/>
                    <a:lstStyle/>
                    <a:p>
                      <a:pPr algn="r" fontAlgn="ctr"/>
                      <a:r>
                        <a:rPr lang="en-US" altLang="ja-JP" sz="1100" u="none" strike="noStrike">
                          <a:effectLst/>
                        </a:rPr>
                        <a:t>12</a:t>
                      </a:r>
                      <a:endParaRPr lang="en-US" altLang="ja-JP" sz="1100" b="0" i="0" u="none" strike="noStrike">
                        <a:solidFill>
                          <a:srgbClr val="000000"/>
                        </a:solidFill>
                        <a:effectLst/>
                        <a:latin typeface="ＭＳ Ｐゴシック"/>
                      </a:endParaRPr>
                    </a:p>
                  </a:txBody>
                  <a:tcPr marL="8846" marR="8846" marT="8848" marB="0" anchor="ctr">
                    <a:solidFill>
                      <a:schemeClr val="accent5">
                        <a:lumMod val="75000"/>
                      </a:schemeClr>
                    </a:solidFill>
                  </a:tcPr>
                </a:tc>
                <a:tc>
                  <a:txBody>
                    <a:bodyPr/>
                    <a:lstStyle/>
                    <a:p>
                      <a:pPr algn="l" fontAlgn="ctr"/>
                      <a:r>
                        <a:rPr lang="en-US" sz="1200" b="0" i="0" u="none" strike="noStrike">
                          <a:solidFill>
                            <a:srgbClr val="000000"/>
                          </a:solidFill>
                          <a:effectLst/>
                          <a:latin typeface="ＭＳ Ｐゴシック"/>
                        </a:rPr>
                        <a:t>Australia</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545</a:t>
                      </a:r>
                    </a:p>
                  </a:txBody>
                  <a:tcPr marL="9525" marR="9525" marT="9525" marB="0" anchor="ctr"/>
                </a:tc>
                <a:tc>
                  <a:txBody>
                    <a:bodyPr/>
                    <a:lstStyle/>
                    <a:p>
                      <a:pPr algn="l" fontAlgn="ctr"/>
                      <a:r>
                        <a:rPr lang="en-US" sz="1200" b="0" i="0" u="none" strike="noStrike" dirty="0" smtClean="0">
                          <a:solidFill>
                            <a:srgbClr val="000000"/>
                          </a:solidFill>
                          <a:effectLst/>
                          <a:latin typeface="ＭＳ Ｐゴシック"/>
                        </a:rPr>
                        <a:t>Belgium</a:t>
                      </a:r>
                      <a:endParaRPr lang="en-US" sz="1200" b="0" i="0" u="none" strike="noStrike" dirty="0">
                        <a:solidFill>
                          <a:srgbClr val="000000"/>
                        </a:solidFill>
                        <a:effectLst/>
                        <a:latin typeface="ＭＳ Ｐゴシック"/>
                      </a:endParaRP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535</a:t>
                      </a:r>
                    </a:p>
                  </a:txBody>
                  <a:tcPr marL="9525" marR="9525" marT="9525" marB="0" anchor="ctr"/>
                </a:tc>
                <a:tc>
                  <a:txBody>
                    <a:bodyPr/>
                    <a:lstStyle/>
                    <a:p>
                      <a:pPr algn="l" fontAlgn="ctr"/>
                      <a:r>
                        <a:rPr lang="en-US" sz="1200" b="0" i="0" u="none" strike="noStrike">
                          <a:solidFill>
                            <a:srgbClr val="000000"/>
                          </a:solidFill>
                          <a:effectLst/>
                          <a:latin typeface="ＭＳ Ｐゴシック"/>
                        </a:rPr>
                        <a:t>Slovenia</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520</a:t>
                      </a:r>
                    </a:p>
                  </a:txBody>
                  <a:tcPr marL="9525" marR="9525" marT="9525" marB="0" anchor="ctr"/>
                </a:tc>
                <a:tc>
                  <a:txBody>
                    <a:bodyPr/>
                    <a:lstStyle/>
                    <a:p>
                      <a:pPr algn="l" fontAlgn="ctr"/>
                      <a:r>
                        <a:rPr lang="en-US" sz="1200" b="0" i="0" u="none" strike="noStrike">
                          <a:solidFill>
                            <a:srgbClr val="000000"/>
                          </a:solidFill>
                          <a:effectLst/>
                          <a:latin typeface="ＭＳ Ｐゴシック"/>
                        </a:rPr>
                        <a:t>Lithuania</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519</a:t>
                      </a:r>
                    </a:p>
                  </a:txBody>
                  <a:tcPr marL="9525" marR="9525" marT="9525" marB="0" anchor="ctr"/>
                </a:tc>
                <a:tc>
                  <a:txBody>
                    <a:bodyPr/>
                    <a:lstStyle/>
                    <a:p>
                      <a:pPr algn="l" fontAlgn="ctr"/>
                      <a:r>
                        <a:rPr lang="en-US" sz="1200" b="0" i="0" u="none" strike="noStrike">
                          <a:solidFill>
                            <a:srgbClr val="000000"/>
                          </a:solidFill>
                          <a:effectLst/>
                          <a:latin typeface="ＭＳ Ｐゴシック"/>
                        </a:rPr>
                        <a:t>Australia</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519</a:t>
                      </a:r>
                    </a:p>
                  </a:txBody>
                  <a:tcPr marL="9525" marR="9525" marT="9525" marB="0" anchor="ctr"/>
                </a:tc>
              </a:tr>
              <a:tr h="284717">
                <a:tc>
                  <a:txBody>
                    <a:bodyPr/>
                    <a:lstStyle/>
                    <a:p>
                      <a:pPr algn="r" fontAlgn="ctr"/>
                      <a:r>
                        <a:rPr lang="en-US" altLang="ja-JP" sz="1100" u="none" strike="noStrike">
                          <a:effectLst/>
                        </a:rPr>
                        <a:t>13</a:t>
                      </a:r>
                      <a:endParaRPr lang="en-US" altLang="ja-JP" sz="1100" b="0" i="0" u="none" strike="noStrike">
                        <a:solidFill>
                          <a:srgbClr val="000000"/>
                        </a:solidFill>
                        <a:effectLst/>
                        <a:latin typeface="ＭＳ Ｐゴシック"/>
                      </a:endParaRPr>
                    </a:p>
                  </a:txBody>
                  <a:tcPr marL="8846" marR="8846" marT="8848" marB="0" anchor="ctr">
                    <a:solidFill>
                      <a:schemeClr val="accent5">
                        <a:lumMod val="75000"/>
                      </a:schemeClr>
                    </a:solidFill>
                  </a:tcPr>
                </a:tc>
                <a:tc>
                  <a:txBody>
                    <a:bodyPr/>
                    <a:lstStyle/>
                    <a:p>
                      <a:pPr algn="l" fontAlgn="ctr"/>
                      <a:r>
                        <a:rPr lang="en-US" sz="1200" b="0" i="0" u="none" strike="noStrike" dirty="0" smtClean="0">
                          <a:solidFill>
                            <a:srgbClr val="000000"/>
                          </a:solidFill>
                          <a:effectLst/>
                          <a:latin typeface="ＭＳ Ｐゴシック"/>
                        </a:rPr>
                        <a:t>Slovak</a:t>
                      </a:r>
                      <a:endParaRPr lang="en-US" sz="1200" b="0" i="0" u="none" strike="noStrike" dirty="0">
                        <a:solidFill>
                          <a:srgbClr val="000000"/>
                        </a:solidFill>
                        <a:effectLst/>
                        <a:latin typeface="ＭＳ Ｐゴシック"/>
                      </a:endParaRP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544</a:t>
                      </a:r>
                    </a:p>
                  </a:txBody>
                  <a:tcPr marL="9525" marR="9525" marT="9525" marB="0" anchor="ctr"/>
                </a:tc>
                <a:tc>
                  <a:txBody>
                    <a:bodyPr/>
                    <a:lstStyle/>
                    <a:p>
                      <a:pPr algn="l" fontAlgn="ctr"/>
                      <a:r>
                        <a:rPr lang="en-US" sz="1200" b="0" i="0" u="none" strike="noStrike">
                          <a:solidFill>
                            <a:srgbClr val="000000"/>
                          </a:solidFill>
                          <a:effectLst/>
                          <a:latin typeface="ＭＳ Ｐゴシック"/>
                        </a:rPr>
                        <a:t>Slovenia</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533</a:t>
                      </a:r>
                    </a:p>
                  </a:txBody>
                  <a:tcPr marL="9525" marR="9525" marT="9525" marB="0" anchor="ctr"/>
                </a:tc>
                <a:tc>
                  <a:txBody>
                    <a:bodyPr/>
                    <a:lstStyle/>
                    <a:p>
                      <a:pPr algn="l" fontAlgn="ctr"/>
                      <a:r>
                        <a:rPr lang="en-US" sz="1200" b="0" i="0" u="none" strike="noStrike">
                          <a:solidFill>
                            <a:srgbClr val="000000"/>
                          </a:solidFill>
                          <a:effectLst/>
                          <a:latin typeface="ＭＳ Ｐゴシック"/>
                        </a:rPr>
                        <a:t>New Zealand</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520</a:t>
                      </a:r>
                    </a:p>
                  </a:txBody>
                  <a:tcPr marL="9525" marR="9525" marT="9525" marB="0" anchor="ctr"/>
                </a:tc>
                <a:tc>
                  <a:txBody>
                    <a:bodyPr/>
                    <a:lstStyle/>
                    <a:p>
                      <a:pPr algn="l" fontAlgn="ctr"/>
                      <a:r>
                        <a:rPr lang="en-US" sz="1200" b="0" i="0" u="none" strike="noStrike">
                          <a:solidFill>
                            <a:srgbClr val="000000"/>
                          </a:solidFill>
                          <a:effectLst/>
                          <a:latin typeface="ＭＳ Ｐゴシック"/>
                        </a:rPr>
                        <a:t>Australia</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515</a:t>
                      </a:r>
                    </a:p>
                  </a:txBody>
                  <a:tcPr marL="9525" marR="9525" marT="9525" marB="0" anchor="ctr"/>
                </a:tc>
                <a:tc>
                  <a:txBody>
                    <a:bodyPr/>
                    <a:lstStyle/>
                    <a:p>
                      <a:pPr algn="l" fontAlgn="ctr"/>
                      <a:r>
                        <a:rPr lang="en-US" sz="1200" b="0" i="0" u="none" strike="noStrike">
                          <a:solidFill>
                            <a:srgbClr val="000000"/>
                          </a:solidFill>
                          <a:effectLst/>
                          <a:latin typeface="ＭＳ Ｐゴシック"/>
                        </a:rPr>
                        <a:t>Israel</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516</a:t>
                      </a:r>
                    </a:p>
                  </a:txBody>
                  <a:tcPr marL="9525" marR="9525" marT="9525" marB="0" anchor="ctr"/>
                </a:tc>
              </a:tr>
              <a:tr h="247004">
                <a:tc>
                  <a:txBody>
                    <a:bodyPr/>
                    <a:lstStyle/>
                    <a:p>
                      <a:pPr algn="r" fontAlgn="ctr"/>
                      <a:r>
                        <a:rPr lang="en-US" altLang="ja-JP" sz="1100" u="none" strike="noStrike">
                          <a:effectLst/>
                        </a:rPr>
                        <a:t>14</a:t>
                      </a:r>
                      <a:endParaRPr lang="en-US" altLang="ja-JP" sz="1100" b="0" i="0" u="none" strike="noStrike">
                        <a:solidFill>
                          <a:srgbClr val="000000"/>
                        </a:solidFill>
                        <a:effectLst/>
                        <a:latin typeface="ＭＳ Ｐゴシック"/>
                      </a:endParaRPr>
                    </a:p>
                  </a:txBody>
                  <a:tcPr marL="8846" marR="8846" marT="8848" marB="0" anchor="ctr">
                    <a:solidFill>
                      <a:schemeClr val="accent5">
                        <a:lumMod val="75000"/>
                      </a:schemeClr>
                    </a:solidFill>
                  </a:tcPr>
                </a:tc>
                <a:tc>
                  <a:txBody>
                    <a:bodyPr/>
                    <a:lstStyle/>
                    <a:p>
                      <a:pPr algn="l" fontAlgn="ctr"/>
                      <a:r>
                        <a:rPr lang="en-US" sz="1200" b="0" i="0" u="none" strike="noStrike" dirty="0" smtClean="0">
                          <a:solidFill>
                            <a:srgbClr val="000000"/>
                          </a:solidFill>
                          <a:effectLst/>
                          <a:latin typeface="ＭＳ Ｐゴシック"/>
                        </a:rPr>
                        <a:t>Russian</a:t>
                      </a:r>
                      <a:endParaRPr lang="en-US" sz="1200" b="0" i="0" u="none" strike="noStrike" dirty="0">
                        <a:solidFill>
                          <a:srgbClr val="000000"/>
                        </a:solidFill>
                        <a:effectLst/>
                        <a:latin typeface="ＭＳ Ｐゴシック"/>
                      </a:endParaRP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538</a:t>
                      </a:r>
                    </a:p>
                  </a:txBody>
                  <a:tcPr marL="9525" marR="9525" marT="9525" marB="0" anchor="ctr"/>
                </a:tc>
                <a:tc>
                  <a:txBody>
                    <a:bodyPr/>
                    <a:lstStyle/>
                    <a:p>
                      <a:pPr algn="l" fontAlgn="ctr"/>
                      <a:r>
                        <a:rPr lang="en-US" sz="1200" b="0" i="0" u="none" strike="noStrike">
                          <a:solidFill>
                            <a:srgbClr val="000000"/>
                          </a:solidFill>
                          <a:effectLst/>
                          <a:latin typeface="ＭＳ Ｐゴシック"/>
                        </a:rPr>
                        <a:t>Canada</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533</a:t>
                      </a:r>
                    </a:p>
                  </a:txBody>
                  <a:tcPr marL="9525" marR="9525" marT="9525" marB="0" anchor="ctr"/>
                </a:tc>
                <a:tc>
                  <a:txBody>
                    <a:bodyPr/>
                    <a:lstStyle/>
                    <a:p>
                      <a:pPr algn="l" fontAlgn="ctr"/>
                      <a:r>
                        <a:rPr lang="en-US" sz="1200" b="0" i="0" u="none" strike="noStrike">
                          <a:solidFill>
                            <a:srgbClr val="000000"/>
                          </a:solidFill>
                          <a:effectLst/>
                          <a:latin typeface="ＭＳ Ｐゴシック"/>
                        </a:rPr>
                        <a:t>Lithuania</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519</a:t>
                      </a:r>
                    </a:p>
                  </a:txBody>
                  <a:tcPr marL="9525" marR="9525" marT="9525" marB="0" anchor="ctr"/>
                </a:tc>
                <a:tc>
                  <a:txBody>
                    <a:bodyPr/>
                    <a:lstStyle/>
                    <a:p>
                      <a:pPr algn="l" fontAlgn="ctr"/>
                      <a:r>
                        <a:rPr lang="en-US" sz="1200" b="0" i="0" u="none" strike="noStrike">
                          <a:solidFill>
                            <a:srgbClr val="000000"/>
                          </a:solidFill>
                          <a:effectLst/>
                          <a:latin typeface="ＭＳ Ｐゴシック"/>
                        </a:rPr>
                        <a:t>Sweden</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511</a:t>
                      </a:r>
                    </a:p>
                  </a:txBody>
                  <a:tcPr marL="9525" marR="9525" marT="9525" marB="0" anchor="ctr"/>
                </a:tc>
                <a:tc>
                  <a:txBody>
                    <a:bodyPr/>
                    <a:lstStyle/>
                    <a:p>
                      <a:pPr algn="l" fontAlgn="ctr"/>
                      <a:r>
                        <a:rPr lang="en-US" sz="1200" b="0" i="0" u="none" strike="noStrike">
                          <a:solidFill>
                            <a:srgbClr val="000000"/>
                          </a:solidFill>
                          <a:effectLst/>
                          <a:latin typeface="ＭＳ Ｐゴシック"/>
                        </a:rPr>
                        <a:t>Lithuania</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514</a:t>
                      </a:r>
                    </a:p>
                  </a:txBody>
                  <a:tcPr marL="9525" marR="9525" marT="9525" marB="0" anchor="ctr"/>
                </a:tc>
              </a:tr>
              <a:tr h="247004">
                <a:tc>
                  <a:txBody>
                    <a:bodyPr/>
                    <a:lstStyle/>
                    <a:p>
                      <a:pPr algn="r" fontAlgn="ctr"/>
                      <a:r>
                        <a:rPr lang="en-US" altLang="ja-JP" sz="1100" u="none" strike="noStrike">
                          <a:effectLst/>
                        </a:rPr>
                        <a:t>15</a:t>
                      </a:r>
                      <a:endParaRPr lang="en-US" altLang="ja-JP" sz="1100" b="0" i="0" u="none" strike="noStrike">
                        <a:solidFill>
                          <a:srgbClr val="000000"/>
                        </a:solidFill>
                        <a:effectLst/>
                        <a:latin typeface="ＭＳ Ｐゴシック"/>
                      </a:endParaRPr>
                    </a:p>
                  </a:txBody>
                  <a:tcPr marL="8846" marR="8846" marT="8848" marB="0" anchor="ctr">
                    <a:solidFill>
                      <a:schemeClr val="accent5">
                        <a:lumMod val="75000"/>
                      </a:schemeClr>
                    </a:solidFill>
                  </a:tcPr>
                </a:tc>
                <a:tc>
                  <a:txBody>
                    <a:bodyPr/>
                    <a:lstStyle/>
                    <a:p>
                      <a:pPr algn="l" fontAlgn="ctr"/>
                      <a:r>
                        <a:rPr lang="en-US" sz="1200" b="0" i="0" u="none" strike="noStrike">
                          <a:solidFill>
                            <a:srgbClr val="000000"/>
                          </a:solidFill>
                          <a:effectLst/>
                          <a:latin typeface="ＭＳ Ｐゴシック"/>
                        </a:rPr>
                        <a:t>Ireland</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538</a:t>
                      </a:r>
                    </a:p>
                  </a:txBody>
                  <a:tcPr marL="9525" marR="9525" marT="9525" marB="0" anchor="ctr"/>
                </a:tc>
                <a:tc>
                  <a:txBody>
                    <a:bodyPr/>
                    <a:lstStyle/>
                    <a:p>
                      <a:pPr algn="l" fontAlgn="ctr"/>
                      <a:r>
                        <a:rPr lang="en-US" sz="1200" b="0" i="0" u="none" strike="noStrike" dirty="0">
                          <a:solidFill>
                            <a:srgbClr val="000000"/>
                          </a:solidFill>
                          <a:effectLst/>
                          <a:latin typeface="ＭＳ Ｐゴシック"/>
                        </a:rPr>
                        <a:t>Hong </a:t>
                      </a:r>
                      <a:r>
                        <a:rPr lang="en-US" sz="1200" b="0" i="0" u="none" strike="noStrike" dirty="0" smtClean="0">
                          <a:solidFill>
                            <a:srgbClr val="000000"/>
                          </a:solidFill>
                          <a:effectLst/>
                          <a:latin typeface="ＭＳ Ｐゴシック"/>
                        </a:rPr>
                        <a:t>Kong</a:t>
                      </a:r>
                      <a:endParaRPr lang="en-US" sz="1200" b="0" i="0" u="none" strike="noStrike" dirty="0">
                        <a:solidFill>
                          <a:srgbClr val="000000"/>
                        </a:solidFill>
                        <a:effectLst/>
                        <a:latin typeface="ＭＳ Ｐゴシック"/>
                      </a:endParaRP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530</a:t>
                      </a:r>
                    </a:p>
                  </a:txBody>
                  <a:tcPr marL="9525" marR="9525" marT="9525" marB="0" anchor="ctr"/>
                </a:tc>
                <a:tc>
                  <a:txBody>
                    <a:bodyPr/>
                    <a:lstStyle/>
                    <a:p>
                      <a:pPr algn="l" fontAlgn="ctr"/>
                      <a:r>
                        <a:rPr lang="en-US" sz="1200" b="0" i="0" u="none" strike="noStrike" dirty="0" smtClean="0">
                          <a:solidFill>
                            <a:srgbClr val="000000"/>
                          </a:solidFill>
                          <a:effectLst/>
                          <a:latin typeface="ＭＳ Ｐゴシック"/>
                        </a:rPr>
                        <a:t>Slovak</a:t>
                      </a:r>
                      <a:endParaRPr lang="en-US" sz="1200" b="0" i="0" u="none" strike="noStrike" dirty="0">
                        <a:solidFill>
                          <a:srgbClr val="000000"/>
                        </a:solidFill>
                        <a:effectLst/>
                        <a:latin typeface="ＭＳ Ｐゴシック"/>
                      </a:endParaRP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517</a:t>
                      </a:r>
                    </a:p>
                  </a:txBody>
                  <a:tcPr marL="9525" marR="9525" marT="9525" marB="0" anchor="ctr"/>
                </a:tc>
                <a:tc>
                  <a:txBody>
                    <a:bodyPr/>
                    <a:lstStyle/>
                    <a:p>
                      <a:pPr algn="l" fontAlgn="ctr"/>
                      <a:r>
                        <a:rPr lang="en-US" sz="1200" b="0" i="0" u="none" strike="noStrike">
                          <a:solidFill>
                            <a:srgbClr val="000000"/>
                          </a:solidFill>
                          <a:effectLst/>
                          <a:latin typeface="ＭＳ Ｐゴシック"/>
                        </a:rPr>
                        <a:t>Scotland</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496</a:t>
                      </a:r>
                    </a:p>
                  </a:txBody>
                  <a:tcPr marL="9525" marR="9525" marT="9525" marB="0" anchor="ctr"/>
                </a:tc>
                <a:tc>
                  <a:txBody>
                    <a:bodyPr/>
                    <a:lstStyle/>
                    <a:p>
                      <a:pPr algn="l" fontAlgn="ctr"/>
                      <a:r>
                        <a:rPr lang="en-US" sz="1200" b="0" i="0" u="none" strike="noStrike">
                          <a:solidFill>
                            <a:srgbClr val="000000"/>
                          </a:solidFill>
                          <a:effectLst/>
                          <a:latin typeface="ＭＳ Ｐゴシック"/>
                        </a:rPr>
                        <a:t>New Zealand</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512</a:t>
                      </a:r>
                    </a:p>
                  </a:txBody>
                  <a:tcPr marL="9525" marR="9525" marT="9525" marB="0" anchor="ctr"/>
                </a:tc>
              </a:tr>
              <a:tr h="364392">
                <a:tc>
                  <a:txBody>
                    <a:bodyPr/>
                    <a:lstStyle/>
                    <a:p>
                      <a:pPr algn="r" fontAlgn="ctr"/>
                      <a:r>
                        <a:rPr lang="en-US" altLang="ja-JP" sz="1100" u="none" strike="noStrike">
                          <a:effectLst/>
                        </a:rPr>
                        <a:t>16</a:t>
                      </a:r>
                      <a:endParaRPr lang="en-US" altLang="ja-JP" sz="1100" b="0" i="0" u="none" strike="noStrike">
                        <a:solidFill>
                          <a:srgbClr val="000000"/>
                        </a:solidFill>
                        <a:effectLst/>
                        <a:latin typeface="ＭＳ Ｐゴシック"/>
                      </a:endParaRPr>
                    </a:p>
                  </a:txBody>
                  <a:tcPr marL="8846" marR="8846" marT="8848" marB="0" anchor="ctr">
                    <a:solidFill>
                      <a:schemeClr val="accent5">
                        <a:lumMod val="75000"/>
                      </a:schemeClr>
                    </a:solidFill>
                  </a:tcPr>
                </a:tc>
                <a:tc>
                  <a:txBody>
                    <a:bodyPr/>
                    <a:lstStyle/>
                    <a:p>
                      <a:pPr algn="l" fontAlgn="ctr"/>
                      <a:r>
                        <a:rPr lang="en-US" sz="1200" b="0" i="0" u="none" strike="noStrike">
                          <a:solidFill>
                            <a:srgbClr val="000000"/>
                          </a:solidFill>
                          <a:effectLst/>
                          <a:latin typeface="ＭＳ Ｐゴシック"/>
                        </a:rPr>
                        <a:t>Sweden</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535</a:t>
                      </a:r>
                    </a:p>
                  </a:txBody>
                  <a:tcPr marL="9525" marR="9525" marT="9525" marB="0" anchor="ctr"/>
                </a:tc>
                <a:tc>
                  <a:txBody>
                    <a:bodyPr/>
                    <a:lstStyle/>
                    <a:p>
                      <a:pPr algn="l" fontAlgn="ctr"/>
                      <a:r>
                        <a:rPr lang="en-US" sz="1200" b="0" i="0" u="none" strike="noStrike" dirty="0" smtClean="0">
                          <a:solidFill>
                            <a:srgbClr val="000000"/>
                          </a:solidFill>
                          <a:effectLst/>
                          <a:latin typeface="ＭＳ Ｐゴシック"/>
                        </a:rPr>
                        <a:t>Russian</a:t>
                      </a:r>
                      <a:endParaRPr lang="en-US" sz="1200" b="0" i="0" u="none" strike="noStrike" dirty="0">
                        <a:solidFill>
                          <a:srgbClr val="000000"/>
                        </a:solidFill>
                        <a:effectLst/>
                        <a:latin typeface="ＭＳ Ｐゴシック"/>
                      </a:endParaRP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529</a:t>
                      </a:r>
                    </a:p>
                  </a:txBody>
                  <a:tcPr marL="9525" marR="9525" marT="9525" marB="0" anchor="ctr"/>
                </a:tc>
                <a:tc>
                  <a:txBody>
                    <a:bodyPr/>
                    <a:lstStyle/>
                    <a:p>
                      <a:pPr algn="l" fontAlgn="ctr"/>
                      <a:r>
                        <a:rPr lang="en-US" sz="1200" b="0" i="0" u="none" strike="noStrike" dirty="0" smtClean="0">
                          <a:solidFill>
                            <a:srgbClr val="000000"/>
                          </a:solidFill>
                          <a:effectLst/>
                          <a:latin typeface="ＭＳ Ｐゴシック"/>
                        </a:rPr>
                        <a:t>Belgium</a:t>
                      </a:r>
                      <a:endParaRPr lang="en-US" sz="1200" b="0" i="0" u="none" strike="noStrike" dirty="0">
                        <a:solidFill>
                          <a:srgbClr val="000000"/>
                        </a:solidFill>
                        <a:effectLst/>
                        <a:latin typeface="ＭＳ Ｐゴシック"/>
                      </a:endParaRP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516</a:t>
                      </a:r>
                    </a:p>
                  </a:txBody>
                  <a:tcPr marL="9525" marR="9525" marT="9525" marB="0" anchor="ctr"/>
                </a:tc>
                <a:tc>
                  <a:txBody>
                    <a:bodyPr/>
                    <a:lstStyle/>
                    <a:p>
                      <a:pPr algn="l" fontAlgn="ctr"/>
                      <a:r>
                        <a:rPr lang="en-US" sz="1200" b="0" i="0" u="none" strike="noStrike">
                          <a:solidFill>
                            <a:srgbClr val="000000"/>
                          </a:solidFill>
                          <a:effectLst/>
                          <a:latin typeface="ＭＳ Ｐゴシック"/>
                        </a:rPr>
                        <a:t>Italy</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495</a:t>
                      </a:r>
                    </a:p>
                  </a:txBody>
                  <a:tcPr marL="9525" marR="9525" marT="9525" marB="0" anchor="ctr"/>
                </a:tc>
                <a:tc>
                  <a:txBody>
                    <a:bodyPr/>
                    <a:lstStyle/>
                    <a:p>
                      <a:pPr algn="l" fontAlgn="ctr"/>
                      <a:r>
                        <a:rPr lang="en-US" sz="1200" b="0" i="0" u="none" strike="noStrike">
                          <a:solidFill>
                            <a:srgbClr val="000000"/>
                          </a:solidFill>
                          <a:effectLst/>
                          <a:latin typeface="ＭＳ Ｐゴシック"/>
                        </a:rPr>
                        <a:t>Sweden</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509</a:t>
                      </a:r>
                    </a:p>
                  </a:txBody>
                  <a:tcPr marL="9525" marR="9525" marT="9525" marB="0" anchor="ctr"/>
                </a:tc>
              </a:tr>
              <a:tr h="247004">
                <a:tc>
                  <a:txBody>
                    <a:bodyPr/>
                    <a:lstStyle/>
                    <a:p>
                      <a:pPr algn="r" fontAlgn="ctr"/>
                      <a:r>
                        <a:rPr lang="en-US" altLang="ja-JP" sz="1100" u="none" strike="noStrike">
                          <a:effectLst/>
                        </a:rPr>
                        <a:t>17</a:t>
                      </a:r>
                      <a:endParaRPr lang="en-US" altLang="ja-JP" sz="1100" b="0" i="0" u="none" strike="noStrike">
                        <a:solidFill>
                          <a:srgbClr val="000000"/>
                        </a:solidFill>
                        <a:effectLst/>
                        <a:latin typeface="ＭＳ Ｐゴシック"/>
                      </a:endParaRPr>
                    </a:p>
                  </a:txBody>
                  <a:tcPr marL="8846" marR="8846" marT="8848" marB="0" anchor="ctr">
                    <a:solidFill>
                      <a:schemeClr val="accent5">
                        <a:lumMod val="75000"/>
                      </a:schemeClr>
                    </a:solidFill>
                  </a:tcPr>
                </a:tc>
                <a:tc>
                  <a:txBody>
                    <a:bodyPr/>
                    <a:lstStyle/>
                    <a:p>
                      <a:pPr algn="l" fontAlgn="ctr"/>
                      <a:r>
                        <a:rPr lang="en-US" sz="1200" b="0" i="0" u="none" strike="noStrike">
                          <a:solidFill>
                            <a:srgbClr val="000000"/>
                          </a:solidFill>
                          <a:effectLst/>
                          <a:latin typeface="ＭＳ Ｐゴシック"/>
                        </a:rPr>
                        <a:t>United States</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534</a:t>
                      </a:r>
                    </a:p>
                  </a:txBody>
                  <a:tcPr marL="9525" marR="9525" marT="9525" marB="0" anchor="ctr"/>
                </a:tc>
                <a:tc>
                  <a:txBody>
                    <a:bodyPr/>
                    <a:lstStyle/>
                    <a:p>
                      <a:pPr algn="l" fontAlgn="ctr"/>
                      <a:r>
                        <a:rPr lang="en-US" sz="1200" b="0" i="0" u="none" strike="noStrike">
                          <a:solidFill>
                            <a:srgbClr val="000000"/>
                          </a:solidFill>
                          <a:effectLst/>
                          <a:latin typeface="ＭＳ Ｐゴシック"/>
                        </a:rPr>
                        <a:t>Bulgaria</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518</a:t>
                      </a:r>
                    </a:p>
                  </a:txBody>
                  <a:tcPr marL="9525" marR="9525" marT="9525" marB="0" anchor="ctr"/>
                </a:tc>
                <a:tc>
                  <a:txBody>
                    <a:bodyPr/>
                    <a:lstStyle/>
                    <a:p>
                      <a:pPr algn="l" fontAlgn="ctr"/>
                      <a:r>
                        <a:rPr lang="en-US" sz="1200" b="0" i="0" u="none" strike="noStrike" dirty="0" smtClean="0">
                          <a:solidFill>
                            <a:srgbClr val="000000"/>
                          </a:solidFill>
                          <a:effectLst/>
                          <a:latin typeface="ＭＳ Ｐゴシック"/>
                        </a:rPr>
                        <a:t>Russian</a:t>
                      </a:r>
                      <a:endParaRPr lang="en-US" sz="1200" b="0" i="0" u="none" strike="noStrike" dirty="0">
                        <a:solidFill>
                          <a:srgbClr val="000000"/>
                        </a:solidFill>
                        <a:effectLst/>
                        <a:latin typeface="ＭＳ Ｐゴシック"/>
                      </a:endParaRP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514</a:t>
                      </a:r>
                    </a:p>
                  </a:txBody>
                  <a:tcPr marL="9525" marR="9525" marT="9525" marB="0" anchor="ctr"/>
                </a:tc>
                <a:tc>
                  <a:txBody>
                    <a:bodyPr/>
                    <a:lstStyle/>
                    <a:p>
                      <a:pPr algn="l" fontAlgn="ctr"/>
                      <a:r>
                        <a:rPr lang="en-US" sz="1200" b="0" i="0" u="none" strike="noStrike">
                          <a:solidFill>
                            <a:srgbClr val="000000"/>
                          </a:solidFill>
                          <a:effectLst/>
                          <a:latin typeface="ＭＳ Ｐゴシック"/>
                        </a:rPr>
                        <a:t>Armenia</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488</a:t>
                      </a:r>
                    </a:p>
                  </a:txBody>
                  <a:tcPr marL="9525" marR="9525" marT="9525" marB="0" anchor="ctr"/>
                </a:tc>
                <a:tc>
                  <a:txBody>
                    <a:bodyPr/>
                    <a:lstStyle/>
                    <a:p>
                      <a:pPr algn="l" fontAlgn="ctr"/>
                      <a:r>
                        <a:rPr lang="en-US" sz="1200" b="0" i="0" u="none" strike="noStrike">
                          <a:solidFill>
                            <a:srgbClr val="000000"/>
                          </a:solidFill>
                          <a:effectLst/>
                          <a:latin typeface="ＭＳ Ｐゴシック"/>
                        </a:rPr>
                        <a:t>Italy</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501</a:t>
                      </a:r>
                    </a:p>
                  </a:txBody>
                  <a:tcPr marL="9525" marR="9525" marT="9525" marB="0" anchor="ctr"/>
                </a:tc>
              </a:tr>
              <a:tr h="247004">
                <a:tc>
                  <a:txBody>
                    <a:bodyPr/>
                    <a:lstStyle/>
                    <a:p>
                      <a:pPr algn="r" fontAlgn="ctr"/>
                      <a:r>
                        <a:rPr lang="en-US" altLang="ja-JP" sz="1100" u="none" strike="noStrike">
                          <a:effectLst/>
                        </a:rPr>
                        <a:t>18</a:t>
                      </a:r>
                      <a:endParaRPr lang="en-US" altLang="ja-JP" sz="1100" b="0" i="0" u="none" strike="noStrike">
                        <a:solidFill>
                          <a:srgbClr val="000000"/>
                        </a:solidFill>
                        <a:effectLst/>
                        <a:latin typeface="ＭＳ Ｐゴシック"/>
                      </a:endParaRPr>
                    </a:p>
                  </a:txBody>
                  <a:tcPr marL="8846" marR="8846" marT="8848" marB="0" anchor="ctr">
                    <a:solidFill>
                      <a:schemeClr val="accent5">
                        <a:lumMod val="75000"/>
                      </a:schemeClr>
                    </a:solidFill>
                  </a:tcPr>
                </a:tc>
                <a:tc>
                  <a:txBody>
                    <a:bodyPr/>
                    <a:lstStyle/>
                    <a:p>
                      <a:pPr algn="l" fontAlgn="ctr"/>
                      <a:r>
                        <a:rPr lang="en-US" sz="1200" b="0" i="0" u="none" strike="noStrike">
                          <a:solidFill>
                            <a:srgbClr val="000000"/>
                          </a:solidFill>
                          <a:effectLst/>
                          <a:latin typeface="ＭＳ Ｐゴシック"/>
                        </a:rPr>
                        <a:t>Germany</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531</a:t>
                      </a:r>
                    </a:p>
                  </a:txBody>
                  <a:tcPr marL="9525" marR="9525" marT="9525" marB="0" anchor="ctr"/>
                </a:tc>
                <a:tc>
                  <a:txBody>
                    <a:bodyPr/>
                    <a:lstStyle/>
                    <a:p>
                      <a:pPr algn="l" fontAlgn="ctr"/>
                      <a:r>
                        <a:rPr lang="en-US" sz="1200" b="0" i="0" u="none" strike="noStrike">
                          <a:solidFill>
                            <a:srgbClr val="000000"/>
                          </a:solidFill>
                          <a:effectLst/>
                          <a:latin typeface="ＭＳ Ｐゴシック"/>
                        </a:rPr>
                        <a:t>United States</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515</a:t>
                      </a:r>
                    </a:p>
                  </a:txBody>
                  <a:tcPr marL="9525" marR="9525" marT="9525" marB="0" anchor="ctr"/>
                </a:tc>
                <a:tc>
                  <a:txBody>
                    <a:bodyPr/>
                    <a:lstStyle/>
                    <a:p>
                      <a:pPr algn="l" fontAlgn="ctr"/>
                      <a:r>
                        <a:rPr lang="en-US" sz="1200" b="0" i="0" u="none" strike="noStrike">
                          <a:solidFill>
                            <a:srgbClr val="000000"/>
                          </a:solidFill>
                          <a:effectLst/>
                          <a:latin typeface="ＭＳ Ｐゴシック"/>
                        </a:rPr>
                        <a:t>Latvia</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512</a:t>
                      </a:r>
                    </a:p>
                  </a:txBody>
                  <a:tcPr marL="9525" marR="9525" marT="9525" marB="0" anchor="ctr"/>
                </a:tc>
                <a:tc>
                  <a:txBody>
                    <a:bodyPr/>
                    <a:lstStyle/>
                    <a:p>
                      <a:pPr algn="l" fontAlgn="ctr"/>
                      <a:r>
                        <a:rPr lang="en-US" sz="1200" b="0" i="0" u="none" strike="noStrike">
                          <a:solidFill>
                            <a:srgbClr val="000000"/>
                          </a:solidFill>
                          <a:effectLst/>
                          <a:latin typeface="ＭＳ Ｐゴシック"/>
                        </a:rPr>
                        <a:t>Norway</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487</a:t>
                      </a:r>
                    </a:p>
                  </a:txBody>
                  <a:tcPr marL="9525" marR="9525" marT="9525" marB="0" anchor="ctr"/>
                </a:tc>
                <a:tc>
                  <a:txBody>
                    <a:bodyPr/>
                    <a:lstStyle/>
                    <a:p>
                      <a:pPr algn="l" fontAlgn="ctr"/>
                      <a:r>
                        <a:rPr lang="en-US" sz="1200" b="0" i="0" u="none" strike="noStrike">
                          <a:solidFill>
                            <a:srgbClr val="000000"/>
                          </a:solidFill>
                          <a:effectLst/>
                          <a:latin typeface="ＭＳ Ｐゴシック"/>
                        </a:rPr>
                        <a:t>Ukraine</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501</a:t>
                      </a:r>
                    </a:p>
                  </a:txBody>
                  <a:tcPr marL="9525" marR="9525" marT="9525" marB="0" anchor="ctr"/>
                </a:tc>
              </a:tr>
              <a:tr h="247004">
                <a:tc>
                  <a:txBody>
                    <a:bodyPr/>
                    <a:lstStyle/>
                    <a:p>
                      <a:pPr algn="r" fontAlgn="ctr"/>
                      <a:r>
                        <a:rPr lang="en-US" altLang="ja-JP" sz="1100" u="none" strike="noStrike">
                          <a:effectLst/>
                        </a:rPr>
                        <a:t>19</a:t>
                      </a:r>
                      <a:endParaRPr lang="en-US" altLang="ja-JP" sz="1100" b="0" i="0" u="none" strike="noStrike">
                        <a:solidFill>
                          <a:srgbClr val="000000"/>
                        </a:solidFill>
                        <a:effectLst/>
                        <a:latin typeface="ＭＳ Ｐゴシック"/>
                      </a:endParaRPr>
                    </a:p>
                  </a:txBody>
                  <a:tcPr marL="8846" marR="8846" marT="8848" marB="0" anchor="ctr">
                    <a:solidFill>
                      <a:schemeClr val="accent5">
                        <a:lumMod val="75000"/>
                      </a:schemeClr>
                    </a:solidFill>
                  </a:tcPr>
                </a:tc>
                <a:tc>
                  <a:txBody>
                    <a:bodyPr/>
                    <a:lstStyle/>
                    <a:p>
                      <a:pPr algn="l" fontAlgn="ctr"/>
                      <a:r>
                        <a:rPr lang="en-US" sz="1200" b="0" i="0" u="none" strike="noStrike">
                          <a:solidFill>
                            <a:srgbClr val="000000"/>
                          </a:solidFill>
                          <a:effectLst/>
                          <a:latin typeface="ＭＳ Ｐゴシック"/>
                        </a:rPr>
                        <a:t>Canada</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531</a:t>
                      </a:r>
                    </a:p>
                  </a:txBody>
                  <a:tcPr marL="9525" marR="9525" marT="9525" marB="0" anchor="ctr"/>
                </a:tc>
                <a:tc>
                  <a:txBody>
                    <a:bodyPr/>
                    <a:lstStyle/>
                    <a:p>
                      <a:pPr algn="l" fontAlgn="ctr"/>
                      <a:r>
                        <a:rPr lang="en-US" sz="1200" b="0" i="0" u="none" strike="noStrike">
                          <a:solidFill>
                            <a:srgbClr val="000000"/>
                          </a:solidFill>
                          <a:effectLst/>
                          <a:latin typeface="ＭＳ Ｐゴシック"/>
                        </a:rPr>
                        <a:t>New Zealand</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510</a:t>
                      </a:r>
                    </a:p>
                  </a:txBody>
                  <a:tcPr marL="9525" marR="9525" marT="9525" marB="0" anchor="ctr"/>
                </a:tc>
                <a:tc>
                  <a:txBody>
                    <a:bodyPr/>
                    <a:lstStyle/>
                    <a:p>
                      <a:pPr algn="l" fontAlgn="ctr"/>
                      <a:r>
                        <a:rPr lang="en-US" sz="1200" b="0" i="0" u="none" strike="noStrike">
                          <a:solidFill>
                            <a:srgbClr val="000000"/>
                          </a:solidFill>
                          <a:effectLst/>
                          <a:latin typeface="ＭＳ Ｐゴシック"/>
                        </a:rPr>
                        <a:t>Scotland</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512</a:t>
                      </a:r>
                    </a:p>
                  </a:txBody>
                  <a:tcPr marL="9525" marR="9525" marT="9525" marB="0" anchor="ctr"/>
                </a:tc>
                <a:tc>
                  <a:txBody>
                    <a:bodyPr/>
                    <a:lstStyle/>
                    <a:p>
                      <a:pPr algn="l" fontAlgn="ctr"/>
                      <a:r>
                        <a:rPr lang="en-US" sz="1200" b="0" i="0" u="none" strike="noStrike">
                          <a:solidFill>
                            <a:srgbClr val="000000"/>
                          </a:solidFill>
                          <a:effectLst/>
                          <a:latin typeface="ＭＳ Ｐゴシック"/>
                        </a:rPr>
                        <a:t>Ukraine</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485</a:t>
                      </a:r>
                    </a:p>
                  </a:txBody>
                  <a:tcPr marL="9525" marR="9525" marT="9525" marB="0" anchor="ctr"/>
                </a:tc>
                <a:tc>
                  <a:txBody>
                    <a:bodyPr/>
                    <a:lstStyle/>
                    <a:p>
                      <a:pPr algn="l" fontAlgn="ctr"/>
                      <a:r>
                        <a:rPr lang="en-US" sz="1200" b="0" i="0" u="none" strike="noStrike">
                          <a:solidFill>
                            <a:srgbClr val="000000"/>
                          </a:solidFill>
                          <a:effectLst/>
                          <a:latin typeface="ＭＳ Ｐゴシック"/>
                        </a:rPr>
                        <a:t>Norway</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494</a:t>
                      </a:r>
                    </a:p>
                  </a:txBody>
                  <a:tcPr marL="9525" marR="9525" marT="9525" marB="0" anchor="ctr"/>
                </a:tc>
              </a:tr>
              <a:tr h="247004">
                <a:tc>
                  <a:txBody>
                    <a:bodyPr/>
                    <a:lstStyle/>
                    <a:p>
                      <a:pPr algn="r" fontAlgn="ctr"/>
                      <a:r>
                        <a:rPr lang="en-US" altLang="ja-JP" sz="1100" u="none" strike="noStrike">
                          <a:effectLst/>
                        </a:rPr>
                        <a:t>20</a:t>
                      </a:r>
                      <a:endParaRPr lang="en-US" altLang="ja-JP" sz="1100" b="0" i="0" u="none" strike="noStrike">
                        <a:solidFill>
                          <a:srgbClr val="000000"/>
                        </a:solidFill>
                        <a:effectLst/>
                        <a:latin typeface="ＭＳ Ｐゴシック"/>
                      </a:endParaRPr>
                    </a:p>
                  </a:txBody>
                  <a:tcPr marL="8846" marR="8846" marT="8848" marB="0" anchor="ctr">
                    <a:solidFill>
                      <a:schemeClr val="accent5">
                        <a:lumMod val="75000"/>
                      </a:schemeClr>
                    </a:solidFill>
                  </a:tcPr>
                </a:tc>
                <a:tc>
                  <a:txBody>
                    <a:bodyPr/>
                    <a:lstStyle/>
                    <a:p>
                      <a:pPr algn="l" fontAlgn="ctr"/>
                      <a:r>
                        <a:rPr lang="en-US" sz="1200" b="0" i="0" u="none" strike="noStrike">
                          <a:solidFill>
                            <a:srgbClr val="000000"/>
                          </a:solidFill>
                          <a:effectLst/>
                          <a:latin typeface="ＭＳ Ｐゴシック"/>
                        </a:rPr>
                        <a:t>Norway</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527</a:t>
                      </a:r>
                    </a:p>
                  </a:txBody>
                  <a:tcPr marL="9525" marR="9525" marT="9525" marB="0" anchor="ctr"/>
                </a:tc>
                <a:tc>
                  <a:txBody>
                    <a:bodyPr/>
                    <a:lstStyle/>
                    <a:p>
                      <a:pPr algn="l" fontAlgn="ctr"/>
                      <a:r>
                        <a:rPr lang="en-US" sz="1200" b="0" i="0" u="none" strike="noStrike" dirty="0" smtClean="0">
                          <a:solidFill>
                            <a:srgbClr val="000000"/>
                          </a:solidFill>
                          <a:effectLst/>
                          <a:latin typeface="ＭＳ Ｐゴシック"/>
                        </a:rPr>
                        <a:t>Latvia</a:t>
                      </a:r>
                      <a:endParaRPr lang="en-US" sz="1200" b="0" i="0" u="none" strike="noStrike" dirty="0">
                        <a:solidFill>
                          <a:srgbClr val="000000"/>
                        </a:solidFill>
                        <a:effectLst/>
                        <a:latin typeface="ＭＳ Ｐゴシック"/>
                      </a:endParaRP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503</a:t>
                      </a:r>
                    </a:p>
                  </a:txBody>
                  <a:tcPr marL="9525" marR="9525" marT="9525" marB="0" anchor="ctr"/>
                </a:tc>
                <a:tc>
                  <a:txBody>
                    <a:bodyPr/>
                    <a:lstStyle/>
                    <a:p>
                      <a:pPr algn="l" fontAlgn="ctr"/>
                      <a:r>
                        <a:rPr lang="en-US" sz="1200" b="0" i="0" u="none" strike="noStrike">
                          <a:solidFill>
                            <a:srgbClr val="000000"/>
                          </a:solidFill>
                          <a:effectLst/>
                          <a:latin typeface="ＭＳ Ｐゴシック"/>
                        </a:rPr>
                        <a:t>Malaysia</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510</a:t>
                      </a:r>
                    </a:p>
                  </a:txBody>
                  <a:tcPr marL="9525" marR="9525" marT="9525" marB="0" anchor="ctr"/>
                </a:tc>
                <a:tc>
                  <a:txBody>
                    <a:bodyPr/>
                    <a:lstStyle/>
                    <a:p>
                      <a:pPr algn="l" fontAlgn="ctr"/>
                      <a:r>
                        <a:rPr lang="en-US" sz="1200" b="0" i="0" u="none" strike="noStrike">
                          <a:solidFill>
                            <a:srgbClr val="000000"/>
                          </a:solidFill>
                          <a:effectLst/>
                          <a:latin typeface="ＭＳ Ｐゴシック"/>
                        </a:rPr>
                        <a:t>Jordan</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482</a:t>
                      </a:r>
                    </a:p>
                  </a:txBody>
                  <a:tcPr marL="9525" marR="9525" marT="9525" marB="0" anchor="ctr"/>
                </a:tc>
                <a:tc>
                  <a:txBody>
                    <a:bodyPr/>
                    <a:lstStyle/>
                    <a:p>
                      <a:pPr algn="l" fontAlgn="ctr"/>
                      <a:r>
                        <a:rPr lang="en-US" sz="1200" b="0" i="0" u="none" strike="noStrike">
                          <a:solidFill>
                            <a:srgbClr val="000000"/>
                          </a:solidFill>
                          <a:effectLst/>
                          <a:latin typeface="ＭＳ Ｐゴシック"/>
                        </a:rPr>
                        <a:t>Kazakhstan</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490</a:t>
                      </a:r>
                    </a:p>
                  </a:txBody>
                  <a:tcPr marL="9525" marR="9525" marT="9525" marB="0" anchor="ctr"/>
                </a:tc>
              </a:tr>
              <a:tr h="345236">
                <a:tc>
                  <a:txBody>
                    <a:bodyPr/>
                    <a:lstStyle/>
                    <a:p>
                      <a:pPr algn="r" fontAlgn="ctr"/>
                      <a:r>
                        <a:rPr lang="en-US" altLang="ja-JP" sz="1100" u="none" strike="noStrike">
                          <a:effectLst/>
                        </a:rPr>
                        <a:t>21</a:t>
                      </a:r>
                      <a:endParaRPr lang="en-US" altLang="ja-JP" sz="1100" b="0" i="0" u="none" strike="noStrike">
                        <a:solidFill>
                          <a:srgbClr val="000000"/>
                        </a:solidFill>
                        <a:effectLst/>
                        <a:latin typeface="ＭＳ Ｐゴシック"/>
                      </a:endParaRPr>
                    </a:p>
                  </a:txBody>
                  <a:tcPr marL="8846" marR="8846" marT="8848" marB="0" anchor="ctr">
                    <a:solidFill>
                      <a:schemeClr val="accent5">
                        <a:lumMod val="75000"/>
                      </a:schemeClr>
                    </a:solidFill>
                  </a:tcPr>
                </a:tc>
                <a:tc>
                  <a:txBody>
                    <a:bodyPr/>
                    <a:lstStyle/>
                    <a:p>
                      <a:pPr algn="l" fontAlgn="ctr"/>
                      <a:r>
                        <a:rPr lang="en-US" sz="1200" b="0" i="0" u="none" strike="noStrike">
                          <a:solidFill>
                            <a:srgbClr val="000000"/>
                          </a:solidFill>
                          <a:effectLst/>
                          <a:latin typeface="ＭＳ Ｐゴシック"/>
                        </a:rPr>
                        <a:t>New Zealand</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525</a:t>
                      </a:r>
                    </a:p>
                  </a:txBody>
                  <a:tcPr marL="9525" marR="9525" marT="9525" marB="0" anchor="ctr"/>
                </a:tc>
                <a:tc>
                  <a:txBody>
                    <a:bodyPr/>
                    <a:lstStyle/>
                    <a:p>
                      <a:pPr algn="l" fontAlgn="ctr"/>
                      <a:r>
                        <a:rPr lang="en-US" sz="1200" b="0" i="0" u="none" strike="noStrike">
                          <a:solidFill>
                            <a:srgbClr val="000000"/>
                          </a:solidFill>
                          <a:effectLst/>
                          <a:latin typeface="ＭＳ Ｐゴシック"/>
                        </a:rPr>
                        <a:t>Italy</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493</a:t>
                      </a:r>
                    </a:p>
                  </a:txBody>
                  <a:tcPr marL="9525" marR="9525" marT="9525" marB="0" anchor="ctr"/>
                </a:tc>
                <a:tc>
                  <a:txBody>
                    <a:bodyPr/>
                    <a:lstStyle/>
                    <a:p>
                      <a:pPr algn="l" fontAlgn="ctr"/>
                      <a:r>
                        <a:rPr lang="en-US" sz="1200" b="0" i="0" u="none" strike="noStrike">
                          <a:solidFill>
                            <a:srgbClr val="000000"/>
                          </a:solidFill>
                          <a:effectLst/>
                          <a:latin typeface="ＭＳ Ｐゴシック"/>
                        </a:rPr>
                        <a:t>Norway</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494</a:t>
                      </a:r>
                    </a:p>
                  </a:txBody>
                  <a:tcPr marL="9525" marR="9525" marT="9525" marB="0" anchor="ctr"/>
                </a:tc>
                <a:tc>
                  <a:txBody>
                    <a:bodyPr/>
                    <a:lstStyle/>
                    <a:p>
                      <a:pPr algn="l" fontAlgn="ctr"/>
                      <a:r>
                        <a:rPr lang="en-US" sz="1200" b="0" i="0" u="none" strike="noStrike">
                          <a:solidFill>
                            <a:srgbClr val="000000"/>
                          </a:solidFill>
                          <a:effectLst/>
                          <a:latin typeface="ＭＳ Ｐゴシック"/>
                        </a:rPr>
                        <a:t>Malaysia</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471</a:t>
                      </a:r>
                    </a:p>
                  </a:txBody>
                  <a:tcPr marL="9525" marR="9525" marT="9525" marB="0" anchor="ctr"/>
                </a:tc>
                <a:tc>
                  <a:txBody>
                    <a:bodyPr/>
                    <a:lstStyle/>
                    <a:p>
                      <a:pPr algn="l" fontAlgn="ctr"/>
                      <a:r>
                        <a:rPr lang="en-US" sz="1200" b="0" i="0" u="none" strike="noStrike">
                          <a:solidFill>
                            <a:srgbClr val="000000"/>
                          </a:solidFill>
                          <a:effectLst/>
                          <a:latin typeface="ＭＳ Ｐゴシック"/>
                        </a:rPr>
                        <a:t>Turkey</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483</a:t>
                      </a:r>
                    </a:p>
                  </a:txBody>
                  <a:tcPr marL="9525" marR="9525" marT="9525" marB="0" anchor="ctr"/>
                </a:tc>
              </a:tr>
              <a:tr h="247004">
                <a:tc>
                  <a:txBody>
                    <a:bodyPr/>
                    <a:lstStyle/>
                    <a:p>
                      <a:pPr algn="r" fontAlgn="ctr"/>
                      <a:r>
                        <a:rPr lang="en-US" altLang="ja-JP" sz="1100" u="none" strike="noStrike" dirty="0">
                          <a:effectLst/>
                        </a:rPr>
                        <a:t>22</a:t>
                      </a:r>
                      <a:endParaRPr lang="en-US" altLang="ja-JP" sz="1100" b="0" i="0" u="none" strike="noStrike" dirty="0">
                        <a:solidFill>
                          <a:srgbClr val="000000"/>
                        </a:solidFill>
                        <a:effectLst/>
                        <a:latin typeface="ＭＳ Ｐゴシック"/>
                      </a:endParaRPr>
                    </a:p>
                  </a:txBody>
                  <a:tcPr marL="8846" marR="8846" marT="8848" marB="0" anchor="ctr">
                    <a:solidFill>
                      <a:schemeClr val="accent5">
                        <a:lumMod val="75000"/>
                      </a:schemeClr>
                    </a:solidFill>
                  </a:tcPr>
                </a:tc>
                <a:tc>
                  <a:txBody>
                    <a:bodyPr/>
                    <a:lstStyle/>
                    <a:p>
                      <a:pPr algn="l" fontAlgn="ctr"/>
                      <a:r>
                        <a:rPr lang="en-US" sz="1200" b="0" i="0" u="none" strike="noStrike">
                          <a:solidFill>
                            <a:srgbClr val="000000"/>
                          </a:solidFill>
                          <a:effectLst/>
                          <a:latin typeface="ＭＳ Ｐゴシック"/>
                        </a:rPr>
                        <a:t>Thailand</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525</a:t>
                      </a:r>
                    </a:p>
                  </a:txBody>
                  <a:tcPr marL="9525" marR="9525" marT="9525" marB="0" anchor="ctr"/>
                </a:tc>
                <a:tc>
                  <a:txBody>
                    <a:bodyPr/>
                    <a:lstStyle/>
                    <a:p>
                      <a:pPr algn="l" fontAlgn="ctr"/>
                      <a:r>
                        <a:rPr lang="en-US" sz="1200" b="0" i="0" u="none" strike="noStrike">
                          <a:solidFill>
                            <a:srgbClr val="000000"/>
                          </a:solidFill>
                          <a:effectLst/>
                          <a:latin typeface="ＭＳ Ｐゴシック"/>
                        </a:rPr>
                        <a:t>Malaysia</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492</a:t>
                      </a:r>
                    </a:p>
                  </a:txBody>
                  <a:tcPr marL="9525" marR="9525" marT="9525" marB="0" anchor="ctr"/>
                </a:tc>
                <a:tc>
                  <a:txBody>
                    <a:bodyPr/>
                    <a:lstStyle/>
                    <a:p>
                      <a:pPr algn="l" fontAlgn="ctr"/>
                      <a:r>
                        <a:rPr lang="en-US" sz="1200" b="0" i="0" u="none" strike="noStrike">
                          <a:solidFill>
                            <a:srgbClr val="000000"/>
                          </a:solidFill>
                          <a:effectLst/>
                          <a:latin typeface="ＭＳ Ｐゴシック"/>
                        </a:rPr>
                        <a:t>Italy</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491</a:t>
                      </a:r>
                    </a:p>
                  </a:txBody>
                  <a:tcPr marL="9525" marR="9525" marT="9525" marB="0" anchor="ctr"/>
                </a:tc>
                <a:tc>
                  <a:txBody>
                    <a:bodyPr/>
                    <a:lstStyle/>
                    <a:p>
                      <a:pPr algn="l" fontAlgn="ctr"/>
                      <a:r>
                        <a:rPr lang="en-US" sz="1200" b="0" i="0" u="none" strike="noStrike">
                          <a:solidFill>
                            <a:srgbClr val="000000"/>
                          </a:solidFill>
                          <a:effectLst/>
                          <a:latin typeface="ＭＳ Ｐゴシック"/>
                        </a:rPr>
                        <a:t>Thailand</a:t>
                      </a:r>
                    </a:p>
                  </a:txBody>
                  <a:tcPr marL="9525" marR="9525" marT="9525" marB="0" anchor="ctr"/>
                </a:tc>
                <a:tc>
                  <a:txBody>
                    <a:bodyPr/>
                    <a:lstStyle/>
                    <a:p>
                      <a:pPr algn="ctr" fontAlgn="ctr"/>
                      <a:r>
                        <a:rPr lang="en-US" altLang="ja-JP" sz="1200" b="0" i="0" u="none" strike="noStrike">
                          <a:solidFill>
                            <a:srgbClr val="000000"/>
                          </a:solidFill>
                          <a:effectLst/>
                          <a:latin typeface="ＭＳ Ｐゴシック"/>
                        </a:rPr>
                        <a:t>471</a:t>
                      </a:r>
                    </a:p>
                  </a:txBody>
                  <a:tcPr marL="9525" marR="9525" marT="9525" marB="0" anchor="ctr"/>
                </a:tc>
                <a:tc>
                  <a:txBody>
                    <a:bodyPr/>
                    <a:lstStyle/>
                    <a:p>
                      <a:pPr algn="l" fontAlgn="ctr"/>
                      <a:r>
                        <a:rPr lang="en-US" sz="1200" b="0" i="0" u="none" strike="noStrike" dirty="0" smtClean="0">
                          <a:solidFill>
                            <a:srgbClr val="000000"/>
                          </a:solidFill>
                          <a:effectLst/>
                          <a:latin typeface="ＭＳ Ｐゴシック"/>
                        </a:rPr>
                        <a:t>Iran</a:t>
                      </a:r>
                      <a:endParaRPr lang="en-US" sz="1200" b="0" i="0" u="none" strike="noStrike" dirty="0">
                        <a:solidFill>
                          <a:srgbClr val="000000"/>
                        </a:solidFill>
                        <a:effectLst/>
                        <a:latin typeface="ＭＳ Ｐゴシック"/>
                      </a:endParaRPr>
                    </a:p>
                  </a:txBody>
                  <a:tcPr marL="9525" marR="9525" marT="9525" marB="0" anchor="ctr"/>
                </a:tc>
                <a:tc>
                  <a:txBody>
                    <a:bodyPr/>
                    <a:lstStyle/>
                    <a:p>
                      <a:pPr algn="ctr" fontAlgn="ctr"/>
                      <a:r>
                        <a:rPr lang="en-US" altLang="ja-JP" sz="1200" b="0" i="0" u="none" strike="noStrike" dirty="0">
                          <a:solidFill>
                            <a:srgbClr val="000000"/>
                          </a:solidFill>
                          <a:effectLst/>
                          <a:latin typeface="ＭＳ Ｐゴシック"/>
                        </a:rPr>
                        <a:t>474</a:t>
                      </a:r>
                    </a:p>
                  </a:txBody>
                  <a:tcPr marL="9525" marR="9525" marT="9525" marB="0" anchor="ctr"/>
                </a:tc>
              </a:tr>
            </a:tbl>
          </a:graphicData>
        </a:graphic>
      </p:graphicFrame>
      <p:sp>
        <p:nvSpPr>
          <p:cNvPr id="9508" name="テキスト ボックス 1"/>
          <p:cNvSpPr txBox="1">
            <a:spLocks noChangeArrowheads="1"/>
          </p:cNvSpPr>
          <p:nvPr/>
        </p:nvSpPr>
        <p:spPr bwMode="auto">
          <a:xfrm>
            <a:off x="6165850" y="6577013"/>
            <a:ext cx="28575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1100">
                <a:latin typeface="Calibri" pitchFamily="34" charset="0"/>
              </a:rPr>
              <a:t>作成：千々布（国立教育政策研究所）</a:t>
            </a:r>
            <a:r>
              <a:rPr lang="en-US" altLang="ja-JP" sz="1100">
                <a:latin typeface="Calibri" pitchFamily="34" charset="0"/>
              </a:rPr>
              <a:t>2013.10</a:t>
            </a:r>
            <a:endParaRPr lang="ja-JP" altLang="en-US" sz="1100">
              <a:latin typeface="Calibri" pitchFamily="34" charset="0"/>
            </a:endParaRPr>
          </a:p>
        </p:txBody>
      </p:sp>
      <p:sp>
        <p:nvSpPr>
          <p:cNvPr id="9509" name="テキスト ボックス 4"/>
          <p:cNvSpPr txBox="1">
            <a:spLocks noChangeArrowheads="1"/>
          </p:cNvSpPr>
          <p:nvPr/>
        </p:nvSpPr>
        <p:spPr bwMode="auto">
          <a:xfrm>
            <a:off x="827088" y="0"/>
            <a:ext cx="46815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a:t>TIMSS Grade 8 science</a:t>
            </a:r>
            <a:endParaRPr lang="ja-JP" altLang="en-US"/>
          </a:p>
        </p:txBody>
      </p:sp>
      <p:sp>
        <p:nvSpPr>
          <p:cNvPr id="3" name="スライド番号プレースホルダー 2"/>
          <p:cNvSpPr>
            <a:spLocks noGrp="1"/>
          </p:cNvSpPr>
          <p:nvPr>
            <p:ph type="sldNum" sz="quarter" idx="12"/>
          </p:nvPr>
        </p:nvSpPr>
        <p:spPr/>
        <p:txBody>
          <a:bodyPr/>
          <a:lstStyle/>
          <a:p>
            <a:fld id="{8F8DB30B-1D34-4093-98A4-10C286E1F4EC}" type="slidenum">
              <a:rPr kumimoji="1" lang="ja-JP" altLang="en-US" smtClean="0"/>
              <a:t>8</a:t>
            </a:fld>
            <a:endParaRPr kumimoji="1" lang="ja-JP" altLang="en-US"/>
          </a:p>
        </p:txBody>
      </p:sp>
    </p:spTree>
    <p:extLst>
      <p:ext uri="{BB962C8B-B14F-4D97-AF65-F5344CB8AC3E}">
        <p14:creationId xmlns:p14="http://schemas.microsoft.com/office/powerpoint/2010/main" val="366381967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547664" y="1709294"/>
            <a:ext cx="6013185" cy="2123658"/>
          </a:xfrm>
          <a:prstGeom prst="rect">
            <a:avLst/>
          </a:prstGeom>
        </p:spPr>
        <p:txBody>
          <a:bodyPr wrap="none">
            <a:spAutoFit/>
          </a:bodyPr>
          <a:lstStyle/>
          <a:p>
            <a:r>
              <a:rPr lang="ja-JP" altLang="en-US" sz="4400" dirty="0"/>
              <a:t>７　</a:t>
            </a:r>
            <a:r>
              <a:rPr lang="zh-CN" altLang="en-US" sz="4400" dirty="0"/>
              <a:t>人类原子能的</a:t>
            </a:r>
            <a:r>
              <a:rPr lang="zh-CN" altLang="en-US" sz="4400" dirty="0" smtClean="0"/>
              <a:t>将来</a:t>
            </a:r>
            <a:endParaRPr lang="en-US" altLang="zh-CN" sz="4400" dirty="0" smtClean="0"/>
          </a:p>
          <a:p>
            <a:endParaRPr lang="en-US" altLang="ja-JP" sz="4400" dirty="0" smtClean="0"/>
          </a:p>
          <a:p>
            <a:r>
              <a:rPr lang="ja-JP" altLang="en-US" sz="4400" dirty="0"/>
              <a:t>　</a:t>
            </a:r>
            <a:r>
              <a:rPr lang="ja-JP" altLang="en-US" sz="4400" dirty="0" smtClean="0"/>
              <a:t>　世界</a:t>
            </a:r>
            <a:r>
              <a:rPr lang="ja-JP" altLang="en-US" sz="4400" dirty="0"/>
              <a:t>の原子力の将来</a:t>
            </a:r>
          </a:p>
        </p:txBody>
      </p:sp>
      <p:sp>
        <p:nvSpPr>
          <p:cNvPr id="3" name="スライド番号プレースホルダー 2"/>
          <p:cNvSpPr>
            <a:spLocks noGrp="1"/>
          </p:cNvSpPr>
          <p:nvPr>
            <p:ph type="sldNum" sz="quarter" idx="12"/>
          </p:nvPr>
        </p:nvSpPr>
        <p:spPr/>
        <p:txBody>
          <a:bodyPr/>
          <a:lstStyle/>
          <a:p>
            <a:fld id="{8F8DB30B-1D34-4093-98A4-10C286E1F4EC}" type="slidenum">
              <a:rPr kumimoji="1" lang="ja-JP" altLang="en-US" smtClean="0"/>
              <a:t>80</a:t>
            </a:fld>
            <a:endParaRPr kumimoji="1" lang="ja-JP" altLang="en-US"/>
          </a:p>
        </p:txBody>
      </p:sp>
    </p:spTree>
    <p:extLst>
      <p:ext uri="{BB962C8B-B14F-4D97-AF65-F5344CB8AC3E}">
        <p14:creationId xmlns:p14="http://schemas.microsoft.com/office/powerpoint/2010/main" val="229686508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599931"/>
            <a:ext cx="5043423" cy="5757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a:spLocks noGrp="1" noChangeArrowheads="1"/>
          </p:cNvSpPr>
          <p:nvPr>
            <p:ph type="title"/>
          </p:nvPr>
        </p:nvSpPr>
        <p:spPr>
          <a:xfrm>
            <a:off x="457200" y="69850"/>
            <a:ext cx="8229600" cy="487363"/>
          </a:xfrm>
        </p:spPr>
        <p:txBody>
          <a:bodyPr/>
          <a:lstStyle/>
          <a:p>
            <a:pPr>
              <a:defRPr/>
            </a:pPr>
            <a:r>
              <a:rPr lang="zh-CN" altLang="en-US" sz="2400" b="1" dirty="0" smtClean="0">
                <a:latin typeface="ＭＳ Ｐゴシック" pitchFamily="50" charset="-128"/>
              </a:rPr>
              <a:t>核电站的分布及有关机组再启运的申请情况</a:t>
            </a:r>
            <a:endParaRPr lang="ja-JP" altLang="en-US" sz="2400" b="1" dirty="0">
              <a:latin typeface="ＭＳ Ｐゴシック" pitchFamily="50" charset="-128"/>
            </a:endParaRPr>
          </a:p>
        </p:txBody>
      </p:sp>
      <p:sp>
        <p:nvSpPr>
          <p:cNvPr id="2" name="スライド番号プレースホルダー 1"/>
          <p:cNvSpPr>
            <a:spLocks noGrp="1"/>
          </p:cNvSpPr>
          <p:nvPr>
            <p:ph type="sldNum" sz="quarter" idx="12"/>
          </p:nvPr>
        </p:nvSpPr>
        <p:spPr/>
        <p:txBody>
          <a:bodyPr/>
          <a:lstStyle/>
          <a:p>
            <a:fld id="{8F8DB30B-1D34-4093-98A4-10C286E1F4EC}" type="slidenum">
              <a:rPr kumimoji="1" lang="ja-JP" altLang="en-US" smtClean="0"/>
              <a:t>81</a:t>
            </a:fld>
            <a:endParaRPr kumimoji="1" lang="ja-JP" altLang="en-US"/>
          </a:p>
        </p:txBody>
      </p:sp>
    </p:spTree>
    <p:extLst>
      <p:ext uri="{BB962C8B-B14F-4D97-AF65-F5344CB8AC3E}">
        <p14:creationId xmlns:p14="http://schemas.microsoft.com/office/powerpoint/2010/main" val="18284948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104775" y="1209675"/>
            <a:ext cx="2659063" cy="295275"/>
          </a:xfrm>
          <a:prstGeom prst="rect">
            <a:avLst/>
          </a:prstGeom>
          <a:solidFill>
            <a:srgbClr val="C6D9F1"/>
          </a:solidFill>
          <a:ln w="9525">
            <a:solidFill>
              <a:srgbClr val="000000"/>
            </a:solidFill>
            <a:miter lim="800000"/>
            <a:headEnd/>
            <a:tailEnd/>
          </a:ln>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just" eaLnBrk="1" hangingPunct="1"/>
            <a:r>
              <a:rPr lang="en-US" altLang="ja-JP" sz="1600">
                <a:latin typeface="Arial Narrow" pitchFamily="34" charset="0"/>
              </a:rPr>
              <a:t>Seismic/tsunami resistance</a:t>
            </a:r>
            <a:endParaRPr lang="ja-JP" altLang="ja-JP" sz="1600">
              <a:latin typeface="Arial Narrow" pitchFamily="34" charset="0"/>
            </a:endParaRPr>
          </a:p>
        </p:txBody>
      </p:sp>
      <p:sp>
        <p:nvSpPr>
          <p:cNvPr id="2051" name="Text Box 3"/>
          <p:cNvSpPr txBox="1">
            <a:spLocks noChangeArrowheads="1"/>
          </p:cNvSpPr>
          <p:nvPr/>
        </p:nvSpPr>
        <p:spPr bwMode="auto">
          <a:xfrm>
            <a:off x="109538" y="1492250"/>
            <a:ext cx="2662237" cy="298450"/>
          </a:xfrm>
          <a:prstGeom prst="rect">
            <a:avLst/>
          </a:prstGeom>
          <a:solidFill>
            <a:srgbClr val="D6E3BC"/>
          </a:solidFill>
          <a:ln w="9525">
            <a:solidFill>
              <a:srgbClr val="000000"/>
            </a:solidFill>
            <a:miter lim="800000"/>
            <a:headEnd/>
            <a:tailEnd/>
          </a:ln>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just" eaLnBrk="1" hangingPunct="1"/>
            <a:r>
              <a:rPr lang="en-US" altLang="ja-JP" sz="1400">
                <a:latin typeface="Arial Narrow" pitchFamily="34" charset="0"/>
              </a:rPr>
              <a:t>Consideration of natural phenomena</a:t>
            </a:r>
            <a:endParaRPr lang="ja-JP" altLang="ja-JP" sz="1400">
              <a:latin typeface="Arial Narrow" pitchFamily="34" charset="0"/>
            </a:endParaRPr>
          </a:p>
        </p:txBody>
      </p:sp>
      <p:sp>
        <p:nvSpPr>
          <p:cNvPr id="2052" name="Text Box 4"/>
          <p:cNvSpPr txBox="1">
            <a:spLocks noChangeArrowheads="1"/>
          </p:cNvSpPr>
          <p:nvPr/>
        </p:nvSpPr>
        <p:spPr bwMode="auto">
          <a:xfrm>
            <a:off x="109538" y="2338388"/>
            <a:ext cx="2662237" cy="500062"/>
          </a:xfrm>
          <a:prstGeom prst="rect">
            <a:avLst/>
          </a:prstGeom>
          <a:solidFill>
            <a:srgbClr val="D6E3BC"/>
          </a:solidFill>
          <a:ln w="9525">
            <a:solidFill>
              <a:srgbClr val="000000"/>
            </a:solidFill>
            <a:miter lim="800000"/>
            <a:headEnd/>
            <a:tailEnd/>
          </a:ln>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just" eaLnBrk="1" hangingPunct="1"/>
            <a:r>
              <a:rPr lang="en-US" altLang="ja-JP" sz="1400">
                <a:latin typeface="Arial Narrow" pitchFamily="34" charset="0"/>
              </a:rPr>
              <a:t>Function</a:t>
            </a:r>
            <a:r>
              <a:rPr lang="en-US" altLang="ja-JP">
                <a:latin typeface="Arial Narrow" pitchFamily="34" charset="0"/>
              </a:rPr>
              <a:t> of other </a:t>
            </a:r>
            <a:r>
              <a:rPr lang="en-US" altLang="ja-JP" sz="1400">
                <a:latin typeface="Arial Narrow" pitchFamily="34" charset="0"/>
              </a:rPr>
              <a:t>Structure, System, and Components (SSCs)</a:t>
            </a:r>
            <a:endParaRPr lang="ja-JP" altLang="ja-JP" sz="1400">
              <a:latin typeface="Arial Narrow" pitchFamily="34" charset="0"/>
            </a:endParaRPr>
          </a:p>
        </p:txBody>
      </p:sp>
      <p:sp>
        <p:nvSpPr>
          <p:cNvPr id="2053" name="Text Box 5"/>
          <p:cNvSpPr txBox="1">
            <a:spLocks noChangeArrowheads="1"/>
          </p:cNvSpPr>
          <p:nvPr/>
        </p:nvSpPr>
        <p:spPr bwMode="auto">
          <a:xfrm>
            <a:off x="109538" y="2062163"/>
            <a:ext cx="2662237" cy="298450"/>
          </a:xfrm>
          <a:prstGeom prst="rect">
            <a:avLst/>
          </a:prstGeom>
          <a:solidFill>
            <a:srgbClr val="D6E3BC"/>
          </a:solidFill>
          <a:ln w="9525">
            <a:solidFill>
              <a:srgbClr val="000000"/>
            </a:solidFill>
            <a:miter lim="800000"/>
            <a:headEnd/>
            <a:tailEnd/>
          </a:ln>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just" eaLnBrk="1" hangingPunct="1"/>
            <a:r>
              <a:rPr lang="en-US" altLang="ja-JP" sz="1600">
                <a:latin typeface="Arial Narrow" pitchFamily="34" charset="0"/>
              </a:rPr>
              <a:t>Reliability of power supply</a:t>
            </a:r>
            <a:endParaRPr lang="ja-JP" altLang="ja-JP" sz="1600">
              <a:latin typeface="Arial Narrow" pitchFamily="34" charset="0"/>
            </a:endParaRPr>
          </a:p>
        </p:txBody>
      </p:sp>
      <p:sp>
        <p:nvSpPr>
          <p:cNvPr id="2054" name="Text Box 6"/>
          <p:cNvSpPr txBox="1">
            <a:spLocks noChangeArrowheads="1"/>
          </p:cNvSpPr>
          <p:nvPr/>
        </p:nvSpPr>
        <p:spPr bwMode="auto">
          <a:xfrm>
            <a:off x="109538" y="1779588"/>
            <a:ext cx="2662237" cy="295275"/>
          </a:xfrm>
          <a:prstGeom prst="rect">
            <a:avLst/>
          </a:prstGeom>
          <a:solidFill>
            <a:srgbClr val="D6E3BC"/>
          </a:solidFill>
          <a:ln w="9525">
            <a:solidFill>
              <a:srgbClr val="000000"/>
            </a:solidFill>
            <a:miter lim="800000"/>
            <a:headEnd/>
            <a:tailEnd/>
          </a:ln>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just" eaLnBrk="1" hangingPunct="1"/>
            <a:r>
              <a:rPr lang="en-US" altLang="ja-JP" sz="1600">
                <a:latin typeface="Arial Narrow" pitchFamily="34" charset="0"/>
              </a:rPr>
              <a:t>Fire protection</a:t>
            </a:r>
          </a:p>
          <a:p>
            <a:pPr eaLnBrk="1" hangingPunct="1"/>
            <a:endParaRPr lang="ja-JP" altLang="ja-JP" sz="1600">
              <a:latin typeface="Arial Narrow" pitchFamily="34" charset="0"/>
            </a:endParaRPr>
          </a:p>
        </p:txBody>
      </p:sp>
      <p:sp>
        <p:nvSpPr>
          <p:cNvPr id="93191" name="Text Box 7"/>
          <p:cNvSpPr txBox="1">
            <a:spLocks noChangeArrowheads="1"/>
          </p:cNvSpPr>
          <p:nvPr/>
        </p:nvSpPr>
        <p:spPr bwMode="auto">
          <a:xfrm>
            <a:off x="109538" y="882650"/>
            <a:ext cx="3884612" cy="323850"/>
          </a:xfrm>
          <a:prstGeom prst="rect">
            <a:avLst/>
          </a:prstGeom>
          <a:noFill/>
          <a:ln w="19050">
            <a:noFill/>
            <a:miter lim="800000"/>
            <a:headEnd/>
            <a:tailEnd/>
          </a:ln>
        </p:spPr>
        <p:txBody>
          <a:bodyPr/>
          <a:lstStyle/>
          <a:p>
            <a:pPr fontAlgn="auto">
              <a:spcBef>
                <a:spcPts val="0"/>
              </a:spcBef>
              <a:spcAft>
                <a:spcPts val="0"/>
              </a:spcAft>
              <a:defRPr/>
            </a:pPr>
            <a:r>
              <a:rPr lang="en-US" altLang="ja-JP" sz="1100" b="1" dirty="0">
                <a:solidFill>
                  <a:srgbClr val="0070C0"/>
                </a:solidFill>
                <a:latin typeface="+mj-lt"/>
                <a:ea typeface="+mn-ea"/>
              </a:rPr>
              <a:t>【Previous Regulatory Requirements】</a:t>
            </a:r>
            <a:endParaRPr lang="ja-JP" altLang="ja-JP" sz="1100" dirty="0">
              <a:latin typeface="+mj-lt"/>
              <a:ea typeface="+mn-ea"/>
            </a:endParaRPr>
          </a:p>
        </p:txBody>
      </p:sp>
      <p:cxnSp>
        <p:nvCxnSpPr>
          <p:cNvPr id="2056" name="直線コネクタ 13"/>
          <p:cNvCxnSpPr>
            <a:cxnSpLocks noChangeShapeType="1"/>
          </p:cNvCxnSpPr>
          <p:nvPr/>
        </p:nvCxnSpPr>
        <p:spPr bwMode="auto">
          <a:xfrm>
            <a:off x="2786063" y="1250950"/>
            <a:ext cx="615950" cy="0"/>
          </a:xfrm>
          <a:prstGeom prst="line">
            <a:avLst/>
          </a:prstGeom>
          <a:noFill/>
          <a:ln w="25400"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2057" name="直線コネクタ 14"/>
          <p:cNvCxnSpPr>
            <a:cxnSpLocks noChangeShapeType="1"/>
          </p:cNvCxnSpPr>
          <p:nvPr/>
        </p:nvCxnSpPr>
        <p:spPr bwMode="auto">
          <a:xfrm>
            <a:off x="2786063" y="1511300"/>
            <a:ext cx="558800" cy="268288"/>
          </a:xfrm>
          <a:prstGeom prst="line">
            <a:avLst/>
          </a:prstGeom>
          <a:noFill/>
          <a:ln w="25400"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2058" name="直線コネクタ 17"/>
          <p:cNvCxnSpPr>
            <a:cxnSpLocks noChangeShapeType="1"/>
          </p:cNvCxnSpPr>
          <p:nvPr/>
        </p:nvCxnSpPr>
        <p:spPr bwMode="auto">
          <a:xfrm>
            <a:off x="2778125" y="2838450"/>
            <a:ext cx="412750" cy="954088"/>
          </a:xfrm>
          <a:prstGeom prst="line">
            <a:avLst/>
          </a:prstGeom>
          <a:noFill/>
          <a:ln w="25400"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20" name="Text Box 7"/>
          <p:cNvSpPr txBox="1">
            <a:spLocks noChangeArrowheads="1"/>
          </p:cNvSpPr>
          <p:nvPr/>
        </p:nvSpPr>
        <p:spPr bwMode="auto">
          <a:xfrm>
            <a:off x="2917825" y="882650"/>
            <a:ext cx="2474913" cy="325438"/>
          </a:xfrm>
          <a:prstGeom prst="rect">
            <a:avLst/>
          </a:prstGeom>
          <a:noFill/>
          <a:ln w="19050">
            <a:noFill/>
            <a:miter lim="800000"/>
            <a:headEnd/>
            <a:tailEnd/>
          </a:ln>
        </p:spPr>
        <p:txBody>
          <a:bodyPr/>
          <a:lstStyle/>
          <a:p>
            <a:pPr fontAlgn="auto">
              <a:spcBef>
                <a:spcPts val="0"/>
              </a:spcBef>
              <a:spcAft>
                <a:spcPts val="0"/>
              </a:spcAft>
              <a:defRPr/>
            </a:pPr>
            <a:r>
              <a:rPr lang="en-US" altLang="ja-JP" sz="1100" b="1" dirty="0">
                <a:solidFill>
                  <a:srgbClr val="0070C0"/>
                </a:solidFill>
                <a:latin typeface="+mj-lt"/>
                <a:ea typeface="+mn-ea"/>
              </a:rPr>
              <a:t>【New Regulatory Requirements】</a:t>
            </a:r>
            <a:endParaRPr lang="ja-JP" altLang="ja-JP" sz="1100" dirty="0">
              <a:latin typeface="+mj-lt"/>
              <a:ea typeface="+mn-ea"/>
            </a:endParaRPr>
          </a:p>
        </p:txBody>
      </p:sp>
      <p:sp>
        <p:nvSpPr>
          <p:cNvPr id="2060" name="Text Box 8"/>
          <p:cNvSpPr txBox="1">
            <a:spLocks noChangeArrowheads="1"/>
          </p:cNvSpPr>
          <p:nvPr/>
        </p:nvSpPr>
        <p:spPr bwMode="auto">
          <a:xfrm>
            <a:off x="96838" y="3898900"/>
            <a:ext cx="2667000" cy="911225"/>
          </a:xfrm>
          <a:prstGeom prst="rect">
            <a:avLst/>
          </a:prstGeom>
          <a:solidFill>
            <a:srgbClr val="FFFF89"/>
          </a:solidFill>
          <a:ln w="9525">
            <a:solidFill>
              <a:srgbClr val="000000"/>
            </a:solidFill>
            <a:miter lim="800000"/>
            <a:headEnd/>
            <a:tailEnd/>
          </a:ln>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ct val="104000"/>
              </a:lnSpc>
            </a:pPr>
            <a:r>
              <a:rPr lang="en-US" altLang="ja-JP" sz="1600">
                <a:latin typeface="Arial Narrow" pitchFamily="34" charset="0"/>
              </a:rPr>
              <a:t>Accident management measures </a:t>
            </a:r>
          </a:p>
          <a:p>
            <a:pPr eaLnBrk="1" hangingPunct="1">
              <a:lnSpc>
                <a:spcPct val="104000"/>
              </a:lnSpc>
            </a:pPr>
            <a:r>
              <a:rPr lang="en-US" altLang="ja-JP" sz="1600">
                <a:latin typeface="Arial Narrow" pitchFamily="34" charset="0"/>
              </a:rPr>
              <a:t>(Autonomous Chubu Electric Power measures) </a:t>
            </a:r>
            <a:endParaRPr lang="ja-JP" altLang="ja-JP" sz="1600">
              <a:latin typeface="Arial Narrow" pitchFamily="34" charset="0"/>
            </a:endParaRPr>
          </a:p>
        </p:txBody>
      </p:sp>
      <p:sp>
        <p:nvSpPr>
          <p:cNvPr id="2061" name="テキスト ボックス 21"/>
          <p:cNvSpPr txBox="1">
            <a:spLocks noChangeArrowheads="1"/>
          </p:cNvSpPr>
          <p:nvPr/>
        </p:nvSpPr>
        <p:spPr bwMode="auto">
          <a:xfrm rot="5400000">
            <a:off x="2510632" y="2199481"/>
            <a:ext cx="8461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ct val="120000"/>
              </a:lnSpc>
            </a:pPr>
            <a:r>
              <a:rPr lang="en-US" altLang="ja-JP" sz="1100">
                <a:latin typeface="Arial Narrow" pitchFamily="34" charset="0"/>
              </a:rPr>
              <a:t>Design basis</a:t>
            </a:r>
            <a:endParaRPr lang="ja-JP" altLang="en-US" sz="1100">
              <a:latin typeface="Arial Narrow" pitchFamily="34" charset="0"/>
            </a:endParaRPr>
          </a:p>
        </p:txBody>
      </p:sp>
      <p:sp>
        <p:nvSpPr>
          <p:cNvPr id="2062" name="テキスト ボックス 22"/>
          <p:cNvSpPr txBox="1">
            <a:spLocks noChangeArrowheads="1"/>
          </p:cNvSpPr>
          <p:nvPr/>
        </p:nvSpPr>
        <p:spPr bwMode="auto">
          <a:xfrm rot="5400000">
            <a:off x="2191544" y="4544219"/>
            <a:ext cx="15509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ct val="120000"/>
              </a:lnSpc>
            </a:pPr>
            <a:r>
              <a:rPr lang="en-US" altLang="ja-JP" sz="1100">
                <a:latin typeface="Arial Narrow" pitchFamily="34" charset="0"/>
              </a:rPr>
              <a:t>Severe accident standards</a:t>
            </a:r>
            <a:endParaRPr lang="ja-JP" altLang="en-US" sz="1100">
              <a:latin typeface="Arial Narrow" pitchFamily="34" charset="0"/>
            </a:endParaRPr>
          </a:p>
        </p:txBody>
      </p:sp>
      <p:cxnSp>
        <p:nvCxnSpPr>
          <p:cNvPr id="2063" name="直線コネクタ 27"/>
          <p:cNvCxnSpPr>
            <a:cxnSpLocks noChangeShapeType="1"/>
          </p:cNvCxnSpPr>
          <p:nvPr/>
        </p:nvCxnSpPr>
        <p:spPr bwMode="auto">
          <a:xfrm>
            <a:off x="2786063" y="3906838"/>
            <a:ext cx="615950" cy="0"/>
          </a:xfrm>
          <a:prstGeom prst="line">
            <a:avLst/>
          </a:prstGeom>
          <a:noFill/>
          <a:ln w="25400"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2064" name="直線コネクタ 28"/>
          <p:cNvCxnSpPr>
            <a:cxnSpLocks noChangeShapeType="1"/>
          </p:cNvCxnSpPr>
          <p:nvPr/>
        </p:nvCxnSpPr>
        <p:spPr bwMode="auto">
          <a:xfrm>
            <a:off x="2778125" y="4759325"/>
            <a:ext cx="417513" cy="1412875"/>
          </a:xfrm>
          <a:prstGeom prst="line">
            <a:avLst/>
          </a:prstGeom>
          <a:noFill/>
          <a:ln w="25400" algn="ctr">
            <a:solidFill>
              <a:schemeClr val="tx1"/>
            </a:solidFill>
            <a:prstDash val="dash"/>
            <a:round/>
            <a:headEnd/>
            <a:tailEnd/>
          </a:ln>
          <a:extLst>
            <a:ext uri="{909E8E84-426E-40DD-AFC4-6F175D3DCCD1}">
              <a14:hiddenFill xmlns:a14="http://schemas.microsoft.com/office/drawing/2010/main">
                <a:noFill/>
              </a14:hiddenFill>
            </a:ext>
          </a:extLst>
        </p:spPr>
      </p:cxnSp>
      <p:sp>
        <p:nvSpPr>
          <p:cNvPr id="31" name="Rectangle 2"/>
          <p:cNvSpPr txBox="1">
            <a:spLocks noChangeArrowheads="1"/>
          </p:cNvSpPr>
          <p:nvPr/>
        </p:nvSpPr>
        <p:spPr bwMode="auto">
          <a:xfrm>
            <a:off x="495300" y="158750"/>
            <a:ext cx="7991475" cy="630238"/>
          </a:xfrm>
          <a:prstGeom prst="rect">
            <a:avLst/>
          </a:prstGeom>
          <a:noFill/>
          <a:ln w="9525">
            <a:noFill/>
            <a:miter lim="800000"/>
            <a:headEnd/>
            <a:tailEnd/>
          </a:ln>
        </p:spPr>
        <p:txBody>
          <a:bodyPr anchor="ctr"/>
          <a:lstStyle/>
          <a:p>
            <a:pPr algn="ctr" eaLnBrk="0" fontAlgn="auto" hangingPunct="0">
              <a:spcBef>
                <a:spcPts val="0"/>
              </a:spcBef>
              <a:spcAft>
                <a:spcPts val="0"/>
              </a:spcAft>
              <a:defRPr/>
            </a:pPr>
            <a:r>
              <a:rPr lang="en-US" altLang="ja-JP" sz="2800" kern="0" dirty="0">
                <a:solidFill>
                  <a:srgbClr val="011EF1"/>
                </a:solidFill>
                <a:latin typeface="Impact" pitchFamily="34" charset="0"/>
                <a:ea typeface="+mn-ea"/>
                <a:cs typeface="+mj-cs"/>
              </a:rPr>
              <a:t>Additional Safety Measures</a:t>
            </a:r>
          </a:p>
        </p:txBody>
      </p:sp>
      <p:sp>
        <p:nvSpPr>
          <p:cNvPr id="7199" name="テキスト ボックス 38"/>
          <p:cNvSpPr txBox="1">
            <a:spLocks noChangeArrowheads="1"/>
          </p:cNvSpPr>
          <p:nvPr/>
        </p:nvSpPr>
        <p:spPr bwMode="auto">
          <a:xfrm>
            <a:off x="109538" y="4935538"/>
            <a:ext cx="2857500" cy="1870075"/>
          </a:xfrm>
          <a:prstGeom prst="rect">
            <a:avLst/>
          </a:prstGeom>
          <a:noFill/>
          <a:ln w="9525">
            <a:noFill/>
            <a:miter lim="800000"/>
            <a:headEnd/>
            <a:tailEnd/>
          </a:ln>
        </p:spPr>
        <p:txBody>
          <a:bodyPr>
            <a:spAutoFit/>
          </a:bodyPr>
          <a:lstStyle/>
          <a:p>
            <a:pPr fontAlgn="auto">
              <a:spcBef>
                <a:spcPts val="0"/>
              </a:spcBef>
              <a:spcAft>
                <a:spcPts val="0"/>
              </a:spcAft>
              <a:defRPr/>
            </a:pPr>
            <a:r>
              <a:rPr lang="en-US" altLang="ja-JP" sz="1050" dirty="0">
                <a:latin typeface="Arial Narrow" pitchFamily="34" charset="0"/>
                <a:ea typeface="+mn-ea"/>
              </a:rPr>
              <a:t>*</a:t>
            </a:r>
            <a:r>
              <a:rPr lang="en-US" altLang="ja-JP" sz="1050" dirty="0">
                <a:latin typeface="Arial" pitchFamily="34" charset="0"/>
                <a:ea typeface="+mn-ea"/>
              </a:rPr>
              <a:t> In the wake of the accident at Fukushima Daiichi Nuclear Power Station, existing design basis have been newly introduced and reinforced, and new standards (severe accident standards) have been added to respond to severe accidents exceeding the design basis. </a:t>
            </a:r>
            <a:endParaRPr lang="ja-JP" altLang="ja-JP" sz="1050" dirty="0">
              <a:latin typeface="Arial" pitchFamily="34" charset="0"/>
              <a:ea typeface="+mn-ea"/>
            </a:endParaRPr>
          </a:p>
          <a:p>
            <a:pPr fontAlgn="auto">
              <a:spcBef>
                <a:spcPts val="0"/>
              </a:spcBef>
              <a:spcAft>
                <a:spcPts val="0"/>
              </a:spcAft>
              <a:defRPr/>
            </a:pPr>
            <a:r>
              <a:rPr lang="ja-JP" altLang="ja-JP" sz="1050" dirty="0">
                <a:latin typeface="Arial" pitchFamily="34" charset="0"/>
                <a:ea typeface="+mn-ea"/>
              </a:rPr>
              <a:t>　</a:t>
            </a:r>
            <a:r>
              <a:rPr lang="en-US" altLang="ja-JP" sz="1050" dirty="0">
                <a:latin typeface="Arial" pitchFamily="34" charset="0"/>
                <a:ea typeface="+mn-ea"/>
              </a:rPr>
              <a:t>Based on these essential requirements, Chubu Electric Power will implement the additional measures shown in the chart at the right. </a:t>
            </a:r>
            <a:endParaRPr lang="en-US" altLang="ja-JP" sz="1050" dirty="0">
              <a:latin typeface="Arial Narrow" pitchFamily="34" charset="0"/>
              <a:ea typeface="+mn-ea"/>
            </a:endParaRPr>
          </a:p>
        </p:txBody>
      </p:sp>
      <p:sp>
        <p:nvSpPr>
          <p:cNvPr id="50" name="Text Box 7"/>
          <p:cNvSpPr txBox="1">
            <a:spLocks noChangeArrowheads="1"/>
          </p:cNvSpPr>
          <p:nvPr/>
        </p:nvSpPr>
        <p:spPr bwMode="auto">
          <a:xfrm>
            <a:off x="5291138" y="901700"/>
            <a:ext cx="3359150" cy="325438"/>
          </a:xfrm>
          <a:prstGeom prst="rect">
            <a:avLst/>
          </a:prstGeom>
          <a:noFill/>
          <a:ln w="19050">
            <a:noFill/>
            <a:miter lim="800000"/>
            <a:headEnd/>
            <a:tailEnd/>
          </a:ln>
        </p:spPr>
        <p:txBody>
          <a:bodyPr/>
          <a:lstStyle/>
          <a:p>
            <a:pPr fontAlgn="auto">
              <a:spcBef>
                <a:spcPts val="0"/>
              </a:spcBef>
              <a:spcAft>
                <a:spcPts val="0"/>
              </a:spcAft>
              <a:defRPr/>
            </a:pPr>
            <a:r>
              <a:rPr lang="en-US" altLang="ja-JP" sz="1100" b="1" dirty="0">
                <a:solidFill>
                  <a:srgbClr val="0070C0"/>
                </a:solidFill>
                <a:latin typeface="+mj-lt"/>
                <a:ea typeface="+mn-ea"/>
              </a:rPr>
              <a:t>【Additional Measures to  be Implemented 1-15】</a:t>
            </a:r>
            <a:endParaRPr lang="ja-JP" altLang="ja-JP" sz="1100" dirty="0">
              <a:latin typeface="+mj-lt"/>
              <a:ea typeface="+mn-ea"/>
            </a:endParaRPr>
          </a:p>
        </p:txBody>
      </p:sp>
      <p:sp>
        <p:nvSpPr>
          <p:cNvPr id="2068" name="Text Box 2"/>
          <p:cNvSpPr txBox="1">
            <a:spLocks noChangeArrowheads="1"/>
          </p:cNvSpPr>
          <p:nvPr/>
        </p:nvSpPr>
        <p:spPr bwMode="auto">
          <a:xfrm>
            <a:off x="3162300" y="1227138"/>
            <a:ext cx="1933575" cy="563562"/>
          </a:xfrm>
          <a:prstGeom prst="rect">
            <a:avLst/>
          </a:prstGeom>
          <a:solidFill>
            <a:srgbClr val="C6D9F1"/>
          </a:solidFill>
          <a:ln w="9525">
            <a:solidFill>
              <a:srgbClr val="000000"/>
            </a:solidFill>
            <a:miter lim="800000"/>
            <a:headEnd/>
            <a:tailEnd/>
          </a:ln>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just" eaLnBrk="1" hangingPunct="1"/>
            <a:r>
              <a:rPr lang="en-US" altLang="ja-JP" sz="1100">
                <a:latin typeface="Arial Narrow" pitchFamily="34" charset="0"/>
              </a:rPr>
              <a:t>Seismic/tsunami resistance</a:t>
            </a:r>
            <a:endParaRPr lang="ja-JP" altLang="ja-JP" sz="1100">
              <a:latin typeface="Arial Narrow" pitchFamily="34" charset="0"/>
            </a:endParaRPr>
          </a:p>
        </p:txBody>
      </p:sp>
      <p:sp>
        <p:nvSpPr>
          <p:cNvPr id="2069" name="Text Box 3"/>
          <p:cNvSpPr txBox="1">
            <a:spLocks noChangeArrowheads="1"/>
          </p:cNvSpPr>
          <p:nvPr/>
        </p:nvSpPr>
        <p:spPr bwMode="auto">
          <a:xfrm>
            <a:off x="3159125" y="1779588"/>
            <a:ext cx="1935163" cy="809625"/>
          </a:xfrm>
          <a:prstGeom prst="rect">
            <a:avLst/>
          </a:prstGeom>
          <a:solidFill>
            <a:srgbClr val="D6E3BC"/>
          </a:solidFill>
          <a:ln w="9525">
            <a:solidFill>
              <a:srgbClr val="000000"/>
            </a:solidFill>
            <a:miter lim="800000"/>
            <a:headEnd/>
            <a:tailEnd/>
          </a:ln>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just" eaLnBrk="1" hangingPunct="1"/>
            <a:r>
              <a:rPr lang="en-US" altLang="ja-JP" sz="1100">
                <a:latin typeface="Arial Narrow" pitchFamily="34" charset="0"/>
              </a:rPr>
              <a:t>Consideration of natural phenomena (Specification of, volcanic eruptions, tornados, and forest fires)</a:t>
            </a:r>
            <a:endParaRPr lang="ja-JP" altLang="ja-JP" sz="1100">
              <a:latin typeface="Arial Narrow" pitchFamily="34" charset="0"/>
            </a:endParaRPr>
          </a:p>
        </p:txBody>
      </p:sp>
      <p:sp>
        <p:nvSpPr>
          <p:cNvPr id="2070" name="Text Box 4"/>
          <p:cNvSpPr txBox="1">
            <a:spLocks noChangeArrowheads="1"/>
          </p:cNvSpPr>
          <p:nvPr/>
        </p:nvSpPr>
        <p:spPr bwMode="auto">
          <a:xfrm>
            <a:off x="3163888" y="3159125"/>
            <a:ext cx="1935162" cy="633413"/>
          </a:xfrm>
          <a:prstGeom prst="rect">
            <a:avLst/>
          </a:prstGeom>
          <a:solidFill>
            <a:srgbClr val="D6E3BC"/>
          </a:solidFill>
          <a:ln w="9525">
            <a:solidFill>
              <a:srgbClr val="000000"/>
            </a:solidFill>
            <a:miter lim="800000"/>
            <a:headEnd/>
            <a:tailEnd/>
          </a:ln>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just" eaLnBrk="1" hangingPunct="1"/>
            <a:r>
              <a:rPr lang="en-US" altLang="ja-JP" sz="1100">
                <a:latin typeface="Arial Narrow" pitchFamily="34" charset="0"/>
              </a:rPr>
              <a:t>Function of other SSCs*</a:t>
            </a:r>
            <a:r>
              <a:rPr lang="en-US" altLang="ja-JP" sz="1100" baseline="30000">
                <a:latin typeface="Arial Narrow" pitchFamily="34" charset="0"/>
              </a:rPr>
              <a:t>1</a:t>
            </a:r>
            <a:endParaRPr lang="ja-JP" altLang="ja-JP" sz="1100">
              <a:latin typeface="Arial Narrow" pitchFamily="34" charset="0"/>
            </a:endParaRPr>
          </a:p>
        </p:txBody>
      </p:sp>
      <p:sp>
        <p:nvSpPr>
          <p:cNvPr id="2071" name="Text Box 5"/>
          <p:cNvSpPr txBox="1">
            <a:spLocks noChangeArrowheads="1"/>
          </p:cNvSpPr>
          <p:nvPr/>
        </p:nvSpPr>
        <p:spPr bwMode="auto">
          <a:xfrm>
            <a:off x="3163888" y="2838450"/>
            <a:ext cx="1935162" cy="320675"/>
          </a:xfrm>
          <a:prstGeom prst="rect">
            <a:avLst/>
          </a:prstGeom>
          <a:solidFill>
            <a:srgbClr val="D6E3BC"/>
          </a:solidFill>
          <a:ln w="9525">
            <a:solidFill>
              <a:srgbClr val="000000"/>
            </a:solidFill>
            <a:miter lim="800000"/>
            <a:headEnd/>
            <a:tailEnd/>
          </a:ln>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just" eaLnBrk="1" hangingPunct="1"/>
            <a:r>
              <a:rPr lang="en-US" altLang="ja-JP" sz="1100">
                <a:latin typeface="Arial Narrow" pitchFamily="34" charset="0"/>
              </a:rPr>
              <a:t>Consideration of internal flooding</a:t>
            </a:r>
            <a:endParaRPr lang="ja-JP" altLang="ja-JP" sz="1100">
              <a:latin typeface="Arial Narrow" pitchFamily="34" charset="0"/>
            </a:endParaRPr>
          </a:p>
        </p:txBody>
      </p:sp>
      <p:sp>
        <p:nvSpPr>
          <p:cNvPr id="2072" name="Text Box 6"/>
          <p:cNvSpPr txBox="1">
            <a:spLocks noChangeArrowheads="1"/>
          </p:cNvSpPr>
          <p:nvPr/>
        </p:nvSpPr>
        <p:spPr bwMode="auto">
          <a:xfrm>
            <a:off x="3159125" y="2589213"/>
            <a:ext cx="1935163" cy="249237"/>
          </a:xfrm>
          <a:prstGeom prst="rect">
            <a:avLst/>
          </a:prstGeom>
          <a:solidFill>
            <a:srgbClr val="D6E3BC"/>
          </a:solidFill>
          <a:ln w="9525">
            <a:solidFill>
              <a:srgbClr val="000000"/>
            </a:solidFill>
            <a:miter lim="800000"/>
            <a:headEnd/>
            <a:tailEnd/>
          </a:ln>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just" eaLnBrk="1" hangingPunct="1"/>
            <a:r>
              <a:rPr lang="en-US" altLang="ja-JP" sz="1100">
                <a:latin typeface="Arial Narrow" pitchFamily="34" charset="0"/>
              </a:rPr>
              <a:t>Fire protection</a:t>
            </a:r>
          </a:p>
          <a:p>
            <a:pPr eaLnBrk="1" hangingPunct="1"/>
            <a:endParaRPr lang="ja-JP" altLang="ja-JP" sz="1100">
              <a:latin typeface="Arial Narrow" pitchFamily="34" charset="0"/>
            </a:endParaRPr>
          </a:p>
        </p:txBody>
      </p:sp>
      <p:sp>
        <p:nvSpPr>
          <p:cNvPr id="2073" name="Text Box 9"/>
          <p:cNvSpPr txBox="1">
            <a:spLocks noChangeArrowheads="1"/>
          </p:cNvSpPr>
          <p:nvPr/>
        </p:nvSpPr>
        <p:spPr bwMode="auto">
          <a:xfrm>
            <a:off x="3155950" y="3865563"/>
            <a:ext cx="1936750" cy="514350"/>
          </a:xfrm>
          <a:prstGeom prst="rect">
            <a:avLst/>
          </a:prstGeom>
          <a:solidFill>
            <a:srgbClr val="FFFF89"/>
          </a:solidFill>
          <a:ln w="6350">
            <a:solidFill>
              <a:srgbClr val="000000"/>
            </a:solidFill>
            <a:miter lim="800000"/>
            <a:headEnd/>
            <a:tailEnd/>
          </a:ln>
        </p:spPr>
        <p:txBody>
          <a:bodyPr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just" eaLnBrk="1" hangingPunct="1">
              <a:lnSpc>
                <a:spcPct val="88000"/>
              </a:lnSpc>
            </a:pPr>
            <a:r>
              <a:rPr lang="en-US" altLang="ja-JP" sz="1100">
                <a:latin typeface="Arial Narrow" pitchFamily="34" charset="0"/>
              </a:rPr>
              <a:t>Measures to prevent core damage (postulate multiple failures)</a:t>
            </a:r>
            <a:endParaRPr lang="ja-JP" altLang="ja-JP" sz="1100">
              <a:latin typeface="Arial Narrow" pitchFamily="34" charset="0"/>
            </a:endParaRPr>
          </a:p>
        </p:txBody>
      </p:sp>
      <p:sp>
        <p:nvSpPr>
          <p:cNvPr id="2074" name="Text Box 10"/>
          <p:cNvSpPr txBox="1">
            <a:spLocks noChangeArrowheads="1"/>
          </p:cNvSpPr>
          <p:nvPr/>
        </p:nvSpPr>
        <p:spPr bwMode="auto">
          <a:xfrm>
            <a:off x="3154363" y="4378325"/>
            <a:ext cx="1936750" cy="414338"/>
          </a:xfrm>
          <a:prstGeom prst="rect">
            <a:avLst/>
          </a:prstGeom>
          <a:solidFill>
            <a:srgbClr val="FFFF89"/>
          </a:solidFill>
          <a:ln w="6350">
            <a:solidFill>
              <a:srgbClr val="000000"/>
            </a:solidFill>
            <a:miter lim="800000"/>
            <a:headEnd/>
            <a:tailEnd/>
          </a:ln>
        </p:spPr>
        <p:txBody>
          <a:bodyPr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just" eaLnBrk="1" hangingPunct="1"/>
            <a:r>
              <a:rPr lang="en-US" altLang="ja-JP" sz="1100">
                <a:latin typeface="Arial Narrow" pitchFamily="34" charset="0"/>
              </a:rPr>
              <a:t>Measures to prevent containment vessel failure</a:t>
            </a:r>
            <a:endParaRPr lang="ja-JP" altLang="ja-JP" sz="1100">
              <a:latin typeface="Arial Narrow" pitchFamily="34" charset="0"/>
            </a:endParaRPr>
          </a:p>
        </p:txBody>
      </p:sp>
      <p:sp>
        <p:nvSpPr>
          <p:cNvPr id="2075" name="Text Box 11"/>
          <p:cNvSpPr txBox="1">
            <a:spLocks noChangeArrowheads="1"/>
          </p:cNvSpPr>
          <p:nvPr/>
        </p:nvSpPr>
        <p:spPr bwMode="auto">
          <a:xfrm>
            <a:off x="3155950" y="5680075"/>
            <a:ext cx="1936750" cy="539750"/>
          </a:xfrm>
          <a:prstGeom prst="rect">
            <a:avLst/>
          </a:prstGeom>
          <a:solidFill>
            <a:srgbClr val="FFFF89"/>
          </a:solidFill>
          <a:ln w="6350">
            <a:solidFill>
              <a:srgbClr val="000000"/>
            </a:solidFill>
            <a:miter lim="800000"/>
            <a:headEnd/>
            <a:tailEnd/>
          </a:ln>
        </p:spPr>
        <p:txBody>
          <a:bodyPr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just" eaLnBrk="1" hangingPunct="1">
              <a:lnSpc>
                <a:spcPts val="1300"/>
              </a:lnSpc>
              <a:spcBef>
                <a:spcPts val="600"/>
              </a:spcBef>
              <a:spcAft>
                <a:spcPts val="600"/>
              </a:spcAft>
            </a:pPr>
            <a:r>
              <a:rPr lang="en-US" altLang="ja-JP" sz="1100">
                <a:latin typeface="Arial Narrow" pitchFamily="34" charset="0"/>
              </a:rPr>
              <a:t>Response to intentional aircraft crashes (specialized safety facility</a:t>
            </a:r>
            <a:r>
              <a:rPr lang="en-US" altLang="ja-JP" sz="1100">
                <a:solidFill>
                  <a:srgbClr val="000000"/>
                </a:solidFill>
                <a:latin typeface="Arial Narrow" pitchFamily="34" charset="0"/>
              </a:rPr>
              <a:t>,* etc.</a:t>
            </a:r>
            <a:r>
              <a:rPr lang="en-US" altLang="ja-JP" sz="1100">
                <a:latin typeface="Arial Narrow" pitchFamily="34" charset="0"/>
              </a:rPr>
              <a:t>)</a:t>
            </a:r>
            <a:endParaRPr lang="ja-JP" altLang="ja-JP" sz="1100">
              <a:latin typeface="Arial Narrow" pitchFamily="34" charset="0"/>
            </a:endParaRPr>
          </a:p>
        </p:txBody>
      </p:sp>
      <p:sp>
        <p:nvSpPr>
          <p:cNvPr id="2076" name="Text Box 12"/>
          <p:cNvSpPr txBox="1">
            <a:spLocks noChangeArrowheads="1"/>
          </p:cNvSpPr>
          <p:nvPr/>
        </p:nvSpPr>
        <p:spPr bwMode="auto">
          <a:xfrm>
            <a:off x="3154363" y="4957763"/>
            <a:ext cx="1936750" cy="631825"/>
          </a:xfrm>
          <a:prstGeom prst="rect">
            <a:avLst/>
          </a:prstGeom>
          <a:solidFill>
            <a:srgbClr val="FFFF89"/>
          </a:solidFill>
          <a:ln w="6350">
            <a:solidFill>
              <a:srgbClr val="000000"/>
            </a:solidFill>
            <a:miter lim="800000"/>
            <a:headEnd/>
            <a:tailEnd/>
          </a:ln>
        </p:spPr>
        <p:txBody>
          <a:bodyPr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ct val="96000"/>
              </a:lnSpc>
            </a:pPr>
            <a:r>
              <a:rPr lang="en-US" altLang="ja-JP" sz="1100">
                <a:latin typeface="Arial Narrow" pitchFamily="34" charset="0"/>
              </a:rPr>
              <a:t>Measures to suppress radioactive</a:t>
            </a:r>
          </a:p>
          <a:p>
            <a:pPr eaLnBrk="1" hangingPunct="1">
              <a:lnSpc>
                <a:spcPct val="96000"/>
              </a:lnSpc>
            </a:pPr>
            <a:r>
              <a:rPr lang="en-US" altLang="ja-JP" sz="1100">
                <a:latin typeface="Arial Narrow" pitchFamily="34" charset="0"/>
              </a:rPr>
              <a:t>materials dispersion</a:t>
            </a:r>
            <a:endParaRPr lang="ja-JP" altLang="ja-JP" sz="1100">
              <a:latin typeface="Arial Narrow" pitchFamily="34" charset="0"/>
            </a:endParaRPr>
          </a:p>
        </p:txBody>
      </p:sp>
      <p:cxnSp>
        <p:nvCxnSpPr>
          <p:cNvPr id="2077" name="直線矢印コネクタ 37"/>
          <p:cNvCxnSpPr>
            <a:cxnSpLocks noChangeShapeType="1"/>
            <a:stCxn id="2075" idx="3"/>
          </p:cNvCxnSpPr>
          <p:nvPr/>
        </p:nvCxnSpPr>
        <p:spPr bwMode="auto">
          <a:xfrm>
            <a:off x="5092700" y="5949950"/>
            <a:ext cx="963613" cy="0"/>
          </a:xfrm>
          <a:prstGeom prst="straightConnector1">
            <a:avLst/>
          </a:prstGeom>
          <a:noFill/>
          <a:ln w="3810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2078" name="Text Box 2"/>
          <p:cNvSpPr txBox="1">
            <a:spLocks noChangeArrowheads="1"/>
          </p:cNvSpPr>
          <p:nvPr/>
        </p:nvSpPr>
        <p:spPr bwMode="auto">
          <a:xfrm>
            <a:off x="5095875" y="1230313"/>
            <a:ext cx="3900488" cy="295275"/>
          </a:xfrm>
          <a:prstGeom prst="rect">
            <a:avLst/>
          </a:prstGeom>
          <a:solidFill>
            <a:srgbClr val="C6D9F1"/>
          </a:solidFill>
          <a:ln w="9525">
            <a:solidFill>
              <a:srgbClr val="000000"/>
            </a:solidFill>
            <a:miter lim="800000"/>
            <a:headEnd/>
            <a:tailEnd/>
          </a:ln>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just" eaLnBrk="1" hangingPunct="1"/>
            <a:r>
              <a:rPr lang="en-US" altLang="ja-JP" sz="1100">
                <a:latin typeface="Arial Narrow" pitchFamily="34" charset="0"/>
              </a:rPr>
              <a:t>(1) Earthquake countermeasure</a:t>
            </a:r>
            <a:endParaRPr lang="ja-JP" altLang="ja-JP" sz="1100">
              <a:latin typeface="Arial Narrow" pitchFamily="34" charset="0"/>
            </a:endParaRPr>
          </a:p>
        </p:txBody>
      </p:sp>
      <p:sp>
        <p:nvSpPr>
          <p:cNvPr id="2079" name="Text Box 2"/>
          <p:cNvSpPr txBox="1">
            <a:spLocks noChangeArrowheads="1"/>
          </p:cNvSpPr>
          <p:nvPr/>
        </p:nvSpPr>
        <p:spPr bwMode="auto">
          <a:xfrm>
            <a:off x="5095875" y="1506538"/>
            <a:ext cx="3900488" cy="295275"/>
          </a:xfrm>
          <a:prstGeom prst="rect">
            <a:avLst/>
          </a:prstGeom>
          <a:solidFill>
            <a:srgbClr val="C6D9F1"/>
          </a:solidFill>
          <a:ln w="9525">
            <a:solidFill>
              <a:srgbClr val="000000"/>
            </a:solidFill>
            <a:miter lim="800000"/>
            <a:headEnd/>
            <a:tailEnd/>
          </a:ln>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just" eaLnBrk="1" hangingPunct="1"/>
            <a:r>
              <a:rPr lang="en-US" altLang="ja-JP" sz="1100">
                <a:latin typeface="Arial Narrow" pitchFamily="34" charset="0"/>
              </a:rPr>
              <a:t>    Tsunami resistance measures</a:t>
            </a:r>
            <a:endParaRPr lang="ja-JP" altLang="ja-JP" sz="1100">
              <a:latin typeface="Arial Narrow" pitchFamily="34" charset="0"/>
            </a:endParaRPr>
          </a:p>
        </p:txBody>
      </p:sp>
      <p:sp>
        <p:nvSpPr>
          <p:cNvPr id="2080" name="Text Box 6"/>
          <p:cNvSpPr txBox="1">
            <a:spLocks noChangeArrowheads="1"/>
          </p:cNvSpPr>
          <p:nvPr/>
        </p:nvSpPr>
        <p:spPr bwMode="auto">
          <a:xfrm>
            <a:off x="5095875" y="1789113"/>
            <a:ext cx="3900488" cy="796925"/>
          </a:xfrm>
          <a:prstGeom prst="rect">
            <a:avLst/>
          </a:prstGeom>
          <a:solidFill>
            <a:srgbClr val="D6E3BC"/>
          </a:solidFill>
          <a:ln w="9525">
            <a:solidFill>
              <a:srgbClr val="000000"/>
            </a:solidFill>
            <a:miter lim="800000"/>
            <a:headEnd/>
            <a:tailEnd/>
          </a:ln>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just" eaLnBrk="1" hangingPunct="1"/>
            <a:r>
              <a:rPr lang="en-US" altLang="ja-JP" sz="1100">
                <a:latin typeface="Arial Narrow" pitchFamily="34" charset="0"/>
              </a:rPr>
              <a:t>(2) Tornado resistance measures</a:t>
            </a:r>
          </a:p>
          <a:p>
            <a:pPr eaLnBrk="1" hangingPunct="1"/>
            <a:endParaRPr lang="ja-JP" altLang="ja-JP" sz="1100">
              <a:latin typeface="Arial Narrow" pitchFamily="34" charset="0"/>
            </a:endParaRPr>
          </a:p>
        </p:txBody>
      </p:sp>
      <p:sp>
        <p:nvSpPr>
          <p:cNvPr id="2081" name="Text Box 6"/>
          <p:cNvSpPr txBox="1">
            <a:spLocks noChangeArrowheads="1"/>
          </p:cNvSpPr>
          <p:nvPr/>
        </p:nvSpPr>
        <p:spPr bwMode="auto">
          <a:xfrm>
            <a:off x="5095875" y="2586038"/>
            <a:ext cx="3900488" cy="261937"/>
          </a:xfrm>
          <a:prstGeom prst="rect">
            <a:avLst/>
          </a:prstGeom>
          <a:solidFill>
            <a:srgbClr val="D6E3BC"/>
          </a:solidFill>
          <a:ln w="9525">
            <a:solidFill>
              <a:srgbClr val="000000"/>
            </a:solidFill>
            <a:miter lim="800000"/>
            <a:headEnd/>
            <a:tailEnd/>
          </a:ln>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just" eaLnBrk="1" hangingPunct="1"/>
            <a:r>
              <a:rPr lang="en-US" altLang="ja-JP" sz="1100">
                <a:latin typeface="Arial Narrow" pitchFamily="34" charset="0"/>
              </a:rPr>
              <a:t>(3) Fire resistance measures</a:t>
            </a:r>
          </a:p>
          <a:p>
            <a:pPr eaLnBrk="1" hangingPunct="1"/>
            <a:endParaRPr lang="ja-JP" altLang="ja-JP" sz="1100">
              <a:latin typeface="Arial Narrow" pitchFamily="34" charset="0"/>
            </a:endParaRPr>
          </a:p>
        </p:txBody>
      </p:sp>
      <p:sp>
        <p:nvSpPr>
          <p:cNvPr id="2082" name="Text Box 6"/>
          <p:cNvSpPr txBox="1">
            <a:spLocks noChangeArrowheads="1"/>
          </p:cNvSpPr>
          <p:nvPr/>
        </p:nvSpPr>
        <p:spPr bwMode="auto">
          <a:xfrm>
            <a:off x="5094288" y="2838450"/>
            <a:ext cx="3914775" cy="320675"/>
          </a:xfrm>
          <a:prstGeom prst="rect">
            <a:avLst/>
          </a:prstGeom>
          <a:solidFill>
            <a:srgbClr val="D6E3BC"/>
          </a:solidFill>
          <a:ln w="9525">
            <a:solidFill>
              <a:srgbClr val="000000"/>
            </a:solidFill>
            <a:miter lim="800000"/>
            <a:headEnd/>
            <a:tailEnd/>
          </a:ln>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just" eaLnBrk="1" hangingPunct="1"/>
            <a:r>
              <a:rPr lang="en-US" altLang="ja-JP" sz="1100">
                <a:latin typeface="Arial Narrow" pitchFamily="34" charset="0"/>
              </a:rPr>
              <a:t>(4) Flooding resistance measures</a:t>
            </a:r>
          </a:p>
          <a:p>
            <a:pPr eaLnBrk="1" hangingPunct="1"/>
            <a:endParaRPr lang="ja-JP" altLang="ja-JP" sz="1100">
              <a:latin typeface="Arial Narrow" pitchFamily="34" charset="0"/>
            </a:endParaRPr>
          </a:p>
        </p:txBody>
      </p:sp>
      <p:sp>
        <p:nvSpPr>
          <p:cNvPr id="2083" name="Text Box 6"/>
          <p:cNvSpPr txBox="1">
            <a:spLocks noChangeArrowheads="1"/>
          </p:cNvSpPr>
          <p:nvPr/>
        </p:nvSpPr>
        <p:spPr bwMode="auto">
          <a:xfrm>
            <a:off x="5099050" y="3157538"/>
            <a:ext cx="3910013" cy="320675"/>
          </a:xfrm>
          <a:prstGeom prst="rect">
            <a:avLst/>
          </a:prstGeom>
          <a:solidFill>
            <a:srgbClr val="D6E3BC"/>
          </a:solidFill>
          <a:ln w="9525">
            <a:solidFill>
              <a:srgbClr val="000000"/>
            </a:solidFill>
            <a:miter lim="800000"/>
            <a:headEnd/>
            <a:tailEnd/>
          </a:ln>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just" eaLnBrk="1" hangingPunct="1"/>
            <a:r>
              <a:rPr lang="en-US" altLang="ja-JP" sz="1100">
                <a:latin typeface="Arial Narrow" pitchFamily="34" charset="0"/>
              </a:rPr>
              <a:t>(5) Enhancement of reliability of static equipment</a:t>
            </a:r>
          </a:p>
          <a:p>
            <a:pPr eaLnBrk="1" hangingPunct="1"/>
            <a:endParaRPr lang="ja-JP" altLang="ja-JP" sz="1100">
              <a:latin typeface="Arial Narrow" pitchFamily="34" charset="0"/>
            </a:endParaRPr>
          </a:p>
        </p:txBody>
      </p:sp>
      <p:sp>
        <p:nvSpPr>
          <p:cNvPr id="2084" name="Text Box 6"/>
          <p:cNvSpPr txBox="1">
            <a:spLocks noChangeArrowheads="1"/>
          </p:cNvSpPr>
          <p:nvPr/>
        </p:nvSpPr>
        <p:spPr bwMode="auto">
          <a:xfrm>
            <a:off x="5099050" y="3471863"/>
            <a:ext cx="3916363" cy="320675"/>
          </a:xfrm>
          <a:prstGeom prst="rect">
            <a:avLst/>
          </a:prstGeom>
          <a:solidFill>
            <a:srgbClr val="D6E3BC"/>
          </a:solidFill>
          <a:ln w="9525">
            <a:solidFill>
              <a:srgbClr val="000000"/>
            </a:solidFill>
            <a:miter lim="800000"/>
            <a:headEnd/>
            <a:tailEnd/>
          </a:ln>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just" eaLnBrk="1" hangingPunct="1"/>
            <a:r>
              <a:rPr lang="en-US" altLang="ja-JP" sz="1100">
                <a:latin typeface="Arial Narrow" pitchFamily="34" charset="0"/>
              </a:rPr>
              <a:t> (15) Other measures</a:t>
            </a:r>
          </a:p>
          <a:p>
            <a:pPr eaLnBrk="1" hangingPunct="1"/>
            <a:endParaRPr lang="ja-JP" altLang="ja-JP" sz="1100">
              <a:latin typeface="Arial Narrow" pitchFamily="34" charset="0"/>
            </a:endParaRPr>
          </a:p>
        </p:txBody>
      </p:sp>
      <p:sp>
        <p:nvSpPr>
          <p:cNvPr id="2085" name="Text Box 9"/>
          <p:cNvSpPr txBox="1">
            <a:spLocks noChangeArrowheads="1"/>
          </p:cNvSpPr>
          <p:nvPr/>
        </p:nvSpPr>
        <p:spPr bwMode="auto">
          <a:xfrm>
            <a:off x="5095875" y="3865563"/>
            <a:ext cx="2308225" cy="927100"/>
          </a:xfrm>
          <a:prstGeom prst="rect">
            <a:avLst/>
          </a:prstGeom>
          <a:solidFill>
            <a:srgbClr val="FFFF89"/>
          </a:solidFill>
          <a:ln w="6350">
            <a:solidFill>
              <a:srgbClr val="000000"/>
            </a:solidFill>
            <a:miter lim="800000"/>
            <a:headEnd/>
            <a:tailEnd/>
          </a:ln>
        </p:spPr>
        <p:txBody>
          <a:bodyPr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just" eaLnBrk="1" hangingPunct="1">
              <a:lnSpc>
                <a:spcPct val="88000"/>
              </a:lnSpc>
            </a:pPr>
            <a:r>
              <a:rPr lang="en-US" altLang="ja-JP" sz="1100">
                <a:latin typeface="Arial Narrow" pitchFamily="34" charset="0"/>
              </a:rPr>
              <a:t>(7) Reinforced water injection functions</a:t>
            </a:r>
          </a:p>
          <a:p>
            <a:pPr algn="just" eaLnBrk="1" hangingPunct="1">
              <a:lnSpc>
                <a:spcPct val="88000"/>
              </a:lnSpc>
            </a:pPr>
            <a:r>
              <a:rPr lang="en-US" altLang="ja-JP" sz="1100">
                <a:latin typeface="Arial Narrow" pitchFamily="34" charset="0"/>
              </a:rPr>
              <a:t>(8) Reinforced depressurization functions</a:t>
            </a:r>
          </a:p>
          <a:p>
            <a:pPr algn="just" eaLnBrk="1" hangingPunct="1">
              <a:lnSpc>
                <a:spcPct val="88000"/>
              </a:lnSpc>
            </a:pPr>
            <a:r>
              <a:rPr lang="en-US" altLang="ja-JP" sz="1100">
                <a:latin typeface="Arial Narrow" pitchFamily="34" charset="0"/>
              </a:rPr>
              <a:t>(9) Reinforced guarantee of power supply</a:t>
            </a:r>
          </a:p>
          <a:p>
            <a:pPr algn="just" eaLnBrk="1" hangingPunct="1">
              <a:lnSpc>
                <a:spcPct val="88000"/>
              </a:lnSpc>
            </a:pPr>
            <a:r>
              <a:rPr lang="en-US" altLang="ja-JP" sz="1100">
                <a:latin typeface="Arial Narrow" pitchFamily="34" charset="0"/>
              </a:rPr>
              <a:t>(10) Measures to respond to hydrogen inside filter vent equipment</a:t>
            </a:r>
            <a:endParaRPr lang="ja-JP" altLang="ja-JP" sz="1100">
              <a:latin typeface="Arial Narrow" pitchFamily="34" charset="0"/>
            </a:endParaRPr>
          </a:p>
        </p:txBody>
      </p:sp>
      <p:sp>
        <p:nvSpPr>
          <p:cNvPr id="2086" name="Text Box 12"/>
          <p:cNvSpPr txBox="1">
            <a:spLocks noChangeArrowheads="1"/>
          </p:cNvSpPr>
          <p:nvPr/>
        </p:nvSpPr>
        <p:spPr bwMode="auto">
          <a:xfrm>
            <a:off x="5099050" y="4957763"/>
            <a:ext cx="2305050" cy="631825"/>
          </a:xfrm>
          <a:prstGeom prst="rect">
            <a:avLst/>
          </a:prstGeom>
          <a:solidFill>
            <a:srgbClr val="FFFF89"/>
          </a:solidFill>
          <a:ln w="6350">
            <a:solidFill>
              <a:srgbClr val="000000"/>
            </a:solidFill>
            <a:miter lim="800000"/>
            <a:headEnd/>
            <a:tailEnd/>
          </a:ln>
        </p:spPr>
        <p:txBody>
          <a:bodyPr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lnSpc>
                <a:spcPct val="96000"/>
              </a:lnSpc>
            </a:pPr>
            <a:r>
              <a:rPr lang="en-US" altLang="ja-JP" sz="1100">
                <a:latin typeface="Arial Narrow" pitchFamily="34" charset="0"/>
              </a:rPr>
              <a:t>(11) Measures to control spread of radioactive substance outside facility</a:t>
            </a:r>
            <a:endParaRPr lang="ja-JP" altLang="ja-JP" sz="1100">
              <a:latin typeface="Arial Narrow" pitchFamily="34" charset="0"/>
            </a:endParaRPr>
          </a:p>
        </p:txBody>
      </p:sp>
      <p:sp>
        <p:nvSpPr>
          <p:cNvPr id="56" name="Text Box 9"/>
          <p:cNvSpPr txBox="1">
            <a:spLocks noChangeArrowheads="1"/>
          </p:cNvSpPr>
          <p:nvPr/>
        </p:nvSpPr>
        <p:spPr bwMode="auto">
          <a:xfrm>
            <a:off x="7321550" y="3865563"/>
            <a:ext cx="1674813" cy="1724025"/>
          </a:xfrm>
          <a:prstGeom prst="rect">
            <a:avLst/>
          </a:prstGeom>
          <a:solidFill>
            <a:srgbClr val="FFFF89"/>
          </a:solidFill>
          <a:ln w="6350">
            <a:solidFill>
              <a:srgbClr val="000000"/>
            </a:solidFill>
            <a:miter lim="800000"/>
            <a:headEnd/>
            <a:tailEnd/>
          </a:ln>
        </p:spPr>
        <p:txBody>
          <a:bodyPr anchor="ctr"/>
          <a:lstStyle/>
          <a:p>
            <a:pPr algn="just" fontAlgn="auto">
              <a:spcBef>
                <a:spcPts val="0"/>
              </a:spcBef>
              <a:spcAft>
                <a:spcPts val="0"/>
              </a:spcAft>
              <a:defRPr/>
            </a:pPr>
            <a:r>
              <a:rPr lang="en-US" altLang="ja-JP" sz="1050" dirty="0">
                <a:latin typeface="Arial Narrow" pitchFamily="34" charset="0"/>
                <a:ea typeface="+mn-ea"/>
              </a:rPr>
              <a:t>(1)Earthquake countermeasure</a:t>
            </a:r>
          </a:p>
          <a:p>
            <a:pPr algn="just" fontAlgn="auto">
              <a:spcBef>
                <a:spcPts val="0"/>
              </a:spcBef>
              <a:spcAft>
                <a:spcPts val="0"/>
              </a:spcAft>
              <a:defRPr/>
            </a:pPr>
            <a:r>
              <a:rPr lang="en-US" altLang="ja-JP" sz="1050" dirty="0">
                <a:latin typeface="Arial Narrow" pitchFamily="34" charset="0"/>
                <a:ea typeface="+mn-ea"/>
              </a:rPr>
              <a:t>(6)Tsunami resistance measures</a:t>
            </a:r>
          </a:p>
          <a:p>
            <a:pPr algn="just" fontAlgn="auto">
              <a:spcBef>
                <a:spcPts val="0"/>
              </a:spcBef>
              <a:spcAft>
                <a:spcPts val="0"/>
              </a:spcAft>
              <a:defRPr/>
            </a:pPr>
            <a:r>
              <a:rPr lang="en-US" altLang="ja-JP" sz="1050" dirty="0">
                <a:latin typeface="Arial Narrow" pitchFamily="34" charset="0"/>
                <a:ea typeface="+mn-ea"/>
              </a:rPr>
              <a:t>(12) Reinforced of instrument functions</a:t>
            </a:r>
          </a:p>
          <a:p>
            <a:pPr algn="just" fontAlgn="auto">
              <a:spcBef>
                <a:spcPts val="0"/>
              </a:spcBef>
              <a:spcAft>
                <a:spcPts val="0"/>
              </a:spcAft>
              <a:defRPr/>
            </a:pPr>
            <a:r>
              <a:rPr lang="en-US" altLang="ja-JP" sz="1050" dirty="0">
                <a:latin typeface="Arial Narrow" pitchFamily="34" charset="0"/>
                <a:ea typeface="+mn-ea"/>
              </a:rPr>
              <a:t>(13) Reinforced of functions of emergency response center</a:t>
            </a:r>
          </a:p>
          <a:p>
            <a:pPr algn="just" fontAlgn="auto">
              <a:spcBef>
                <a:spcPts val="0"/>
              </a:spcBef>
              <a:spcAft>
                <a:spcPts val="0"/>
              </a:spcAft>
              <a:defRPr/>
            </a:pPr>
            <a:r>
              <a:rPr lang="en-US" altLang="ja-JP" sz="1050" dirty="0">
                <a:latin typeface="Arial Narrow" pitchFamily="34" charset="0"/>
                <a:ea typeface="+mn-ea"/>
              </a:rPr>
              <a:t>(14) Ensuring storage area&amp; access routs</a:t>
            </a:r>
            <a:endParaRPr lang="ja-JP" altLang="ja-JP" sz="1050" dirty="0">
              <a:latin typeface="Arial Narrow" pitchFamily="34" charset="0"/>
              <a:ea typeface="+mn-ea"/>
            </a:endParaRPr>
          </a:p>
        </p:txBody>
      </p:sp>
      <p:sp>
        <p:nvSpPr>
          <p:cNvPr id="45" name="テキスト ボックス 44"/>
          <p:cNvSpPr txBox="1"/>
          <p:nvPr/>
        </p:nvSpPr>
        <p:spPr bwMode="auto">
          <a:xfrm>
            <a:off x="6056313" y="5680075"/>
            <a:ext cx="2940050" cy="646113"/>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fontAlgn="auto">
              <a:lnSpc>
                <a:spcPct val="120000"/>
              </a:lnSpc>
              <a:spcBef>
                <a:spcPts val="0"/>
              </a:spcBef>
              <a:spcAft>
                <a:spcPts val="0"/>
              </a:spcAft>
              <a:defRPr/>
            </a:pPr>
            <a:r>
              <a:rPr lang="en-US" altLang="ja-JP" sz="1000" dirty="0"/>
              <a:t>Response is deferred for a five-year period following the formulation of the new regulatory requirements; we will proceed with studies in the future.</a:t>
            </a:r>
            <a:endParaRPr lang="ja-JP" altLang="en-US" sz="1000" b="1" dirty="0"/>
          </a:p>
        </p:txBody>
      </p:sp>
      <p:sp>
        <p:nvSpPr>
          <p:cNvPr id="2" name="スライド番号プレースホルダー 1"/>
          <p:cNvSpPr>
            <a:spLocks noGrp="1"/>
          </p:cNvSpPr>
          <p:nvPr>
            <p:ph type="sldNum" sz="quarter" idx="12"/>
          </p:nvPr>
        </p:nvSpPr>
        <p:spPr/>
        <p:txBody>
          <a:bodyPr/>
          <a:lstStyle/>
          <a:p>
            <a:fld id="{8F8DB30B-1D34-4093-98A4-10C286E1F4EC}" type="slidenum">
              <a:rPr kumimoji="1" lang="ja-JP" altLang="en-US" smtClean="0"/>
              <a:t>82</a:t>
            </a:fld>
            <a:endParaRPr kumimoji="1" lang="ja-JP" altLang="en-US"/>
          </a:p>
        </p:txBody>
      </p:sp>
    </p:spTree>
    <p:extLst>
      <p:ext uri="{BB962C8B-B14F-4D97-AF65-F5344CB8AC3E}">
        <p14:creationId xmlns:p14="http://schemas.microsoft.com/office/powerpoint/2010/main" val="699981439"/>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t>エネルギー基本計画</a:t>
            </a:r>
            <a:r>
              <a:rPr kumimoji="1" lang="en-US" altLang="ja-JP" dirty="0" smtClean="0"/>
              <a:t/>
            </a:r>
            <a:br>
              <a:rPr kumimoji="1" lang="en-US" altLang="ja-JP" dirty="0" smtClean="0"/>
            </a:br>
            <a:r>
              <a:rPr lang="en-US" altLang="ja-JP" sz="3600" dirty="0" smtClean="0"/>
              <a:t>2014</a:t>
            </a:r>
            <a:r>
              <a:rPr lang="ja-JP" altLang="en-US" sz="3600" dirty="0" smtClean="0"/>
              <a:t>年</a:t>
            </a:r>
            <a:r>
              <a:rPr lang="en-US" altLang="ja-JP" sz="3600" dirty="0" smtClean="0"/>
              <a:t>4</a:t>
            </a:r>
            <a:r>
              <a:rPr lang="ja-JP" altLang="en-US" sz="3600" dirty="0" smtClean="0"/>
              <a:t>月閣議決定</a:t>
            </a:r>
            <a:endParaRPr kumimoji="1" lang="ja-JP" altLang="en-US" sz="3600" dirty="0"/>
          </a:p>
        </p:txBody>
      </p:sp>
      <p:sp>
        <p:nvSpPr>
          <p:cNvPr id="3" name="コンテンツ プレースホルダー 2"/>
          <p:cNvSpPr>
            <a:spLocks noGrp="1"/>
          </p:cNvSpPr>
          <p:nvPr>
            <p:ph idx="1"/>
          </p:nvPr>
        </p:nvSpPr>
        <p:spPr>
          <a:xfrm>
            <a:off x="107504" y="1628800"/>
            <a:ext cx="8928992" cy="4752528"/>
          </a:xfrm>
        </p:spPr>
        <p:txBody>
          <a:bodyPr>
            <a:normAutofit fontScale="70000" lnSpcReduction="20000"/>
          </a:bodyPr>
          <a:lstStyle/>
          <a:p>
            <a:pPr marL="0" indent="0">
              <a:buNone/>
            </a:pPr>
            <a:r>
              <a:rPr kumimoji="1" lang="en-US" altLang="ja-JP" dirty="0" smtClean="0"/>
              <a:t>(1)</a:t>
            </a:r>
            <a:r>
              <a:rPr kumimoji="1" lang="ja-JP" altLang="en-US" dirty="0" smtClean="0"/>
              <a:t>再生可能</a:t>
            </a:r>
            <a:r>
              <a:rPr lang="ja-JP" altLang="en-US" dirty="0"/>
              <a:t>エネルギー　　　</a:t>
            </a:r>
            <a:r>
              <a:rPr lang="ja-JP" altLang="en-US" sz="2000" b="1" dirty="0" smtClean="0"/>
              <a:t>＊</a:t>
            </a:r>
            <a:r>
              <a:rPr lang="ja-JP" altLang="en-US" sz="2000" b="1" dirty="0"/>
              <a:t>）</a:t>
            </a:r>
            <a:endParaRPr kumimoji="1" lang="en-US" altLang="ja-JP" sz="2000" b="1" dirty="0" smtClean="0"/>
          </a:p>
          <a:p>
            <a:pPr marL="0" indent="0">
              <a:buNone/>
            </a:pPr>
            <a:r>
              <a:rPr lang="ja-JP" altLang="en-US" dirty="0" smtClean="0"/>
              <a:t>これ</a:t>
            </a:r>
            <a:r>
              <a:rPr lang="ja-JP" altLang="en-US" dirty="0"/>
              <a:t>まで</a:t>
            </a:r>
            <a:r>
              <a:rPr lang="ja-JP" altLang="en-US" dirty="0" smtClean="0"/>
              <a:t>のエネルギー基本計画を踏まえて示した水準を更に上回る水準の導入を目指す</a:t>
            </a:r>
            <a:endParaRPr lang="en-US" altLang="ja-JP" dirty="0" smtClean="0"/>
          </a:p>
          <a:p>
            <a:pPr marL="0" indent="0">
              <a:buNone/>
            </a:pPr>
            <a:r>
              <a:rPr lang="ja-JP" altLang="en-US" sz="2000" b="1" dirty="0"/>
              <a:t>＊）</a:t>
            </a:r>
            <a:r>
              <a:rPr kumimoji="1" lang="en-US" altLang="ja-JP" sz="2800" dirty="0" smtClean="0"/>
              <a:t>2009</a:t>
            </a:r>
            <a:r>
              <a:rPr kumimoji="1" lang="ja-JP" altLang="en-US" sz="2800" dirty="0" smtClean="0"/>
              <a:t>年</a:t>
            </a:r>
            <a:r>
              <a:rPr kumimoji="1" lang="en-US" altLang="ja-JP" sz="2800" dirty="0" smtClean="0"/>
              <a:t>8</a:t>
            </a:r>
            <a:r>
              <a:rPr kumimoji="1" lang="ja-JP" altLang="en-US" sz="2800" dirty="0" smtClean="0"/>
              <a:t>月　</a:t>
            </a:r>
            <a:endParaRPr kumimoji="1" lang="en-US" altLang="ja-JP" sz="2800" dirty="0" smtClean="0"/>
          </a:p>
          <a:p>
            <a:pPr marL="0" indent="0">
              <a:buNone/>
            </a:pPr>
            <a:r>
              <a:rPr lang="ja-JP" altLang="en-US" sz="2800" dirty="0"/>
              <a:t>　</a:t>
            </a:r>
            <a:r>
              <a:rPr lang="ja-JP" altLang="en-US" sz="2800" dirty="0" smtClean="0"/>
              <a:t>　</a:t>
            </a:r>
            <a:r>
              <a:rPr kumimoji="1" lang="en-US" altLang="ja-JP" sz="2400" dirty="0" smtClean="0"/>
              <a:t>2020</a:t>
            </a:r>
            <a:r>
              <a:rPr kumimoji="1" lang="ja-JP" altLang="en-US" sz="2400" dirty="0" smtClean="0"/>
              <a:t>年の発電電力量のうち再生可能エネルギー等の割合は</a:t>
            </a:r>
            <a:r>
              <a:rPr kumimoji="1" lang="en-US" altLang="ja-JP" sz="2400" dirty="0" smtClean="0"/>
              <a:t>13,5%</a:t>
            </a:r>
          </a:p>
          <a:p>
            <a:pPr marL="0" indent="0">
              <a:buNone/>
            </a:pPr>
            <a:r>
              <a:rPr lang="ja-JP" altLang="en-US" sz="2800" dirty="0" smtClean="0"/>
              <a:t>　　</a:t>
            </a:r>
            <a:r>
              <a:rPr lang="en-US" altLang="ja-JP" sz="2800" dirty="0" smtClean="0"/>
              <a:t>2010</a:t>
            </a:r>
            <a:r>
              <a:rPr lang="ja-JP" altLang="en-US" sz="2800" dirty="0" smtClean="0"/>
              <a:t>年</a:t>
            </a:r>
            <a:r>
              <a:rPr lang="en-US" altLang="ja-JP" sz="2800" dirty="0" smtClean="0"/>
              <a:t>6</a:t>
            </a:r>
            <a:r>
              <a:rPr lang="ja-JP" altLang="en-US" sz="2800" dirty="0" smtClean="0"/>
              <a:t>月　</a:t>
            </a:r>
            <a:endParaRPr lang="en-US" altLang="ja-JP" sz="2800" dirty="0" smtClean="0"/>
          </a:p>
          <a:p>
            <a:pPr marL="0" indent="0">
              <a:buNone/>
            </a:pPr>
            <a:r>
              <a:rPr lang="ja-JP" altLang="en-US" sz="2800" dirty="0"/>
              <a:t>　</a:t>
            </a:r>
            <a:r>
              <a:rPr lang="ja-JP" altLang="en-US" sz="2800" dirty="0" smtClean="0"/>
              <a:t>　</a:t>
            </a:r>
            <a:r>
              <a:rPr lang="en-US" altLang="ja-JP" sz="2400" dirty="0" smtClean="0"/>
              <a:t>2030</a:t>
            </a:r>
            <a:r>
              <a:rPr lang="ja-JP" altLang="en-US" sz="2400" dirty="0"/>
              <a:t>年の発電電力量のうち再生可能エネルギー等の割合</a:t>
            </a:r>
            <a:r>
              <a:rPr lang="ja-JP" altLang="en-US" sz="2400" dirty="0" smtClean="0"/>
              <a:t>は約</a:t>
            </a:r>
            <a:r>
              <a:rPr lang="en-US" altLang="ja-JP" sz="2400" dirty="0" smtClean="0"/>
              <a:t>2</a:t>
            </a:r>
            <a:r>
              <a:rPr lang="ja-JP" altLang="en-US" sz="2400" dirty="0" smtClean="0"/>
              <a:t>割</a:t>
            </a:r>
            <a:endParaRPr lang="en-US" altLang="ja-JP" sz="2400" dirty="0" smtClean="0"/>
          </a:p>
          <a:p>
            <a:pPr marL="0" lvl="0" indent="0">
              <a:buNone/>
            </a:pPr>
            <a:endParaRPr lang="en-US" altLang="zh-CN" sz="3000" dirty="0" smtClean="0">
              <a:solidFill>
                <a:prstClr val="black"/>
              </a:solidFill>
            </a:endParaRPr>
          </a:p>
          <a:p>
            <a:pPr marL="0" lvl="0" indent="0">
              <a:buNone/>
            </a:pPr>
            <a:r>
              <a:rPr lang="zh-CN" altLang="en-US" sz="3000" dirty="0" smtClean="0">
                <a:solidFill>
                  <a:prstClr val="black"/>
                </a:solidFill>
              </a:rPr>
              <a:t>中国语翻译：（</a:t>
            </a:r>
            <a:r>
              <a:rPr lang="en-US" altLang="zh-CN" sz="3000" dirty="0" smtClean="0">
                <a:solidFill>
                  <a:prstClr val="black"/>
                </a:solidFill>
              </a:rPr>
              <a:t>1</a:t>
            </a:r>
            <a:r>
              <a:rPr lang="zh-CN" altLang="en-US" sz="3000" dirty="0" smtClean="0">
                <a:solidFill>
                  <a:prstClr val="black"/>
                </a:solidFill>
              </a:rPr>
              <a:t>）可再生能源</a:t>
            </a:r>
            <a:endParaRPr lang="en-US" altLang="zh-CN" sz="3000" dirty="0" smtClean="0">
              <a:solidFill>
                <a:prstClr val="black"/>
              </a:solidFill>
            </a:endParaRPr>
          </a:p>
          <a:p>
            <a:pPr marL="0" lvl="0" indent="0">
              <a:buNone/>
            </a:pPr>
            <a:r>
              <a:rPr lang="zh-CN" altLang="en-US" sz="3000" dirty="0" smtClean="0">
                <a:solidFill>
                  <a:prstClr val="black"/>
                </a:solidFill>
              </a:rPr>
              <a:t>基于以往的能源计划，设定更具挑战性的能源目标</a:t>
            </a:r>
            <a:endParaRPr lang="en-US" altLang="zh-CN" sz="3000" dirty="0">
              <a:solidFill>
                <a:prstClr val="black"/>
              </a:solidFill>
            </a:endParaRPr>
          </a:p>
          <a:p>
            <a:pPr marL="0" indent="0">
              <a:buNone/>
            </a:pPr>
            <a:r>
              <a:rPr lang="en-US" altLang="zh-CN" sz="2900" dirty="0" smtClean="0"/>
              <a:t>2009</a:t>
            </a:r>
            <a:r>
              <a:rPr lang="zh-CN" altLang="en-US" sz="2900" dirty="0" smtClean="0"/>
              <a:t>年</a:t>
            </a:r>
            <a:r>
              <a:rPr lang="en-US" altLang="zh-CN" sz="2900" dirty="0"/>
              <a:t>8</a:t>
            </a:r>
            <a:r>
              <a:rPr lang="zh-CN" altLang="en-US" sz="2900" dirty="0" smtClean="0"/>
              <a:t>月</a:t>
            </a:r>
            <a:endParaRPr lang="en-US" altLang="ja-JP" sz="2900" dirty="0" smtClean="0"/>
          </a:p>
          <a:p>
            <a:pPr marL="0" indent="0">
              <a:buNone/>
            </a:pPr>
            <a:r>
              <a:rPr lang="zh-CN" altLang="en-US" sz="2800" dirty="0" smtClean="0"/>
              <a:t>到</a:t>
            </a:r>
            <a:r>
              <a:rPr lang="en-US" altLang="zh-CN" sz="2800" dirty="0" smtClean="0"/>
              <a:t>2020</a:t>
            </a:r>
            <a:r>
              <a:rPr lang="zh-CN" altLang="en-US" sz="2800" dirty="0" smtClean="0"/>
              <a:t>年，可再生能源发电量的比重提高至总发电量的</a:t>
            </a:r>
            <a:r>
              <a:rPr lang="en-US" altLang="zh-CN" sz="2800" dirty="0" smtClean="0"/>
              <a:t>13.5%</a:t>
            </a:r>
          </a:p>
          <a:p>
            <a:pPr marL="0" indent="0">
              <a:buNone/>
            </a:pPr>
            <a:r>
              <a:rPr lang="en-US" altLang="zh-CN" sz="2800" dirty="0" smtClean="0"/>
              <a:t>2010</a:t>
            </a:r>
            <a:r>
              <a:rPr lang="zh-CN" altLang="en-US" sz="2800" dirty="0" smtClean="0"/>
              <a:t>年</a:t>
            </a:r>
            <a:r>
              <a:rPr lang="en-US" altLang="zh-CN" sz="2800" dirty="0" smtClean="0"/>
              <a:t>6</a:t>
            </a:r>
            <a:r>
              <a:rPr lang="zh-CN" altLang="en-US" sz="2800" dirty="0" smtClean="0"/>
              <a:t>月</a:t>
            </a:r>
            <a:endParaRPr lang="en-US" altLang="zh-CN" sz="2800" dirty="0" smtClean="0"/>
          </a:p>
          <a:p>
            <a:pPr marL="0" indent="0">
              <a:buNone/>
            </a:pPr>
            <a:r>
              <a:rPr lang="zh-CN" altLang="en-US" sz="2800" dirty="0"/>
              <a:t>到</a:t>
            </a:r>
            <a:r>
              <a:rPr lang="en-US" altLang="zh-CN" sz="2800" dirty="0" smtClean="0"/>
              <a:t>2030</a:t>
            </a:r>
            <a:r>
              <a:rPr lang="zh-CN" altLang="en-US" sz="2800" dirty="0"/>
              <a:t>年，</a:t>
            </a:r>
            <a:r>
              <a:rPr lang="zh-CN" altLang="en-US" sz="2800" dirty="0" smtClean="0"/>
              <a:t>可再生等能源发电</a:t>
            </a:r>
            <a:r>
              <a:rPr lang="zh-CN" altLang="en-US" sz="2800" dirty="0"/>
              <a:t>量的比重提高至总发电</a:t>
            </a:r>
            <a:r>
              <a:rPr lang="zh-CN" altLang="en-US" sz="2800" dirty="0" smtClean="0"/>
              <a:t>量的</a:t>
            </a:r>
            <a:r>
              <a:rPr lang="en-US" altLang="zh-CN" sz="2800" dirty="0" smtClean="0"/>
              <a:t>20%</a:t>
            </a:r>
            <a:r>
              <a:rPr lang="zh-CN" altLang="en-US" sz="2800" dirty="0" smtClean="0"/>
              <a:t>左右</a:t>
            </a:r>
            <a:endParaRPr lang="en-US" altLang="zh-CN" sz="2800" dirty="0"/>
          </a:p>
          <a:p>
            <a:pPr marL="0" indent="0">
              <a:buNone/>
            </a:pPr>
            <a:r>
              <a:rPr lang="ja-JP" altLang="en-US" sz="2800" dirty="0"/>
              <a:t>　</a:t>
            </a:r>
            <a:r>
              <a:rPr lang="ja-JP" altLang="en-US" dirty="0"/>
              <a:t>　</a:t>
            </a:r>
            <a:r>
              <a:rPr lang="ja-JP" altLang="en-US" dirty="0" smtClean="0"/>
              <a:t>　　</a:t>
            </a:r>
            <a:endParaRPr kumimoji="1" lang="ja-JP" altLang="en-US" dirty="0"/>
          </a:p>
        </p:txBody>
      </p:sp>
      <p:sp>
        <p:nvSpPr>
          <p:cNvPr id="4" name="スライド番号プレースホルダー 3"/>
          <p:cNvSpPr>
            <a:spLocks noGrp="1"/>
          </p:cNvSpPr>
          <p:nvPr>
            <p:ph type="sldNum" sz="quarter" idx="12"/>
          </p:nvPr>
        </p:nvSpPr>
        <p:spPr/>
        <p:txBody>
          <a:bodyPr/>
          <a:lstStyle/>
          <a:p>
            <a:fld id="{8F8DB30B-1D34-4093-98A4-10C286E1F4EC}" type="slidenum">
              <a:rPr kumimoji="1" lang="ja-JP" altLang="en-US" smtClean="0"/>
              <a:t>83</a:t>
            </a:fld>
            <a:endParaRPr kumimoji="1" lang="ja-JP" altLang="en-US"/>
          </a:p>
        </p:txBody>
      </p:sp>
    </p:spTree>
    <p:extLst>
      <p:ext uri="{BB962C8B-B14F-4D97-AF65-F5344CB8AC3E}">
        <p14:creationId xmlns:p14="http://schemas.microsoft.com/office/powerpoint/2010/main" val="286552502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normAutofit fontScale="77500" lnSpcReduction="20000"/>
          </a:bodyPr>
          <a:lstStyle/>
          <a:p>
            <a:pPr marL="0" indent="0">
              <a:buNone/>
            </a:pPr>
            <a:r>
              <a:rPr kumimoji="1" lang="en-US" altLang="ja-JP" dirty="0" smtClean="0"/>
              <a:t>(2)</a:t>
            </a:r>
            <a:r>
              <a:rPr kumimoji="1" lang="ja-JP" altLang="en-US" dirty="0" smtClean="0"/>
              <a:t>　原子力</a:t>
            </a:r>
            <a:endParaRPr kumimoji="1" lang="en-US" altLang="ja-JP" dirty="0" smtClean="0"/>
          </a:p>
          <a:p>
            <a:pPr marL="0" indent="0">
              <a:buNone/>
            </a:pPr>
            <a:r>
              <a:rPr lang="ja-JP" altLang="en-US" dirty="0"/>
              <a:t>　</a:t>
            </a:r>
            <a:r>
              <a:rPr lang="ja-JP" altLang="en-US" dirty="0" smtClean="0"/>
              <a:t>　　</a:t>
            </a:r>
            <a:r>
              <a:rPr kumimoji="1" lang="ja-JP" altLang="en-US" dirty="0" smtClean="0"/>
              <a:t>エネルギー需給構造の安定性に寄与する</a:t>
            </a:r>
            <a:endParaRPr kumimoji="1" lang="en-US" altLang="ja-JP" dirty="0" smtClean="0"/>
          </a:p>
          <a:p>
            <a:pPr marL="0" indent="0">
              <a:buNone/>
            </a:pPr>
            <a:r>
              <a:rPr lang="ja-JP" altLang="en-US" dirty="0"/>
              <a:t>　</a:t>
            </a:r>
            <a:r>
              <a:rPr lang="ja-JP" altLang="en-US" dirty="0" smtClean="0"/>
              <a:t>　　重要なベースロード電源</a:t>
            </a:r>
            <a:endParaRPr lang="en-US" altLang="ja-JP" dirty="0" smtClean="0"/>
          </a:p>
          <a:p>
            <a:pPr marL="0" indent="0">
              <a:buNone/>
            </a:pPr>
            <a:r>
              <a:rPr kumimoji="1" lang="ja-JP" altLang="en-US" dirty="0"/>
              <a:t>　</a:t>
            </a:r>
            <a:r>
              <a:rPr kumimoji="1" lang="ja-JP" altLang="en-US" dirty="0" smtClean="0"/>
              <a:t>　　原子力規制委員会により世界で最も</a:t>
            </a:r>
            <a:endParaRPr kumimoji="1" lang="en-US" altLang="ja-JP" dirty="0" smtClean="0"/>
          </a:p>
          <a:p>
            <a:pPr marL="0" indent="0">
              <a:buNone/>
            </a:pPr>
            <a:r>
              <a:rPr lang="ja-JP" altLang="en-US" dirty="0"/>
              <a:t>　</a:t>
            </a:r>
            <a:r>
              <a:rPr lang="ja-JP" altLang="en-US" dirty="0" smtClean="0"/>
              <a:t>　　</a:t>
            </a:r>
            <a:r>
              <a:rPr kumimoji="1" lang="ja-JP" altLang="en-US" dirty="0" smtClean="0"/>
              <a:t>厳しい水準の規制基準に適合と認め</a:t>
            </a:r>
            <a:endParaRPr kumimoji="1" lang="en-US" altLang="ja-JP" dirty="0" smtClean="0"/>
          </a:p>
          <a:p>
            <a:pPr marL="0" indent="0">
              <a:buNone/>
            </a:pPr>
            <a:r>
              <a:rPr lang="ja-JP" altLang="en-US" dirty="0"/>
              <a:t>　</a:t>
            </a:r>
            <a:r>
              <a:rPr lang="ja-JP" altLang="en-US" dirty="0" smtClean="0"/>
              <a:t>　　</a:t>
            </a:r>
            <a:r>
              <a:rPr kumimoji="1" lang="ja-JP" altLang="en-US" dirty="0" smtClean="0"/>
              <a:t>ら</a:t>
            </a:r>
            <a:r>
              <a:rPr kumimoji="1" lang="ja-JP" altLang="en-US" dirty="0" err="1" smtClean="0"/>
              <a:t>れた</a:t>
            </a:r>
            <a:r>
              <a:rPr kumimoji="1" lang="ja-JP" altLang="en-US" dirty="0" smtClean="0"/>
              <a:t>場合には、（中略）</a:t>
            </a:r>
            <a:endParaRPr kumimoji="1" lang="en-US" altLang="ja-JP" dirty="0" smtClean="0"/>
          </a:p>
          <a:p>
            <a:pPr marL="0" indent="0">
              <a:buNone/>
            </a:pPr>
            <a:r>
              <a:rPr lang="ja-JP" altLang="en-US" dirty="0"/>
              <a:t>　</a:t>
            </a:r>
            <a:r>
              <a:rPr lang="ja-JP" altLang="en-US" dirty="0" smtClean="0"/>
              <a:t>　　</a:t>
            </a:r>
            <a:r>
              <a:rPr kumimoji="1" lang="ja-JP" altLang="en-US" dirty="0" smtClean="0"/>
              <a:t>原子力発電所の再起動を進める</a:t>
            </a:r>
            <a:endParaRPr kumimoji="1" lang="en-US" altLang="ja-JP" dirty="0" smtClean="0"/>
          </a:p>
          <a:p>
            <a:pPr marL="0" indent="0">
              <a:buNone/>
            </a:pPr>
            <a:endParaRPr lang="en-US" altLang="ja-JP" dirty="0"/>
          </a:p>
          <a:p>
            <a:pPr marL="0" indent="0">
              <a:buNone/>
            </a:pPr>
            <a:r>
              <a:rPr lang="zh-CN" altLang="en-US" dirty="0">
                <a:solidFill>
                  <a:prstClr val="black"/>
                </a:solidFill>
              </a:rPr>
              <a:t>中国语翻译</a:t>
            </a:r>
            <a:r>
              <a:rPr lang="zh-CN" altLang="en-US" dirty="0" smtClean="0">
                <a:solidFill>
                  <a:prstClr val="black"/>
                </a:solidFill>
              </a:rPr>
              <a:t>：原子能</a:t>
            </a:r>
            <a:endParaRPr lang="en-US" altLang="zh-CN" dirty="0" smtClean="0">
              <a:solidFill>
                <a:prstClr val="black"/>
              </a:solidFill>
            </a:endParaRPr>
          </a:p>
          <a:p>
            <a:pPr marL="0" indent="0">
              <a:buNone/>
            </a:pPr>
            <a:r>
              <a:rPr lang="zh-CN" altLang="en-US" dirty="0" smtClean="0">
                <a:solidFill>
                  <a:prstClr val="black"/>
                </a:solidFill>
              </a:rPr>
              <a:t>核能是保障能源安全的基础能源</a:t>
            </a:r>
            <a:endParaRPr lang="en-US" altLang="zh-CN" dirty="0" smtClean="0">
              <a:solidFill>
                <a:prstClr val="black"/>
              </a:solidFill>
            </a:endParaRPr>
          </a:p>
          <a:p>
            <a:pPr marL="0" indent="0">
              <a:buNone/>
            </a:pPr>
            <a:r>
              <a:rPr kumimoji="1" lang="zh-CN" altLang="en-US" dirty="0" smtClean="0"/>
              <a:t>只有达到原子能管理委员会制定</a:t>
            </a:r>
            <a:r>
              <a:rPr lang="zh-CN" altLang="en-US" dirty="0"/>
              <a:t>的</a:t>
            </a:r>
            <a:r>
              <a:rPr kumimoji="1" lang="zh-CN" altLang="en-US" dirty="0" smtClean="0"/>
              <a:t>世界上最严格的安全标准，</a:t>
            </a:r>
            <a:r>
              <a:rPr lang="zh-CN" altLang="en-US" dirty="0" smtClean="0"/>
              <a:t>核电站才能重新启运。</a:t>
            </a:r>
            <a:endParaRPr lang="en-US" altLang="ja-JP" dirty="0"/>
          </a:p>
          <a:p>
            <a:pPr marL="0" indent="0">
              <a:buNone/>
            </a:pPr>
            <a:endParaRPr kumimoji="1" lang="en-US" altLang="ja-JP" dirty="0" smtClean="0"/>
          </a:p>
        </p:txBody>
      </p:sp>
      <p:sp>
        <p:nvSpPr>
          <p:cNvPr id="4" name="スライド番号プレースホルダー 3"/>
          <p:cNvSpPr>
            <a:spLocks noGrp="1"/>
          </p:cNvSpPr>
          <p:nvPr>
            <p:ph type="sldNum" sz="quarter" idx="12"/>
          </p:nvPr>
        </p:nvSpPr>
        <p:spPr/>
        <p:txBody>
          <a:bodyPr/>
          <a:lstStyle/>
          <a:p>
            <a:fld id="{8F8DB30B-1D34-4093-98A4-10C286E1F4EC}" type="slidenum">
              <a:rPr kumimoji="1" lang="ja-JP" altLang="en-US" smtClean="0"/>
              <a:t>84</a:t>
            </a:fld>
            <a:endParaRPr kumimoji="1" lang="ja-JP" altLang="en-US"/>
          </a:p>
        </p:txBody>
      </p:sp>
    </p:spTree>
    <p:extLst>
      <p:ext uri="{BB962C8B-B14F-4D97-AF65-F5344CB8AC3E}">
        <p14:creationId xmlns:p14="http://schemas.microsoft.com/office/powerpoint/2010/main" val="307473326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5050" y="671513"/>
            <a:ext cx="7072313" cy="592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27" name="テキスト ボックス 1"/>
          <p:cNvSpPr txBox="1">
            <a:spLocks noChangeArrowheads="1"/>
          </p:cNvSpPr>
          <p:nvPr/>
        </p:nvSpPr>
        <p:spPr bwMode="auto">
          <a:xfrm>
            <a:off x="5976938" y="6488113"/>
            <a:ext cx="31670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r>
              <a:rPr lang="ja-JP" altLang="en-US" sz="1800"/>
              <a:t>世界原子力協会資料より作成</a:t>
            </a:r>
          </a:p>
        </p:txBody>
      </p:sp>
      <p:sp>
        <p:nvSpPr>
          <p:cNvPr id="52228" name="テキスト ボックス 2"/>
          <p:cNvSpPr txBox="1">
            <a:spLocks noChangeArrowheads="1"/>
          </p:cNvSpPr>
          <p:nvPr/>
        </p:nvSpPr>
        <p:spPr bwMode="auto">
          <a:xfrm>
            <a:off x="1035050" y="115888"/>
            <a:ext cx="70723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r>
              <a:rPr lang="en-US" altLang="ja-JP" sz="2400" b="1" dirty="0">
                <a:latin typeface="SimSun" panose="02010600030101010101" pitchFamily="2" charset="-122"/>
                <a:ea typeface="SimSun" panose="02010600030101010101" pitchFamily="2" charset="-122"/>
              </a:rPr>
              <a:t>4-1</a:t>
            </a:r>
            <a:r>
              <a:rPr lang="ja-JP" altLang="en-US" sz="2400" b="1" dirty="0">
                <a:latin typeface="SimSun" panose="02010600030101010101" pitchFamily="2" charset="-122"/>
                <a:ea typeface="SimSun" panose="02010600030101010101" pitchFamily="2" charset="-122"/>
              </a:rPr>
              <a:t>　</a:t>
            </a:r>
            <a:r>
              <a:rPr lang="zh-CN" altLang="en-US" sz="2400" b="1" dirty="0" smtClean="0">
                <a:latin typeface="SimSun" panose="02010600030101010101" pitchFamily="2" charset="-122"/>
                <a:ea typeface="SimSun" panose="02010600030101010101" pitchFamily="2" charset="-122"/>
              </a:rPr>
              <a:t>世界各国的核电装机容量</a:t>
            </a:r>
            <a:endParaRPr lang="ja-JP" altLang="en-US" sz="2400" b="1" dirty="0">
              <a:latin typeface="SimSun" panose="02010600030101010101" pitchFamily="2" charset="-122"/>
              <a:ea typeface="SimSun" panose="02010600030101010101" pitchFamily="2" charset="-122"/>
            </a:endParaRPr>
          </a:p>
        </p:txBody>
      </p:sp>
      <p:sp>
        <p:nvSpPr>
          <p:cNvPr id="52229" name="スライド番号プレースホルダー 1"/>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fld id="{3654E7C1-D46E-46A6-A284-72FB98D1B4E5}" type="slidenum">
              <a:rPr kumimoji="0" lang="en-US" altLang="ja-JP" sz="1400" smtClean="0"/>
              <a:pPr eaLnBrk="1" hangingPunct="1">
                <a:spcBef>
                  <a:spcPct val="0"/>
                </a:spcBef>
                <a:buFontTx/>
                <a:buNone/>
              </a:pPr>
              <a:t>85</a:t>
            </a:fld>
            <a:endParaRPr kumimoji="0" lang="en-US" altLang="ja-JP" sz="1400" smtClean="0"/>
          </a:p>
        </p:txBody>
      </p:sp>
    </p:spTree>
    <p:extLst>
      <p:ext uri="{BB962C8B-B14F-4D97-AF65-F5344CB8AC3E}">
        <p14:creationId xmlns:p14="http://schemas.microsoft.com/office/powerpoint/2010/main" val="86376463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a:xfrm>
            <a:off x="251520" y="1700808"/>
            <a:ext cx="8784976" cy="4497363"/>
          </a:xfrm>
        </p:spPr>
        <p:txBody>
          <a:bodyPr>
            <a:normAutofit fontScale="77500" lnSpcReduction="20000"/>
          </a:bodyPr>
          <a:lstStyle/>
          <a:p>
            <a:pPr marL="0" indent="0">
              <a:buNone/>
            </a:pPr>
            <a:r>
              <a:rPr kumimoji="1" lang="ja-JP" altLang="en-US" sz="3600" dirty="0" smtClean="0"/>
              <a:t>原子力のバック・エンド技術</a:t>
            </a:r>
            <a:endParaRPr kumimoji="1" lang="en-US" altLang="ja-JP" sz="3600" dirty="0" smtClean="0"/>
          </a:p>
          <a:p>
            <a:pPr marL="0" indent="0">
              <a:buNone/>
            </a:pPr>
            <a:r>
              <a:rPr kumimoji="1" lang="ja-JP" altLang="en-US" sz="3600" dirty="0" smtClean="0"/>
              <a:t>使用済核燃料の最終処理所</a:t>
            </a:r>
            <a:endParaRPr kumimoji="1" lang="en-US" altLang="ja-JP" sz="3600" dirty="0" smtClean="0"/>
          </a:p>
          <a:p>
            <a:pPr marL="0" indent="0">
              <a:buNone/>
            </a:pPr>
            <a:r>
              <a:rPr lang="ja-JP" altLang="en-US" sz="3600" dirty="0" smtClean="0"/>
              <a:t>使用済核燃料の中にある強い放射能を持つ</a:t>
            </a:r>
            <a:endParaRPr lang="en-US" altLang="ja-JP" sz="3600" dirty="0" smtClean="0"/>
          </a:p>
          <a:p>
            <a:pPr marL="0" indent="0">
              <a:buNone/>
            </a:pPr>
            <a:r>
              <a:rPr kumimoji="1" lang="ja-JP" altLang="en-US" sz="3600" dirty="0" smtClean="0"/>
              <a:t>原子核寿命を短くする技術（例</a:t>
            </a:r>
            <a:r>
              <a:rPr kumimoji="1" lang="en-US" altLang="ja-JP" sz="3600" dirty="0" smtClean="0"/>
              <a:t>ADS</a:t>
            </a:r>
            <a:r>
              <a:rPr kumimoji="1" lang="ja-JP" altLang="en-US" sz="3600" dirty="0" smtClean="0"/>
              <a:t>）</a:t>
            </a:r>
            <a:r>
              <a:rPr lang="ja-JP" altLang="en-US" sz="3600" dirty="0" smtClean="0"/>
              <a:t>を</a:t>
            </a:r>
            <a:endParaRPr lang="en-US" altLang="ja-JP" sz="3600" dirty="0"/>
          </a:p>
          <a:p>
            <a:pPr marL="0" indent="0">
              <a:buNone/>
            </a:pPr>
            <a:r>
              <a:rPr lang="ja-JP" altLang="en-US" sz="3600" dirty="0" smtClean="0"/>
              <a:t>研究開発せよ</a:t>
            </a:r>
            <a:endParaRPr lang="en-US" altLang="ja-JP" sz="3600" dirty="0" smtClean="0"/>
          </a:p>
          <a:p>
            <a:pPr marL="0" indent="0">
              <a:buNone/>
            </a:pPr>
            <a:endParaRPr lang="en-US" altLang="ja-JP" sz="3600" dirty="0"/>
          </a:p>
          <a:p>
            <a:pPr marL="0" indent="0">
              <a:buNone/>
            </a:pPr>
            <a:r>
              <a:rPr lang="zh-CN" altLang="en-US" sz="3600" dirty="0">
                <a:solidFill>
                  <a:prstClr val="black"/>
                </a:solidFill>
              </a:rPr>
              <a:t>中国语翻译</a:t>
            </a:r>
            <a:r>
              <a:rPr lang="zh-CN" altLang="en-US" sz="3600" dirty="0" smtClean="0">
                <a:solidFill>
                  <a:prstClr val="black"/>
                </a:solidFill>
              </a:rPr>
              <a:t>：</a:t>
            </a:r>
            <a:endParaRPr lang="en-US" altLang="zh-CN" sz="3600" dirty="0" smtClean="0">
              <a:solidFill>
                <a:prstClr val="black"/>
              </a:solidFill>
            </a:endParaRPr>
          </a:p>
          <a:p>
            <a:pPr marL="0" indent="0">
              <a:buNone/>
            </a:pPr>
            <a:r>
              <a:rPr lang="zh-CN" altLang="en-US" sz="3600" dirty="0" smtClean="0">
                <a:solidFill>
                  <a:prstClr val="black"/>
                </a:solidFill>
              </a:rPr>
              <a:t>积极开发原子能废料管理及设施退役相关的技术</a:t>
            </a:r>
            <a:endParaRPr lang="en-US" altLang="zh-CN" sz="3600" dirty="0" smtClean="0">
              <a:solidFill>
                <a:prstClr val="black"/>
              </a:solidFill>
            </a:endParaRPr>
          </a:p>
          <a:p>
            <a:pPr marL="0" indent="0">
              <a:buNone/>
            </a:pPr>
            <a:r>
              <a:rPr lang="zh-CN" altLang="en-US" sz="3600" dirty="0" smtClean="0">
                <a:solidFill>
                  <a:prstClr val="black"/>
                </a:solidFill>
              </a:rPr>
              <a:t>核废料的最终处理设施</a:t>
            </a:r>
            <a:endParaRPr lang="en-US" altLang="zh-CN" sz="3600" dirty="0" smtClean="0">
              <a:solidFill>
                <a:prstClr val="black"/>
              </a:solidFill>
            </a:endParaRPr>
          </a:p>
          <a:p>
            <a:pPr marL="0" indent="0">
              <a:buNone/>
            </a:pPr>
            <a:r>
              <a:rPr lang="zh-CN" altLang="en-US" sz="3600" dirty="0" smtClean="0">
                <a:solidFill>
                  <a:prstClr val="black"/>
                </a:solidFill>
              </a:rPr>
              <a:t>开发缩短核废料辐射周期的技术</a:t>
            </a:r>
            <a:endParaRPr lang="en-US" altLang="zh-CN" sz="3600" dirty="0" smtClean="0">
              <a:solidFill>
                <a:prstClr val="black"/>
              </a:solidFill>
            </a:endParaRPr>
          </a:p>
          <a:p>
            <a:pPr marL="0" indent="0">
              <a:buNone/>
            </a:pPr>
            <a:endParaRPr lang="en-US" altLang="ja-JP" sz="3600" dirty="0" smtClean="0"/>
          </a:p>
          <a:p>
            <a:pPr marL="0" indent="0">
              <a:buNone/>
            </a:pPr>
            <a:endParaRPr lang="en-US" altLang="ja-JP" sz="3600" dirty="0"/>
          </a:p>
          <a:p>
            <a:pPr marL="0" indent="0">
              <a:buNone/>
            </a:pPr>
            <a:endParaRPr lang="en-US" altLang="ja-JP" sz="3600" dirty="0" smtClean="0"/>
          </a:p>
          <a:p>
            <a:pPr marL="0" indent="0">
              <a:buNone/>
            </a:pPr>
            <a:endParaRPr kumimoji="1" lang="en-US" altLang="ja-JP" dirty="0" smtClean="0"/>
          </a:p>
        </p:txBody>
      </p:sp>
      <p:sp>
        <p:nvSpPr>
          <p:cNvPr id="4" name="スライド番号プレースホルダー 3"/>
          <p:cNvSpPr>
            <a:spLocks noGrp="1"/>
          </p:cNvSpPr>
          <p:nvPr>
            <p:ph type="sldNum" sz="quarter" idx="12"/>
          </p:nvPr>
        </p:nvSpPr>
        <p:spPr/>
        <p:txBody>
          <a:bodyPr/>
          <a:lstStyle/>
          <a:p>
            <a:fld id="{8F8DB30B-1D34-4093-98A4-10C286E1F4EC}" type="slidenum">
              <a:rPr kumimoji="1" lang="ja-JP" altLang="en-US" smtClean="0"/>
              <a:t>86</a:t>
            </a:fld>
            <a:endParaRPr kumimoji="1" lang="ja-JP" altLang="en-US"/>
          </a:p>
        </p:txBody>
      </p:sp>
    </p:spTree>
    <p:extLst>
      <p:ext uri="{BB962C8B-B14F-4D97-AF65-F5344CB8AC3E}">
        <p14:creationId xmlns:p14="http://schemas.microsoft.com/office/powerpoint/2010/main" val="428792856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404813"/>
            <a:ext cx="6840538" cy="427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73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2852936"/>
            <a:ext cx="6186488" cy="342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7348" name="テキスト ボックス 1"/>
          <p:cNvSpPr txBox="1">
            <a:spLocks noChangeArrowheads="1"/>
          </p:cNvSpPr>
          <p:nvPr/>
        </p:nvSpPr>
        <p:spPr bwMode="auto">
          <a:xfrm>
            <a:off x="3563938" y="6168122"/>
            <a:ext cx="51784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r>
              <a:rPr lang="zh-CN" altLang="en-US" sz="1800" dirty="0" smtClean="0">
                <a:latin typeface="+mn-ea"/>
                <a:ea typeface="+mn-ea"/>
              </a:rPr>
              <a:t>瑞典核废料地下处理厂的概念图</a:t>
            </a:r>
            <a:endParaRPr lang="en-US" altLang="ja-JP" sz="1800" dirty="0">
              <a:latin typeface="+mn-ea"/>
              <a:ea typeface="+mn-ea"/>
            </a:endParaRPr>
          </a:p>
          <a:p>
            <a:pPr eaLnBrk="1" hangingPunct="1">
              <a:spcBef>
                <a:spcPct val="0"/>
              </a:spcBef>
              <a:buFontTx/>
              <a:buNone/>
            </a:pPr>
            <a:r>
              <a:rPr lang="ja-JP" altLang="en-US" sz="1800" dirty="0" smtClean="0">
                <a:latin typeface="+mn-ea"/>
                <a:ea typeface="+mn-ea"/>
              </a:rPr>
              <a:t>（</a:t>
            </a:r>
            <a:r>
              <a:rPr lang="zh-CN" altLang="en-US" sz="1800" dirty="0" smtClean="0">
                <a:latin typeface="+mn-ea"/>
                <a:ea typeface="+mn-ea"/>
              </a:rPr>
              <a:t>新西兰采用同类标准</a:t>
            </a:r>
            <a:r>
              <a:rPr lang="ja-JP" altLang="en-US" sz="1800" dirty="0" err="1" smtClean="0">
                <a:latin typeface="+mn-ea"/>
                <a:ea typeface="+mn-ea"/>
              </a:rPr>
              <a:t>、</a:t>
            </a:r>
            <a:r>
              <a:rPr lang="zh-CN" altLang="en-US" sz="1800" dirty="0" smtClean="0">
                <a:latin typeface="+mn-ea"/>
                <a:ea typeface="+mn-ea"/>
              </a:rPr>
              <a:t>信息来源于安全评价书</a:t>
            </a:r>
            <a:r>
              <a:rPr lang="ja-JP" altLang="en-US" sz="1800" dirty="0" smtClean="0">
                <a:latin typeface="+mn-ea"/>
                <a:ea typeface="+mn-ea"/>
              </a:rPr>
              <a:t>）</a:t>
            </a:r>
            <a:endParaRPr lang="ja-JP" altLang="en-US" sz="1800" dirty="0">
              <a:latin typeface="+mn-ea"/>
              <a:ea typeface="+mn-ea"/>
            </a:endParaRPr>
          </a:p>
        </p:txBody>
      </p:sp>
      <p:sp>
        <p:nvSpPr>
          <p:cNvPr id="57349" name="テキスト ボックス 2"/>
          <p:cNvSpPr txBox="1">
            <a:spLocks noChangeArrowheads="1"/>
          </p:cNvSpPr>
          <p:nvPr/>
        </p:nvSpPr>
        <p:spPr bwMode="auto">
          <a:xfrm>
            <a:off x="4716463" y="476250"/>
            <a:ext cx="41767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r>
              <a:rPr lang="zh-CN" altLang="en-US" sz="1800" dirty="0">
                <a:latin typeface="+mn-ea"/>
                <a:ea typeface="+mn-ea"/>
              </a:rPr>
              <a:t>芬兰</a:t>
            </a:r>
            <a:r>
              <a:rPr lang="ja-JP" altLang="en-US" sz="1800" dirty="0" smtClean="0">
                <a:latin typeface="+mn-ea"/>
                <a:ea typeface="+mn-ea"/>
              </a:rPr>
              <a:t>・</a:t>
            </a:r>
            <a:r>
              <a:rPr lang="en-US" altLang="ja-JP" sz="1800" dirty="0" err="1" smtClean="0">
                <a:latin typeface="+mn-ea"/>
                <a:ea typeface="+mn-ea"/>
              </a:rPr>
              <a:t>Olkiluodon</a:t>
            </a:r>
            <a:r>
              <a:rPr lang="ja-JP" altLang="en-US" sz="1800" dirty="0" smtClean="0">
                <a:latin typeface="+mn-ea"/>
                <a:ea typeface="+mn-ea"/>
              </a:rPr>
              <a:t>核废料处理</a:t>
            </a:r>
            <a:r>
              <a:rPr lang="zh-CN" altLang="en-US" sz="1800" dirty="0" smtClean="0">
                <a:latin typeface="+mn-ea"/>
                <a:ea typeface="+mn-ea"/>
              </a:rPr>
              <a:t>厂概念图</a:t>
            </a:r>
            <a:endParaRPr lang="en-US" altLang="ja-JP" sz="1800" dirty="0" smtClean="0">
              <a:latin typeface="+mn-ea"/>
              <a:ea typeface="+mn-ea"/>
            </a:endParaRPr>
          </a:p>
          <a:p>
            <a:pPr eaLnBrk="1" hangingPunct="1">
              <a:spcBef>
                <a:spcPct val="0"/>
              </a:spcBef>
              <a:buFontTx/>
              <a:buNone/>
            </a:pPr>
            <a:r>
              <a:rPr lang="ja-JP" altLang="en-US" sz="1800" dirty="0" smtClean="0">
                <a:latin typeface="+mn-ea"/>
                <a:ea typeface="+mn-ea"/>
              </a:rPr>
              <a:t>（</a:t>
            </a:r>
            <a:r>
              <a:rPr lang="zh-CN" altLang="en-US" sz="1800" dirty="0" smtClean="0">
                <a:latin typeface="+mn-ea"/>
                <a:ea typeface="+mn-ea"/>
              </a:rPr>
              <a:t>资料来源</a:t>
            </a:r>
            <a:r>
              <a:rPr lang="ja-JP" altLang="en-US" sz="1800" dirty="0" smtClean="0">
                <a:latin typeface="+mn-ea"/>
                <a:ea typeface="+mn-ea"/>
              </a:rPr>
              <a:t>：</a:t>
            </a:r>
            <a:r>
              <a:rPr lang="en-US" altLang="ja-JP" sz="1800" dirty="0" smtClean="0">
                <a:latin typeface="+mn-ea"/>
                <a:ea typeface="+mn-ea"/>
              </a:rPr>
              <a:t>POSIVA</a:t>
            </a:r>
            <a:r>
              <a:rPr lang="zh-CN" altLang="en-US" sz="1800" dirty="0" smtClean="0">
                <a:latin typeface="+mn-ea"/>
                <a:ea typeface="+mn-ea"/>
              </a:rPr>
              <a:t>公司</a:t>
            </a:r>
            <a:r>
              <a:rPr lang="ja-JP" altLang="en-US" sz="1800" dirty="0" smtClean="0">
                <a:latin typeface="+mn-ea"/>
                <a:ea typeface="+mn-ea"/>
              </a:rPr>
              <a:t>）</a:t>
            </a:r>
            <a:endParaRPr lang="ja-JP" altLang="en-US" sz="1800" dirty="0">
              <a:latin typeface="+mn-ea"/>
              <a:ea typeface="+mn-ea"/>
            </a:endParaRPr>
          </a:p>
        </p:txBody>
      </p:sp>
      <p:sp>
        <p:nvSpPr>
          <p:cNvPr id="57350" name="テキスト ボックス 3"/>
          <p:cNvSpPr txBox="1">
            <a:spLocks noChangeArrowheads="1"/>
          </p:cNvSpPr>
          <p:nvPr/>
        </p:nvSpPr>
        <p:spPr bwMode="auto">
          <a:xfrm>
            <a:off x="323850" y="5516563"/>
            <a:ext cx="2232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r>
              <a:rPr lang="zh-CN" altLang="en-US" sz="1800" dirty="0">
                <a:latin typeface="+mn-ea"/>
                <a:ea typeface="+mn-ea"/>
              </a:rPr>
              <a:t>计划</a:t>
            </a:r>
            <a:r>
              <a:rPr lang="en-US" altLang="ja-JP" sz="1800" dirty="0" smtClean="0">
                <a:latin typeface="+mn-ea"/>
                <a:ea typeface="+mn-ea"/>
              </a:rPr>
              <a:t>2028</a:t>
            </a:r>
            <a:r>
              <a:rPr lang="ja-JP" altLang="en-US" sz="1800" dirty="0" smtClean="0">
                <a:latin typeface="+mn-ea"/>
                <a:ea typeface="+mn-ea"/>
              </a:rPr>
              <a:t>年</a:t>
            </a:r>
            <a:r>
              <a:rPr lang="zh-CN" altLang="en-US" sz="1800" dirty="0" smtClean="0">
                <a:latin typeface="+mn-ea"/>
                <a:ea typeface="+mn-ea"/>
              </a:rPr>
              <a:t>营运</a:t>
            </a:r>
            <a:endParaRPr lang="ja-JP" altLang="en-US" sz="1800" dirty="0">
              <a:latin typeface="+mn-ea"/>
              <a:ea typeface="+mn-ea"/>
            </a:endParaRPr>
          </a:p>
        </p:txBody>
      </p:sp>
      <p:sp>
        <p:nvSpPr>
          <p:cNvPr id="57351" name="スライド番号プレースホルダー 1"/>
          <p:cNvSpPr>
            <a:spLocks noGrp="1"/>
          </p:cNvSpPr>
          <p:nvPr>
            <p:ph type="sldNum" sz="quarter" idx="12"/>
          </p:nvPr>
        </p:nvSpPr>
        <p:spPr>
          <a:noFill/>
        </p:spPr>
        <p:txBody>
          <a:bodyPr/>
          <a:lstStyle>
            <a:lvl1pPr eaLnBrk="0" hangingPunct="0">
              <a:spcBef>
                <a:spcPct val="20000"/>
              </a:spcBef>
              <a:buChar char="•"/>
              <a:defRPr kumimoji="1" sz="3200">
                <a:solidFill>
                  <a:schemeClr val="tx1"/>
                </a:solidFill>
                <a:latin typeface="Verdana" pitchFamily="34" charset="0"/>
                <a:ea typeface="ＭＳ Ｐゴシック" pitchFamily="50" charset="-128"/>
              </a:defRPr>
            </a:lvl1pPr>
            <a:lvl2pPr marL="742950" indent="-285750" eaLnBrk="0" hangingPunct="0">
              <a:spcBef>
                <a:spcPct val="20000"/>
              </a:spcBef>
              <a:buChar char="–"/>
              <a:defRPr kumimoji="1" sz="2800">
                <a:solidFill>
                  <a:schemeClr val="tx1"/>
                </a:solidFill>
                <a:latin typeface="Verdana" pitchFamily="34" charset="0"/>
                <a:ea typeface="ＭＳ Ｐゴシック" pitchFamily="50" charset="-128"/>
              </a:defRPr>
            </a:lvl2pPr>
            <a:lvl3pPr marL="1143000" indent="-228600" eaLnBrk="0" hangingPunct="0">
              <a:spcBef>
                <a:spcPct val="20000"/>
              </a:spcBef>
              <a:buChar char="•"/>
              <a:defRPr kumimoji="1" sz="2400">
                <a:solidFill>
                  <a:schemeClr val="tx1"/>
                </a:solidFill>
                <a:latin typeface="Verdana" pitchFamily="34" charset="0"/>
                <a:ea typeface="ＭＳ Ｐゴシック" pitchFamily="50" charset="-128"/>
              </a:defRPr>
            </a:lvl3pPr>
            <a:lvl4pPr marL="1600200" indent="-228600" eaLnBrk="0" hangingPunct="0">
              <a:spcBef>
                <a:spcPct val="20000"/>
              </a:spcBef>
              <a:buChar char="–"/>
              <a:defRPr kumimoji="1" sz="2000">
                <a:solidFill>
                  <a:schemeClr val="tx1"/>
                </a:solidFill>
                <a:latin typeface="Verdana" pitchFamily="34" charset="0"/>
                <a:ea typeface="ＭＳ Ｐゴシック" pitchFamily="50" charset="-128"/>
              </a:defRPr>
            </a:lvl4pPr>
            <a:lvl5pPr marL="2057400" indent="-228600" eaLnBrk="0" hangingPunct="0">
              <a:spcBef>
                <a:spcPct val="20000"/>
              </a:spcBef>
              <a:buChar char="»"/>
              <a:defRPr kumimoji="1" sz="2000">
                <a:solidFill>
                  <a:schemeClr val="tx1"/>
                </a:solidFill>
                <a:latin typeface="Verdana" pitchFamily="34"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Verdana" pitchFamily="34" charset="0"/>
                <a:ea typeface="ＭＳ Ｐゴシック" pitchFamily="50" charset="-128"/>
              </a:defRPr>
            </a:lvl9pPr>
          </a:lstStyle>
          <a:p>
            <a:pPr eaLnBrk="1" hangingPunct="1">
              <a:spcBef>
                <a:spcPct val="0"/>
              </a:spcBef>
              <a:buFontTx/>
              <a:buNone/>
            </a:pPr>
            <a:fld id="{87AF75E4-C107-4655-86B7-F13064263D97}" type="slidenum">
              <a:rPr kumimoji="0" lang="en-US" altLang="ja-JP" sz="1400" smtClean="0"/>
              <a:pPr eaLnBrk="1" hangingPunct="1">
                <a:spcBef>
                  <a:spcPct val="0"/>
                </a:spcBef>
                <a:buFontTx/>
                <a:buNone/>
              </a:pPr>
              <a:t>87</a:t>
            </a:fld>
            <a:endParaRPr kumimoji="0" lang="en-US" altLang="ja-JP" sz="1400" dirty="0" smtClean="0"/>
          </a:p>
        </p:txBody>
      </p:sp>
    </p:spTree>
    <p:extLst>
      <p:ext uri="{BB962C8B-B14F-4D97-AF65-F5344CB8AC3E}">
        <p14:creationId xmlns:p14="http://schemas.microsoft.com/office/powerpoint/2010/main" val="78439557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93"/>
          <p:cNvSpPr>
            <a:spLocks noChangeArrowheads="1"/>
          </p:cNvSpPr>
          <p:nvPr/>
        </p:nvSpPr>
        <p:spPr bwMode="auto">
          <a:xfrm>
            <a:off x="3976688" y="1916113"/>
            <a:ext cx="5005387" cy="4826000"/>
          </a:xfrm>
          <a:prstGeom prst="roundRect">
            <a:avLst>
              <a:gd name="adj" fmla="val 3824"/>
            </a:avLst>
          </a:prstGeom>
          <a:solidFill>
            <a:srgbClr val="CCFFCC"/>
          </a:solidFill>
          <a:ln w="9525">
            <a:solidFill>
              <a:srgbClr val="000000"/>
            </a:solidFill>
            <a:round/>
            <a:headEnd/>
            <a:tailEnd/>
          </a:ln>
          <a:effectLst>
            <a:outerShdw dist="35921" dir="2700000" algn="ctr" rotWithShape="0">
              <a:srgbClr val="808080"/>
            </a:outerShdw>
          </a:effectLst>
        </p:spPr>
        <p:txBody>
          <a:bodyPr wrap="none" anchor="ctr"/>
          <a:lstStyle/>
          <a:p>
            <a:pPr fontAlgn="auto">
              <a:spcBef>
                <a:spcPts val="0"/>
              </a:spcBef>
              <a:spcAft>
                <a:spcPts val="0"/>
              </a:spcAft>
              <a:defRPr/>
            </a:pPr>
            <a:endParaRPr kumimoji="0" lang="ja-JP" altLang="en-US" kern="0">
              <a:solidFill>
                <a:sysClr val="windowText" lastClr="000000"/>
              </a:solidFill>
              <a:latin typeface="+mn-lt"/>
              <a:ea typeface="+mn-ea"/>
            </a:endParaRPr>
          </a:p>
        </p:txBody>
      </p:sp>
      <p:sp>
        <p:nvSpPr>
          <p:cNvPr id="3" name="AutoShape 92"/>
          <p:cNvSpPr>
            <a:spLocks noChangeArrowheads="1"/>
          </p:cNvSpPr>
          <p:nvPr/>
        </p:nvSpPr>
        <p:spPr bwMode="auto">
          <a:xfrm>
            <a:off x="107950" y="1916113"/>
            <a:ext cx="3784600" cy="4826000"/>
          </a:xfrm>
          <a:prstGeom prst="roundRect">
            <a:avLst>
              <a:gd name="adj" fmla="val 3944"/>
            </a:avLst>
          </a:prstGeom>
          <a:solidFill>
            <a:srgbClr val="FFFFCC"/>
          </a:solidFill>
          <a:ln w="9525">
            <a:solidFill>
              <a:srgbClr val="000000"/>
            </a:solidFill>
            <a:round/>
            <a:headEnd/>
            <a:tailEnd/>
          </a:ln>
          <a:effectLst>
            <a:outerShdw dist="35921" dir="2700000" algn="ctr" rotWithShape="0">
              <a:srgbClr val="808080"/>
            </a:outerShdw>
          </a:effectLst>
        </p:spPr>
        <p:txBody>
          <a:bodyPr wrap="none" anchor="ctr"/>
          <a:lstStyle/>
          <a:p>
            <a:pPr fontAlgn="auto">
              <a:spcBef>
                <a:spcPts val="0"/>
              </a:spcBef>
              <a:spcAft>
                <a:spcPts val="0"/>
              </a:spcAft>
              <a:defRPr/>
            </a:pPr>
            <a:endParaRPr kumimoji="0" lang="ja-JP" altLang="en-US" kern="0">
              <a:solidFill>
                <a:sysClr val="windowText" lastClr="000000"/>
              </a:solidFill>
              <a:latin typeface="+mn-lt"/>
              <a:ea typeface="+mn-ea"/>
            </a:endParaRPr>
          </a:p>
        </p:txBody>
      </p:sp>
      <p:grpSp>
        <p:nvGrpSpPr>
          <p:cNvPr id="4100" name="Group 2"/>
          <p:cNvGrpSpPr>
            <a:grpSpLocks/>
          </p:cNvGrpSpPr>
          <p:nvPr/>
        </p:nvGrpSpPr>
        <p:grpSpPr bwMode="auto">
          <a:xfrm>
            <a:off x="139700" y="2227263"/>
            <a:ext cx="3678238" cy="4000500"/>
            <a:chOff x="290" y="1168"/>
            <a:chExt cx="2317" cy="2520"/>
          </a:xfrm>
        </p:grpSpPr>
        <p:sp>
          <p:nvSpPr>
            <p:cNvPr id="5" name="Freeform 3"/>
            <p:cNvSpPr>
              <a:spLocks/>
            </p:cNvSpPr>
            <p:nvPr/>
          </p:nvSpPr>
          <p:spPr bwMode="auto">
            <a:xfrm>
              <a:off x="700" y="1330"/>
              <a:ext cx="1641" cy="2042"/>
            </a:xfrm>
            <a:custGeom>
              <a:avLst/>
              <a:gdLst>
                <a:gd name="T0" fmla="*/ 0 w 1111"/>
                <a:gd name="T1" fmla="*/ 0 h 1383"/>
                <a:gd name="T2" fmla="*/ 151 w 1111"/>
                <a:gd name="T3" fmla="*/ 28 h 1383"/>
                <a:gd name="T4" fmla="*/ 294 w 1111"/>
                <a:gd name="T5" fmla="*/ 71 h 1383"/>
                <a:gd name="T6" fmla="*/ 377 w 1111"/>
                <a:gd name="T7" fmla="*/ 126 h 1383"/>
                <a:gd name="T8" fmla="*/ 448 w 1111"/>
                <a:gd name="T9" fmla="*/ 214 h 1383"/>
                <a:gd name="T10" fmla="*/ 505 w 1111"/>
                <a:gd name="T11" fmla="*/ 320 h 1383"/>
                <a:gd name="T12" fmla="*/ 554 w 1111"/>
                <a:gd name="T13" fmla="*/ 489 h 1383"/>
                <a:gd name="T14" fmla="*/ 598 w 1111"/>
                <a:gd name="T15" fmla="*/ 691 h 1383"/>
                <a:gd name="T16" fmla="*/ 635 w 1111"/>
                <a:gd name="T17" fmla="*/ 899 h 1383"/>
                <a:gd name="T18" fmla="*/ 653 w 1111"/>
                <a:gd name="T19" fmla="*/ 997 h 1383"/>
                <a:gd name="T20" fmla="*/ 678 w 1111"/>
                <a:gd name="T21" fmla="*/ 1063 h 1383"/>
                <a:gd name="T22" fmla="*/ 741 w 1111"/>
                <a:gd name="T23" fmla="*/ 1138 h 1383"/>
                <a:gd name="T24" fmla="*/ 790 w 1111"/>
                <a:gd name="T25" fmla="*/ 1227 h 1383"/>
                <a:gd name="T26" fmla="*/ 812 w 1111"/>
                <a:gd name="T27" fmla="*/ 1280 h 1383"/>
                <a:gd name="T28" fmla="*/ 846 w 1111"/>
                <a:gd name="T29" fmla="*/ 1344 h 1383"/>
                <a:gd name="T30" fmla="*/ 892 w 1111"/>
                <a:gd name="T31" fmla="*/ 1426 h 1383"/>
                <a:gd name="T32" fmla="*/ 972 w 1111"/>
                <a:gd name="T33" fmla="*/ 1493 h 1383"/>
                <a:gd name="T34" fmla="*/ 1056 w 1111"/>
                <a:gd name="T35" fmla="*/ 1552 h 1383"/>
                <a:gd name="T36" fmla="*/ 1131 w 1111"/>
                <a:gd name="T37" fmla="*/ 1636 h 1383"/>
                <a:gd name="T38" fmla="*/ 1205 w 1111"/>
                <a:gd name="T39" fmla="*/ 1754 h 1383"/>
                <a:gd name="T40" fmla="*/ 1250 w 1111"/>
                <a:gd name="T41" fmla="*/ 1847 h 1383"/>
                <a:gd name="T42" fmla="*/ 1289 w 1111"/>
                <a:gd name="T43" fmla="*/ 1918 h 1383"/>
                <a:gd name="T44" fmla="*/ 1344 w 1111"/>
                <a:gd name="T45" fmla="*/ 1998 h 1383"/>
                <a:gd name="T46" fmla="*/ 1449 w 1111"/>
                <a:gd name="T47" fmla="*/ 1990 h 1383"/>
                <a:gd name="T48" fmla="*/ 1551 w 1111"/>
                <a:gd name="T49" fmla="*/ 1990 h 1383"/>
                <a:gd name="T50" fmla="*/ 1641 w 1111"/>
                <a:gd name="T51" fmla="*/ 2042 h 138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11"/>
                <a:gd name="T79" fmla="*/ 0 h 1383"/>
                <a:gd name="T80" fmla="*/ 1111 w 1111"/>
                <a:gd name="T81" fmla="*/ 1383 h 138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11" h="1383">
                  <a:moveTo>
                    <a:pt x="0" y="0"/>
                  </a:moveTo>
                  <a:cubicBezTo>
                    <a:pt x="37" y="7"/>
                    <a:pt x="42" y="7"/>
                    <a:pt x="102" y="19"/>
                  </a:cubicBezTo>
                  <a:cubicBezTo>
                    <a:pt x="165" y="34"/>
                    <a:pt x="157" y="31"/>
                    <a:pt x="199" y="48"/>
                  </a:cubicBezTo>
                  <a:cubicBezTo>
                    <a:pt x="218" y="56"/>
                    <a:pt x="220" y="60"/>
                    <a:pt x="255" y="85"/>
                  </a:cubicBezTo>
                  <a:cubicBezTo>
                    <a:pt x="286" y="111"/>
                    <a:pt x="292" y="128"/>
                    <a:pt x="303" y="145"/>
                  </a:cubicBezTo>
                  <a:cubicBezTo>
                    <a:pt x="317" y="167"/>
                    <a:pt x="329" y="186"/>
                    <a:pt x="342" y="217"/>
                  </a:cubicBezTo>
                  <a:cubicBezTo>
                    <a:pt x="351" y="242"/>
                    <a:pt x="367" y="302"/>
                    <a:pt x="375" y="331"/>
                  </a:cubicBezTo>
                  <a:cubicBezTo>
                    <a:pt x="382" y="351"/>
                    <a:pt x="397" y="421"/>
                    <a:pt x="405" y="468"/>
                  </a:cubicBezTo>
                  <a:cubicBezTo>
                    <a:pt x="414" y="518"/>
                    <a:pt x="421" y="567"/>
                    <a:pt x="430" y="609"/>
                  </a:cubicBezTo>
                  <a:cubicBezTo>
                    <a:pt x="438" y="649"/>
                    <a:pt x="437" y="657"/>
                    <a:pt x="442" y="675"/>
                  </a:cubicBezTo>
                  <a:cubicBezTo>
                    <a:pt x="447" y="693"/>
                    <a:pt x="449" y="704"/>
                    <a:pt x="459" y="720"/>
                  </a:cubicBezTo>
                  <a:cubicBezTo>
                    <a:pt x="469" y="742"/>
                    <a:pt x="489" y="751"/>
                    <a:pt x="502" y="771"/>
                  </a:cubicBezTo>
                  <a:cubicBezTo>
                    <a:pt x="521" y="797"/>
                    <a:pt x="525" y="808"/>
                    <a:pt x="535" y="831"/>
                  </a:cubicBezTo>
                  <a:cubicBezTo>
                    <a:pt x="542" y="846"/>
                    <a:pt x="544" y="854"/>
                    <a:pt x="550" y="867"/>
                  </a:cubicBezTo>
                  <a:cubicBezTo>
                    <a:pt x="556" y="880"/>
                    <a:pt x="564" y="893"/>
                    <a:pt x="573" y="910"/>
                  </a:cubicBezTo>
                  <a:cubicBezTo>
                    <a:pt x="581" y="932"/>
                    <a:pt x="591" y="943"/>
                    <a:pt x="604" y="966"/>
                  </a:cubicBezTo>
                  <a:cubicBezTo>
                    <a:pt x="611" y="987"/>
                    <a:pt x="639" y="1006"/>
                    <a:pt x="658" y="1011"/>
                  </a:cubicBezTo>
                  <a:cubicBezTo>
                    <a:pt x="677" y="1021"/>
                    <a:pt x="701" y="1042"/>
                    <a:pt x="715" y="1051"/>
                  </a:cubicBezTo>
                  <a:cubicBezTo>
                    <a:pt x="735" y="1071"/>
                    <a:pt x="748" y="1087"/>
                    <a:pt x="766" y="1108"/>
                  </a:cubicBezTo>
                  <a:cubicBezTo>
                    <a:pt x="786" y="1137"/>
                    <a:pt x="798" y="1150"/>
                    <a:pt x="816" y="1188"/>
                  </a:cubicBezTo>
                  <a:cubicBezTo>
                    <a:pt x="829" y="1212"/>
                    <a:pt x="839" y="1236"/>
                    <a:pt x="846" y="1251"/>
                  </a:cubicBezTo>
                  <a:cubicBezTo>
                    <a:pt x="855" y="1269"/>
                    <a:pt x="862" y="1282"/>
                    <a:pt x="873" y="1299"/>
                  </a:cubicBezTo>
                  <a:cubicBezTo>
                    <a:pt x="897" y="1336"/>
                    <a:pt x="879" y="1321"/>
                    <a:pt x="910" y="1353"/>
                  </a:cubicBezTo>
                  <a:cubicBezTo>
                    <a:pt x="952" y="1371"/>
                    <a:pt x="954" y="1348"/>
                    <a:pt x="981" y="1348"/>
                  </a:cubicBezTo>
                  <a:cubicBezTo>
                    <a:pt x="1022" y="1336"/>
                    <a:pt x="1020" y="1342"/>
                    <a:pt x="1050" y="1348"/>
                  </a:cubicBezTo>
                  <a:cubicBezTo>
                    <a:pt x="1092" y="1363"/>
                    <a:pt x="1056" y="1351"/>
                    <a:pt x="1111" y="1383"/>
                  </a:cubicBezTo>
                </a:path>
              </a:pathLst>
            </a:custGeom>
            <a:noFill/>
            <a:ln w="38100">
              <a:solidFill>
                <a:srgbClr val="008000"/>
              </a:solidFill>
              <a:round/>
              <a:headEnd/>
              <a:tailEnd/>
            </a:ln>
          </p:spPr>
          <p:txBody>
            <a:bodyPr/>
            <a:lstStyle/>
            <a:p>
              <a:pPr fontAlgn="auto">
                <a:spcBef>
                  <a:spcPts val="0"/>
                </a:spcBef>
                <a:spcAft>
                  <a:spcPts val="0"/>
                </a:spcAft>
                <a:defRPr/>
              </a:pPr>
              <a:endParaRPr kumimoji="0" lang="ja-JP" altLang="en-US" kern="0">
                <a:solidFill>
                  <a:sysClr val="windowText" lastClr="000000"/>
                </a:solidFill>
                <a:latin typeface="+mn-lt"/>
                <a:ea typeface="HGPｺﾞｼｯｸE" pitchFamily="50" charset="-128"/>
              </a:endParaRPr>
            </a:p>
          </p:txBody>
        </p:sp>
        <p:sp>
          <p:nvSpPr>
            <p:cNvPr id="6" name="Line 4"/>
            <p:cNvSpPr>
              <a:spLocks noChangeShapeType="1"/>
            </p:cNvSpPr>
            <p:nvPr/>
          </p:nvSpPr>
          <p:spPr bwMode="auto">
            <a:xfrm rot="5400000">
              <a:off x="1602" y="638"/>
              <a:ext cx="0" cy="1811"/>
            </a:xfrm>
            <a:prstGeom prst="line">
              <a:avLst/>
            </a:prstGeom>
            <a:noFill/>
            <a:ln w="12700">
              <a:solidFill>
                <a:srgbClr val="4D4D4D"/>
              </a:solidFill>
              <a:prstDash val="sysDot"/>
              <a:round/>
              <a:headEnd/>
              <a:tailEnd/>
            </a:ln>
          </p:spPr>
          <p:txBody>
            <a:bodyPr/>
            <a:lstStyle/>
            <a:p>
              <a:pPr fontAlgn="auto">
                <a:spcBef>
                  <a:spcPts val="0"/>
                </a:spcBef>
                <a:spcAft>
                  <a:spcPts val="0"/>
                </a:spcAft>
                <a:defRPr/>
              </a:pPr>
              <a:endParaRPr kumimoji="0" lang="ja-JP" altLang="en-US" kern="0">
                <a:solidFill>
                  <a:sysClr val="windowText" lastClr="000000"/>
                </a:solidFill>
                <a:latin typeface="+mn-lt"/>
                <a:ea typeface="+mn-ea"/>
              </a:endParaRPr>
            </a:p>
          </p:txBody>
        </p:sp>
        <p:sp>
          <p:nvSpPr>
            <p:cNvPr id="7" name="Line 5"/>
            <p:cNvSpPr>
              <a:spLocks noChangeShapeType="1"/>
            </p:cNvSpPr>
            <p:nvPr/>
          </p:nvSpPr>
          <p:spPr bwMode="auto">
            <a:xfrm rot="5400000">
              <a:off x="1603" y="940"/>
              <a:ext cx="0" cy="1812"/>
            </a:xfrm>
            <a:prstGeom prst="line">
              <a:avLst/>
            </a:prstGeom>
            <a:noFill/>
            <a:ln w="12700">
              <a:solidFill>
                <a:srgbClr val="4D4D4D"/>
              </a:solidFill>
              <a:prstDash val="sysDot"/>
              <a:round/>
              <a:headEnd/>
              <a:tailEnd/>
            </a:ln>
          </p:spPr>
          <p:txBody>
            <a:bodyPr/>
            <a:lstStyle/>
            <a:p>
              <a:pPr fontAlgn="auto">
                <a:spcBef>
                  <a:spcPts val="0"/>
                </a:spcBef>
                <a:spcAft>
                  <a:spcPts val="0"/>
                </a:spcAft>
                <a:defRPr/>
              </a:pPr>
              <a:endParaRPr kumimoji="0" lang="ja-JP" altLang="en-US" kern="0">
                <a:solidFill>
                  <a:sysClr val="windowText" lastClr="000000"/>
                </a:solidFill>
                <a:latin typeface="+mn-lt"/>
                <a:ea typeface="+mn-ea"/>
              </a:endParaRPr>
            </a:p>
          </p:txBody>
        </p:sp>
        <p:sp>
          <p:nvSpPr>
            <p:cNvPr id="8" name="Line 6"/>
            <p:cNvSpPr>
              <a:spLocks noChangeShapeType="1"/>
            </p:cNvSpPr>
            <p:nvPr/>
          </p:nvSpPr>
          <p:spPr bwMode="auto">
            <a:xfrm rot="5400000">
              <a:off x="1604" y="1245"/>
              <a:ext cx="0" cy="1811"/>
            </a:xfrm>
            <a:prstGeom prst="line">
              <a:avLst/>
            </a:prstGeom>
            <a:noFill/>
            <a:ln w="12700">
              <a:solidFill>
                <a:srgbClr val="4D4D4D"/>
              </a:solidFill>
              <a:prstDash val="sysDot"/>
              <a:round/>
              <a:headEnd/>
              <a:tailEnd/>
            </a:ln>
          </p:spPr>
          <p:txBody>
            <a:bodyPr/>
            <a:lstStyle/>
            <a:p>
              <a:pPr fontAlgn="auto">
                <a:spcBef>
                  <a:spcPts val="0"/>
                </a:spcBef>
                <a:spcAft>
                  <a:spcPts val="0"/>
                </a:spcAft>
                <a:defRPr/>
              </a:pPr>
              <a:endParaRPr kumimoji="0" lang="ja-JP" altLang="en-US" kern="0">
                <a:solidFill>
                  <a:sysClr val="windowText" lastClr="000000"/>
                </a:solidFill>
                <a:latin typeface="+mn-lt"/>
                <a:ea typeface="+mn-ea"/>
              </a:endParaRPr>
            </a:p>
          </p:txBody>
        </p:sp>
        <p:sp>
          <p:nvSpPr>
            <p:cNvPr id="9" name="Line 7"/>
            <p:cNvSpPr>
              <a:spLocks noChangeShapeType="1"/>
            </p:cNvSpPr>
            <p:nvPr/>
          </p:nvSpPr>
          <p:spPr bwMode="auto">
            <a:xfrm rot="5400000">
              <a:off x="1603" y="1554"/>
              <a:ext cx="0" cy="1812"/>
            </a:xfrm>
            <a:prstGeom prst="line">
              <a:avLst/>
            </a:prstGeom>
            <a:noFill/>
            <a:ln w="12700">
              <a:solidFill>
                <a:srgbClr val="4D4D4D"/>
              </a:solidFill>
              <a:prstDash val="sysDot"/>
              <a:round/>
              <a:headEnd/>
              <a:tailEnd/>
            </a:ln>
          </p:spPr>
          <p:txBody>
            <a:bodyPr/>
            <a:lstStyle/>
            <a:p>
              <a:pPr fontAlgn="auto">
                <a:spcBef>
                  <a:spcPts val="0"/>
                </a:spcBef>
                <a:spcAft>
                  <a:spcPts val="0"/>
                </a:spcAft>
                <a:defRPr/>
              </a:pPr>
              <a:endParaRPr kumimoji="0" lang="ja-JP" altLang="en-US" kern="0">
                <a:solidFill>
                  <a:sysClr val="windowText" lastClr="000000"/>
                </a:solidFill>
                <a:latin typeface="+mn-lt"/>
                <a:ea typeface="+mn-ea"/>
              </a:endParaRPr>
            </a:p>
          </p:txBody>
        </p:sp>
        <p:sp>
          <p:nvSpPr>
            <p:cNvPr id="10" name="Line 8"/>
            <p:cNvSpPr>
              <a:spLocks noChangeShapeType="1"/>
            </p:cNvSpPr>
            <p:nvPr/>
          </p:nvSpPr>
          <p:spPr bwMode="auto">
            <a:xfrm rot="5400000">
              <a:off x="1603" y="1858"/>
              <a:ext cx="0" cy="1812"/>
            </a:xfrm>
            <a:prstGeom prst="line">
              <a:avLst/>
            </a:prstGeom>
            <a:noFill/>
            <a:ln w="12700">
              <a:solidFill>
                <a:srgbClr val="4D4D4D"/>
              </a:solidFill>
              <a:prstDash val="sysDot"/>
              <a:round/>
              <a:headEnd/>
              <a:tailEnd/>
            </a:ln>
          </p:spPr>
          <p:txBody>
            <a:bodyPr/>
            <a:lstStyle/>
            <a:p>
              <a:pPr fontAlgn="auto">
                <a:spcBef>
                  <a:spcPts val="0"/>
                </a:spcBef>
                <a:spcAft>
                  <a:spcPts val="0"/>
                </a:spcAft>
                <a:defRPr/>
              </a:pPr>
              <a:endParaRPr kumimoji="0" lang="ja-JP" altLang="en-US" kern="0">
                <a:solidFill>
                  <a:sysClr val="windowText" lastClr="000000"/>
                </a:solidFill>
                <a:latin typeface="+mn-lt"/>
                <a:ea typeface="+mn-ea"/>
              </a:endParaRPr>
            </a:p>
          </p:txBody>
        </p:sp>
        <p:sp>
          <p:nvSpPr>
            <p:cNvPr id="11" name="Line 9"/>
            <p:cNvSpPr>
              <a:spLocks noChangeShapeType="1"/>
            </p:cNvSpPr>
            <p:nvPr/>
          </p:nvSpPr>
          <p:spPr bwMode="auto">
            <a:xfrm rot="5400000">
              <a:off x="1602" y="2166"/>
              <a:ext cx="0" cy="1811"/>
            </a:xfrm>
            <a:prstGeom prst="line">
              <a:avLst/>
            </a:prstGeom>
            <a:noFill/>
            <a:ln w="12700">
              <a:solidFill>
                <a:srgbClr val="4D4D4D"/>
              </a:solidFill>
              <a:prstDash val="sysDot"/>
              <a:round/>
              <a:headEnd/>
              <a:tailEnd/>
            </a:ln>
          </p:spPr>
          <p:txBody>
            <a:bodyPr/>
            <a:lstStyle/>
            <a:p>
              <a:pPr fontAlgn="auto">
                <a:spcBef>
                  <a:spcPts val="0"/>
                </a:spcBef>
                <a:spcAft>
                  <a:spcPts val="0"/>
                </a:spcAft>
                <a:defRPr/>
              </a:pPr>
              <a:endParaRPr kumimoji="0" lang="ja-JP" altLang="en-US" kern="0">
                <a:solidFill>
                  <a:sysClr val="windowText" lastClr="000000"/>
                </a:solidFill>
                <a:latin typeface="+mn-lt"/>
                <a:ea typeface="+mn-ea"/>
              </a:endParaRPr>
            </a:p>
          </p:txBody>
        </p:sp>
        <p:sp>
          <p:nvSpPr>
            <p:cNvPr id="12" name="Line 10"/>
            <p:cNvSpPr>
              <a:spLocks noChangeShapeType="1"/>
            </p:cNvSpPr>
            <p:nvPr/>
          </p:nvSpPr>
          <p:spPr bwMode="auto">
            <a:xfrm rot="5400000">
              <a:off x="1608" y="2476"/>
              <a:ext cx="0" cy="1811"/>
            </a:xfrm>
            <a:prstGeom prst="line">
              <a:avLst/>
            </a:prstGeom>
            <a:noFill/>
            <a:ln w="12700">
              <a:solidFill>
                <a:srgbClr val="4D4D4D"/>
              </a:solidFill>
              <a:prstDash val="sysDot"/>
              <a:round/>
              <a:headEnd/>
              <a:tailEnd/>
            </a:ln>
          </p:spPr>
          <p:txBody>
            <a:bodyPr/>
            <a:lstStyle/>
            <a:p>
              <a:pPr fontAlgn="auto">
                <a:spcBef>
                  <a:spcPts val="0"/>
                </a:spcBef>
                <a:spcAft>
                  <a:spcPts val="0"/>
                </a:spcAft>
                <a:defRPr/>
              </a:pPr>
              <a:endParaRPr kumimoji="0" lang="ja-JP" altLang="en-US" kern="0">
                <a:solidFill>
                  <a:sysClr val="windowText" lastClr="000000"/>
                </a:solidFill>
                <a:latin typeface="+mn-lt"/>
                <a:ea typeface="+mn-ea"/>
              </a:endParaRPr>
            </a:p>
          </p:txBody>
        </p:sp>
        <p:sp>
          <p:nvSpPr>
            <p:cNvPr id="13" name="Line 11"/>
            <p:cNvSpPr>
              <a:spLocks noChangeShapeType="1"/>
            </p:cNvSpPr>
            <p:nvPr/>
          </p:nvSpPr>
          <p:spPr bwMode="auto">
            <a:xfrm>
              <a:off x="1211" y="1233"/>
              <a:ext cx="0" cy="2148"/>
            </a:xfrm>
            <a:prstGeom prst="line">
              <a:avLst/>
            </a:prstGeom>
            <a:noFill/>
            <a:ln w="12700">
              <a:solidFill>
                <a:srgbClr val="4D4D4D"/>
              </a:solidFill>
              <a:prstDash val="sysDot"/>
              <a:round/>
              <a:headEnd/>
              <a:tailEnd/>
            </a:ln>
          </p:spPr>
          <p:txBody>
            <a:bodyPr/>
            <a:lstStyle/>
            <a:p>
              <a:pPr fontAlgn="auto">
                <a:spcBef>
                  <a:spcPts val="0"/>
                </a:spcBef>
                <a:spcAft>
                  <a:spcPts val="0"/>
                </a:spcAft>
                <a:defRPr/>
              </a:pPr>
              <a:endParaRPr kumimoji="0" lang="ja-JP" altLang="en-US" kern="0">
                <a:solidFill>
                  <a:sysClr val="windowText" lastClr="000000"/>
                </a:solidFill>
                <a:latin typeface="+mn-lt"/>
                <a:ea typeface="+mn-ea"/>
              </a:endParaRPr>
            </a:p>
          </p:txBody>
        </p:sp>
        <p:sp>
          <p:nvSpPr>
            <p:cNvPr id="14" name="Line 12"/>
            <p:cNvSpPr>
              <a:spLocks noChangeShapeType="1"/>
            </p:cNvSpPr>
            <p:nvPr/>
          </p:nvSpPr>
          <p:spPr bwMode="auto">
            <a:xfrm>
              <a:off x="1468" y="1231"/>
              <a:ext cx="0" cy="2144"/>
            </a:xfrm>
            <a:prstGeom prst="line">
              <a:avLst/>
            </a:prstGeom>
            <a:noFill/>
            <a:ln w="12700">
              <a:solidFill>
                <a:srgbClr val="4D4D4D"/>
              </a:solidFill>
              <a:prstDash val="sysDot"/>
              <a:round/>
              <a:headEnd/>
              <a:tailEnd/>
            </a:ln>
          </p:spPr>
          <p:txBody>
            <a:bodyPr/>
            <a:lstStyle/>
            <a:p>
              <a:pPr fontAlgn="auto">
                <a:spcBef>
                  <a:spcPts val="0"/>
                </a:spcBef>
                <a:spcAft>
                  <a:spcPts val="0"/>
                </a:spcAft>
                <a:defRPr/>
              </a:pPr>
              <a:endParaRPr kumimoji="0" lang="ja-JP" altLang="en-US" kern="0">
                <a:solidFill>
                  <a:sysClr val="windowText" lastClr="000000"/>
                </a:solidFill>
                <a:latin typeface="+mn-lt"/>
                <a:ea typeface="+mn-ea"/>
              </a:endParaRPr>
            </a:p>
          </p:txBody>
        </p:sp>
        <p:sp>
          <p:nvSpPr>
            <p:cNvPr id="15" name="Line 13"/>
            <p:cNvSpPr>
              <a:spLocks noChangeShapeType="1"/>
            </p:cNvSpPr>
            <p:nvPr/>
          </p:nvSpPr>
          <p:spPr bwMode="auto">
            <a:xfrm>
              <a:off x="1731" y="1230"/>
              <a:ext cx="0" cy="2143"/>
            </a:xfrm>
            <a:prstGeom prst="line">
              <a:avLst/>
            </a:prstGeom>
            <a:noFill/>
            <a:ln w="12700">
              <a:solidFill>
                <a:srgbClr val="4D4D4D"/>
              </a:solidFill>
              <a:prstDash val="sysDot"/>
              <a:round/>
              <a:headEnd/>
              <a:tailEnd/>
            </a:ln>
          </p:spPr>
          <p:txBody>
            <a:bodyPr/>
            <a:lstStyle/>
            <a:p>
              <a:pPr fontAlgn="auto">
                <a:spcBef>
                  <a:spcPts val="0"/>
                </a:spcBef>
                <a:spcAft>
                  <a:spcPts val="0"/>
                </a:spcAft>
                <a:defRPr/>
              </a:pPr>
              <a:endParaRPr kumimoji="0" lang="ja-JP" altLang="en-US" kern="0">
                <a:solidFill>
                  <a:sysClr val="windowText" lastClr="000000"/>
                </a:solidFill>
                <a:latin typeface="+mn-lt"/>
                <a:ea typeface="+mn-ea"/>
              </a:endParaRPr>
            </a:p>
          </p:txBody>
        </p:sp>
        <p:sp>
          <p:nvSpPr>
            <p:cNvPr id="16" name="Line 14"/>
            <p:cNvSpPr>
              <a:spLocks noChangeShapeType="1"/>
            </p:cNvSpPr>
            <p:nvPr/>
          </p:nvSpPr>
          <p:spPr bwMode="auto">
            <a:xfrm>
              <a:off x="1988" y="1224"/>
              <a:ext cx="0" cy="2152"/>
            </a:xfrm>
            <a:prstGeom prst="line">
              <a:avLst/>
            </a:prstGeom>
            <a:noFill/>
            <a:ln w="12700">
              <a:solidFill>
                <a:srgbClr val="4D4D4D"/>
              </a:solidFill>
              <a:prstDash val="sysDot"/>
              <a:round/>
              <a:headEnd/>
              <a:tailEnd/>
            </a:ln>
          </p:spPr>
          <p:txBody>
            <a:bodyPr/>
            <a:lstStyle/>
            <a:p>
              <a:pPr fontAlgn="auto">
                <a:spcBef>
                  <a:spcPts val="0"/>
                </a:spcBef>
                <a:spcAft>
                  <a:spcPts val="0"/>
                </a:spcAft>
                <a:defRPr/>
              </a:pPr>
              <a:endParaRPr kumimoji="0" lang="ja-JP" altLang="en-US" kern="0">
                <a:solidFill>
                  <a:sysClr val="windowText" lastClr="000000"/>
                </a:solidFill>
                <a:latin typeface="+mn-lt"/>
                <a:ea typeface="+mn-ea"/>
              </a:endParaRPr>
            </a:p>
          </p:txBody>
        </p:sp>
        <p:sp>
          <p:nvSpPr>
            <p:cNvPr id="17" name="Line 15"/>
            <p:cNvSpPr>
              <a:spLocks noChangeShapeType="1"/>
            </p:cNvSpPr>
            <p:nvPr/>
          </p:nvSpPr>
          <p:spPr bwMode="auto">
            <a:xfrm>
              <a:off x="2252" y="1229"/>
              <a:ext cx="0" cy="2152"/>
            </a:xfrm>
            <a:prstGeom prst="line">
              <a:avLst/>
            </a:prstGeom>
            <a:noFill/>
            <a:ln w="12700">
              <a:solidFill>
                <a:srgbClr val="4D4D4D"/>
              </a:solidFill>
              <a:prstDash val="sysDot"/>
              <a:round/>
              <a:headEnd/>
              <a:tailEnd/>
            </a:ln>
          </p:spPr>
          <p:txBody>
            <a:bodyPr/>
            <a:lstStyle/>
            <a:p>
              <a:pPr fontAlgn="auto">
                <a:spcBef>
                  <a:spcPts val="0"/>
                </a:spcBef>
                <a:spcAft>
                  <a:spcPts val="0"/>
                </a:spcAft>
                <a:defRPr/>
              </a:pPr>
              <a:endParaRPr kumimoji="0" lang="ja-JP" altLang="en-US" kern="0">
                <a:solidFill>
                  <a:sysClr val="windowText" lastClr="000000"/>
                </a:solidFill>
                <a:latin typeface="+mn-lt"/>
                <a:ea typeface="+mn-ea"/>
              </a:endParaRPr>
            </a:p>
          </p:txBody>
        </p:sp>
        <p:sp>
          <p:nvSpPr>
            <p:cNvPr id="18" name="Line 16"/>
            <p:cNvSpPr>
              <a:spLocks noChangeShapeType="1"/>
            </p:cNvSpPr>
            <p:nvPr/>
          </p:nvSpPr>
          <p:spPr bwMode="auto">
            <a:xfrm>
              <a:off x="951" y="1233"/>
              <a:ext cx="0" cy="2152"/>
            </a:xfrm>
            <a:prstGeom prst="line">
              <a:avLst/>
            </a:prstGeom>
            <a:noFill/>
            <a:ln w="12700">
              <a:solidFill>
                <a:srgbClr val="4D4D4D"/>
              </a:solidFill>
              <a:prstDash val="sysDot"/>
              <a:round/>
              <a:headEnd/>
              <a:tailEnd/>
            </a:ln>
          </p:spPr>
          <p:txBody>
            <a:bodyPr/>
            <a:lstStyle/>
            <a:p>
              <a:pPr fontAlgn="auto">
                <a:spcBef>
                  <a:spcPts val="0"/>
                </a:spcBef>
                <a:spcAft>
                  <a:spcPts val="0"/>
                </a:spcAft>
                <a:defRPr/>
              </a:pPr>
              <a:endParaRPr kumimoji="0" lang="ja-JP" altLang="en-US" kern="0">
                <a:solidFill>
                  <a:sysClr val="windowText" lastClr="000000"/>
                </a:solidFill>
                <a:latin typeface="+mn-lt"/>
                <a:ea typeface="+mn-ea"/>
              </a:endParaRPr>
            </a:p>
          </p:txBody>
        </p:sp>
        <p:sp>
          <p:nvSpPr>
            <p:cNvPr id="19" name="Rectangle 17"/>
            <p:cNvSpPr>
              <a:spLocks noChangeArrowheads="1"/>
            </p:cNvSpPr>
            <p:nvPr/>
          </p:nvSpPr>
          <p:spPr bwMode="auto">
            <a:xfrm>
              <a:off x="1196" y="3540"/>
              <a:ext cx="1028" cy="99"/>
            </a:xfrm>
            <a:prstGeom prst="rect">
              <a:avLst/>
            </a:prstGeom>
            <a:solidFill>
              <a:srgbClr val="FFFFFF"/>
            </a:solidFill>
            <a:ln w="9525">
              <a:noFill/>
              <a:miter lim="800000"/>
              <a:headEnd/>
              <a:tailEnd/>
            </a:ln>
          </p:spPr>
          <p:txBody>
            <a:bodyPr/>
            <a:lstStyle/>
            <a:p>
              <a:pPr fontAlgn="auto">
                <a:spcBef>
                  <a:spcPts val="0"/>
                </a:spcBef>
                <a:spcAft>
                  <a:spcPts val="0"/>
                </a:spcAft>
                <a:defRPr/>
              </a:pPr>
              <a:endParaRPr kumimoji="0" lang="ja-JP" altLang="en-US" kern="0">
                <a:solidFill>
                  <a:sysClr val="windowText" lastClr="000000"/>
                </a:solidFill>
                <a:latin typeface="+mn-lt"/>
                <a:ea typeface="HGPｺﾞｼｯｸE" pitchFamily="50" charset="-128"/>
              </a:endParaRPr>
            </a:p>
          </p:txBody>
        </p:sp>
        <p:sp>
          <p:nvSpPr>
            <p:cNvPr id="20" name="Rectangle 18"/>
            <p:cNvSpPr>
              <a:spLocks noChangeArrowheads="1"/>
            </p:cNvSpPr>
            <p:nvPr/>
          </p:nvSpPr>
          <p:spPr bwMode="auto">
            <a:xfrm>
              <a:off x="628" y="3403"/>
              <a:ext cx="153" cy="13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kumimoji="0" lang="en-US" altLang="ja-JP" sz="1400" kern="0">
                  <a:solidFill>
                    <a:srgbClr val="000000"/>
                  </a:solidFill>
                  <a:latin typeface="+mn-lt"/>
                  <a:ea typeface="HGPｺﾞｼｯｸE" pitchFamily="50" charset="-128"/>
                </a:rPr>
                <a:t>10</a:t>
              </a:r>
              <a:r>
                <a:rPr kumimoji="0" lang="en-US" altLang="ja-JP" sz="1400" kern="0" baseline="30000">
                  <a:solidFill>
                    <a:srgbClr val="000000"/>
                  </a:solidFill>
                  <a:latin typeface="+mn-lt"/>
                  <a:ea typeface="HGPｺﾞｼｯｸE" pitchFamily="50" charset="-128"/>
                </a:rPr>
                <a:t>0</a:t>
              </a:r>
              <a:endParaRPr kumimoji="0" lang="en-US" altLang="ja-JP" sz="1400" kern="0" baseline="30000">
                <a:solidFill>
                  <a:sysClr val="windowText" lastClr="000000"/>
                </a:solidFill>
                <a:latin typeface="+mn-lt"/>
                <a:ea typeface="HGPｺﾞｼｯｸE" pitchFamily="50" charset="-128"/>
              </a:endParaRPr>
            </a:p>
          </p:txBody>
        </p:sp>
        <p:sp>
          <p:nvSpPr>
            <p:cNvPr id="21" name="Rectangle 19"/>
            <p:cNvSpPr>
              <a:spLocks noChangeArrowheads="1"/>
            </p:cNvSpPr>
            <p:nvPr/>
          </p:nvSpPr>
          <p:spPr bwMode="auto">
            <a:xfrm rot="16200000">
              <a:off x="-540" y="2224"/>
              <a:ext cx="1815" cy="155"/>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kumimoji="0" lang="en-US" altLang="ja-JP" sz="1600" b="1" kern="0" dirty="0">
                  <a:solidFill>
                    <a:srgbClr val="000000"/>
                  </a:solidFill>
                  <a:latin typeface="+mn-lt"/>
                  <a:ea typeface="HGPｺﾞｼｯｸE" pitchFamily="50" charset="-128"/>
                </a:rPr>
                <a:t>Potential </a:t>
              </a:r>
              <a:r>
                <a:rPr kumimoji="0" lang="en-US" altLang="ja-JP" sz="1600" b="1" kern="0" dirty="0" err="1">
                  <a:solidFill>
                    <a:srgbClr val="000000"/>
                  </a:solidFill>
                  <a:latin typeface="+mn-lt"/>
                  <a:ea typeface="HGPｺﾞｼｯｸE" pitchFamily="50" charset="-128"/>
                </a:rPr>
                <a:t>radiotoxicity</a:t>
              </a:r>
              <a:r>
                <a:rPr kumimoji="0" lang="en-US" altLang="ja-JP" sz="1600" b="1" kern="0" dirty="0">
                  <a:solidFill>
                    <a:srgbClr val="000000"/>
                  </a:solidFill>
                  <a:latin typeface="+mn-lt"/>
                  <a:ea typeface="HGPｺﾞｼｯｸE" pitchFamily="50" charset="-128"/>
                </a:rPr>
                <a:t> (</a:t>
              </a:r>
              <a:r>
                <a:rPr kumimoji="0" lang="en-US" altLang="ja-JP" sz="1600" b="1" kern="0" dirty="0" err="1">
                  <a:solidFill>
                    <a:srgbClr val="000000"/>
                  </a:solidFill>
                  <a:latin typeface="+mn-lt"/>
                  <a:ea typeface="HGPｺﾞｼｯｸE" pitchFamily="50" charset="-128"/>
                </a:rPr>
                <a:t>arb</a:t>
              </a:r>
              <a:r>
                <a:rPr kumimoji="0" lang="en-US" altLang="ja-JP" sz="1600" b="1" kern="0" dirty="0">
                  <a:solidFill>
                    <a:srgbClr val="000000"/>
                  </a:solidFill>
                  <a:latin typeface="+mn-lt"/>
                  <a:ea typeface="HGPｺﾞｼｯｸE" pitchFamily="50" charset="-128"/>
                </a:rPr>
                <a:t>. units)</a:t>
              </a:r>
              <a:endParaRPr kumimoji="0" lang="ja-JP" altLang="en-US" sz="1600" kern="0" dirty="0">
                <a:solidFill>
                  <a:sysClr val="windowText" lastClr="000000"/>
                </a:solidFill>
                <a:latin typeface="+mn-lt"/>
                <a:ea typeface="HGPｺﾞｼｯｸE" pitchFamily="50" charset="-128"/>
              </a:endParaRPr>
            </a:p>
          </p:txBody>
        </p:sp>
        <p:sp>
          <p:nvSpPr>
            <p:cNvPr id="22" name="Rectangle 20"/>
            <p:cNvSpPr>
              <a:spLocks noChangeArrowheads="1"/>
            </p:cNvSpPr>
            <p:nvPr/>
          </p:nvSpPr>
          <p:spPr bwMode="auto">
            <a:xfrm>
              <a:off x="1196" y="3540"/>
              <a:ext cx="1028" cy="99"/>
            </a:xfrm>
            <a:prstGeom prst="rect">
              <a:avLst/>
            </a:prstGeom>
            <a:solidFill>
              <a:srgbClr val="FFFFCC"/>
            </a:solidFill>
            <a:ln w="9525">
              <a:noFill/>
              <a:miter lim="800000"/>
              <a:headEnd/>
              <a:tailEnd/>
            </a:ln>
          </p:spPr>
          <p:txBody>
            <a:bodyPr/>
            <a:lstStyle/>
            <a:p>
              <a:pPr fontAlgn="auto">
                <a:spcBef>
                  <a:spcPts val="0"/>
                </a:spcBef>
                <a:spcAft>
                  <a:spcPts val="0"/>
                </a:spcAft>
                <a:defRPr/>
              </a:pPr>
              <a:endParaRPr kumimoji="0" lang="ja-JP" altLang="en-US" kern="0">
                <a:solidFill>
                  <a:sysClr val="windowText" lastClr="000000"/>
                </a:solidFill>
                <a:latin typeface="+mn-lt"/>
                <a:ea typeface="HGPｺﾞｼｯｸE" pitchFamily="50" charset="-128"/>
              </a:endParaRPr>
            </a:p>
          </p:txBody>
        </p:sp>
        <p:sp>
          <p:nvSpPr>
            <p:cNvPr id="23" name="Rectangle 21"/>
            <p:cNvSpPr>
              <a:spLocks noChangeArrowheads="1"/>
            </p:cNvSpPr>
            <p:nvPr/>
          </p:nvSpPr>
          <p:spPr bwMode="auto">
            <a:xfrm>
              <a:off x="724" y="3533"/>
              <a:ext cx="1612" cy="155"/>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kumimoji="0" lang="en-US" altLang="ja-JP" sz="1600" b="1" kern="0" dirty="0">
                  <a:solidFill>
                    <a:srgbClr val="000000"/>
                  </a:solidFill>
                  <a:latin typeface="+mn-lt"/>
                  <a:ea typeface="HGPｺﾞｼｯｸE" pitchFamily="50" charset="-128"/>
                </a:rPr>
                <a:t>Time after reprocessing (year)</a:t>
              </a:r>
              <a:endParaRPr kumimoji="0" lang="ja-JP" altLang="en-US" sz="1600" kern="0" dirty="0">
                <a:solidFill>
                  <a:sysClr val="windowText" lastClr="000000"/>
                </a:solidFill>
                <a:latin typeface="+mn-lt"/>
                <a:ea typeface="HGPｺﾞｼｯｸE" pitchFamily="50" charset="-128"/>
              </a:endParaRPr>
            </a:p>
          </p:txBody>
        </p:sp>
        <p:sp>
          <p:nvSpPr>
            <p:cNvPr id="24" name="Line 22"/>
            <p:cNvSpPr>
              <a:spLocks noChangeShapeType="1"/>
            </p:cNvSpPr>
            <p:nvPr/>
          </p:nvSpPr>
          <p:spPr bwMode="auto">
            <a:xfrm>
              <a:off x="700" y="2147"/>
              <a:ext cx="1803" cy="1"/>
            </a:xfrm>
            <a:prstGeom prst="line">
              <a:avLst/>
            </a:prstGeom>
            <a:noFill/>
            <a:ln w="25400">
              <a:solidFill>
                <a:srgbClr val="206BFF"/>
              </a:solidFill>
              <a:round/>
              <a:headEnd/>
              <a:tailEnd/>
            </a:ln>
          </p:spPr>
          <p:txBody>
            <a:bodyPr/>
            <a:lstStyle/>
            <a:p>
              <a:pPr fontAlgn="auto">
                <a:spcBef>
                  <a:spcPts val="0"/>
                </a:spcBef>
                <a:spcAft>
                  <a:spcPts val="0"/>
                </a:spcAft>
                <a:defRPr/>
              </a:pPr>
              <a:endParaRPr kumimoji="0" lang="ja-JP" altLang="en-US" kern="0">
                <a:solidFill>
                  <a:sysClr val="windowText" lastClr="000000"/>
                </a:solidFill>
                <a:latin typeface="+mn-lt"/>
                <a:ea typeface="+mn-ea"/>
              </a:endParaRPr>
            </a:p>
          </p:txBody>
        </p:sp>
        <p:sp>
          <p:nvSpPr>
            <p:cNvPr id="25" name="Rectangle 23"/>
            <p:cNvSpPr>
              <a:spLocks noChangeArrowheads="1"/>
            </p:cNvSpPr>
            <p:nvPr/>
          </p:nvSpPr>
          <p:spPr bwMode="auto">
            <a:xfrm>
              <a:off x="888" y="3403"/>
              <a:ext cx="153" cy="13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kumimoji="0" lang="en-US" altLang="ja-JP" sz="1400" kern="0">
                  <a:solidFill>
                    <a:srgbClr val="000000"/>
                  </a:solidFill>
                  <a:latin typeface="+mn-lt"/>
                  <a:ea typeface="HGPｺﾞｼｯｸE" pitchFamily="50" charset="-128"/>
                </a:rPr>
                <a:t>10</a:t>
              </a:r>
              <a:r>
                <a:rPr kumimoji="0" lang="en-US" altLang="ja-JP" sz="1400" kern="0" baseline="30000">
                  <a:solidFill>
                    <a:srgbClr val="000000"/>
                  </a:solidFill>
                  <a:latin typeface="+mn-lt"/>
                  <a:ea typeface="HGPｺﾞｼｯｸE" pitchFamily="50" charset="-128"/>
                </a:rPr>
                <a:t>1</a:t>
              </a:r>
              <a:endParaRPr kumimoji="0" lang="en-US" altLang="ja-JP" sz="1400" kern="0" baseline="30000">
                <a:solidFill>
                  <a:sysClr val="windowText" lastClr="000000"/>
                </a:solidFill>
                <a:latin typeface="+mn-lt"/>
                <a:ea typeface="HGPｺﾞｼｯｸE" pitchFamily="50" charset="-128"/>
              </a:endParaRPr>
            </a:p>
          </p:txBody>
        </p:sp>
        <p:sp>
          <p:nvSpPr>
            <p:cNvPr id="26" name="Rectangle 24"/>
            <p:cNvSpPr>
              <a:spLocks noChangeArrowheads="1"/>
            </p:cNvSpPr>
            <p:nvPr/>
          </p:nvSpPr>
          <p:spPr bwMode="auto">
            <a:xfrm>
              <a:off x="1149" y="3403"/>
              <a:ext cx="153" cy="13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kumimoji="0" lang="en-US" altLang="ja-JP" sz="1400" kern="0">
                  <a:solidFill>
                    <a:srgbClr val="000000"/>
                  </a:solidFill>
                  <a:latin typeface="+mn-lt"/>
                  <a:ea typeface="HGPｺﾞｼｯｸE" pitchFamily="50" charset="-128"/>
                </a:rPr>
                <a:t>10</a:t>
              </a:r>
              <a:r>
                <a:rPr kumimoji="0" lang="en-US" altLang="ja-JP" sz="1400" kern="0" baseline="30000">
                  <a:solidFill>
                    <a:srgbClr val="000000"/>
                  </a:solidFill>
                  <a:latin typeface="+mn-lt"/>
                  <a:ea typeface="HGPｺﾞｼｯｸE" pitchFamily="50" charset="-128"/>
                </a:rPr>
                <a:t>2</a:t>
              </a:r>
              <a:endParaRPr kumimoji="0" lang="en-US" altLang="ja-JP" sz="1400" kern="0" baseline="30000">
                <a:solidFill>
                  <a:sysClr val="windowText" lastClr="000000"/>
                </a:solidFill>
                <a:latin typeface="+mn-lt"/>
                <a:ea typeface="HGPｺﾞｼｯｸE" pitchFamily="50" charset="-128"/>
              </a:endParaRPr>
            </a:p>
          </p:txBody>
        </p:sp>
        <p:sp>
          <p:nvSpPr>
            <p:cNvPr id="27" name="Rectangle 25"/>
            <p:cNvSpPr>
              <a:spLocks noChangeArrowheads="1"/>
            </p:cNvSpPr>
            <p:nvPr/>
          </p:nvSpPr>
          <p:spPr bwMode="auto">
            <a:xfrm>
              <a:off x="1410" y="3403"/>
              <a:ext cx="153" cy="13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kumimoji="0" lang="en-US" altLang="ja-JP" sz="1400" kern="0">
                  <a:solidFill>
                    <a:srgbClr val="000000"/>
                  </a:solidFill>
                  <a:latin typeface="+mn-lt"/>
                  <a:ea typeface="HGPｺﾞｼｯｸE" pitchFamily="50" charset="-128"/>
                </a:rPr>
                <a:t>10</a:t>
              </a:r>
              <a:r>
                <a:rPr kumimoji="0" lang="en-US" altLang="ja-JP" sz="1400" kern="0" baseline="30000">
                  <a:solidFill>
                    <a:srgbClr val="000000"/>
                  </a:solidFill>
                  <a:latin typeface="+mn-lt"/>
                  <a:ea typeface="HGPｺﾞｼｯｸE" pitchFamily="50" charset="-128"/>
                </a:rPr>
                <a:t>3</a:t>
              </a:r>
              <a:endParaRPr kumimoji="0" lang="en-US" altLang="ja-JP" sz="1400" kern="0" baseline="30000">
                <a:solidFill>
                  <a:sysClr val="windowText" lastClr="000000"/>
                </a:solidFill>
                <a:latin typeface="+mn-lt"/>
                <a:ea typeface="HGPｺﾞｼｯｸE" pitchFamily="50" charset="-128"/>
              </a:endParaRPr>
            </a:p>
          </p:txBody>
        </p:sp>
        <p:sp>
          <p:nvSpPr>
            <p:cNvPr id="28" name="Rectangle 26"/>
            <p:cNvSpPr>
              <a:spLocks noChangeArrowheads="1"/>
            </p:cNvSpPr>
            <p:nvPr/>
          </p:nvSpPr>
          <p:spPr bwMode="auto">
            <a:xfrm>
              <a:off x="1670" y="3403"/>
              <a:ext cx="153" cy="13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kumimoji="0" lang="en-US" altLang="ja-JP" sz="1400" kern="0">
                  <a:solidFill>
                    <a:srgbClr val="000000"/>
                  </a:solidFill>
                  <a:latin typeface="+mn-lt"/>
                  <a:ea typeface="HGPｺﾞｼｯｸE" pitchFamily="50" charset="-128"/>
                </a:rPr>
                <a:t>10</a:t>
              </a:r>
              <a:r>
                <a:rPr kumimoji="0" lang="en-US" altLang="ja-JP" sz="1400" kern="0" baseline="30000">
                  <a:solidFill>
                    <a:srgbClr val="000000"/>
                  </a:solidFill>
                  <a:latin typeface="+mn-lt"/>
                  <a:ea typeface="HGPｺﾞｼｯｸE" pitchFamily="50" charset="-128"/>
                </a:rPr>
                <a:t>4</a:t>
              </a:r>
              <a:endParaRPr kumimoji="0" lang="en-US" altLang="ja-JP" sz="1400" kern="0" baseline="30000">
                <a:solidFill>
                  <a:sysClr val="windowText" lastClr="000000"/>
                </a:solidFill>
                <a:latin typeface="+mn-lt"/>
                <a:ea typeface="HGPｺﾞｼｯｸE" pitchFamily="50" charset="-128"/>
              </a:endParaRPr>
            </a:p>
          </p:txBody>
        </p:sp>
        <p:sp>
          <p:nvSpPr>
            <p:cNvPr id="29" name="Rectangle 27"/>
            <p:cNvSpPr>
              <a:spLocks noChangeArrowheads="1"/>
            </p:cNvSpPr>
            <p:nvPr/>
          </p:nvSpPr>
          <p:spPr bwMode="auto">
            <a:xfrm>
              <a:off x="1932" y="3403"/>
              <a:ext cx="153" cy="13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kumimoji="0" lang="en-US" altLang="ja-JP" sz="1400" kern="0">
                  <a:solidFill>
                    <a:srgbClr val="000000"/>
                  </a:solidFill>
                  <a:latin typeface="+mn-lt"/>
                  <a:ea typeface="HGPｺﾞｼｯｸE" pitchFamily="50" charset="-128"/>
                </a:rPr>
                <a:t>10</a:t>
              </a:r>
              <a:r>
                <a:rPr kumimoji="0" lang="en-US" altLang="ja-JP" sz="1400" kern="0" baseline="30000">
                  <a:solidFill>
                    <a:srgbClr val="000000"/>
                  </a:solidFill>
                  <a:latin typeface="+mn-lt"/>
                  <a:ea typeface="HGPｺﾞｼｯｸE" pitchFamily="50" charset="-128"/>
                </a:rPr>
                <a:t>5</a:t>
              </a:r>
              <a:endParaRPr kumimoji="0" lang="en-US" altLang="ja-JP" sz="1400" kern="0" baseline="30000">
                <a:solidFill>
                  <a:sysClr val="windowText" lastClr="000000"/>
                </a:solidFill>
                <a:latin typeface="+mn-lt"/>
                <a:ea typeface="HGPｺﾞｼｯｸE" pitchFamily="50" charset="-128"/>
              </a:endParaRPr>
            </a:p>
          </p:txBody>
        </p:sp>
        <p:sp>
          <p:nvSpPr>
            <p:cNvPr id="30" name="Rectangle 28"/>
            <p:cNvSpPr>
              <a:spLocks noChangeArrowheads="1"/>
            </p:cNvSpPr>
            <p:nvPr/>
          </p:nvSpPr>
          <p:spPr bwMode="auto">
            <a:xfrm>
              <a:off x="2193" y="3403"/>
              <a:ext cx="153" cy="13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kumimoji="0" lang="en-US" altLang="ja-JP" sz="1400" kern="0">
                  <a:solidFill>
                    <a:srgbClr val="000000"/>
                  </a:solidFill>
                  <a:latin typeface="+mn-lt"/>
                  <a:ea typeface="HGPｺﾞｼｯｸE" pitchFamily="50" charset="-128"/>
                </a:rPr>
                <a:t>10</a:t>
              </a:r>
              <a:r>
                <a:rPr kumimoji="0" lang="en-US" altLang="ja-JP" sz="1400" kern="0" baseline="30000">
                  <a:solidFill>
                    <a:srgbClr val="000000"/>
                  </a:solidFill>
                  <a:latin typeface="+mn-lt"/>
                  <a:ea typeface="HGPｺﾞｼｯｸE" pitchFamily="50" charset="-128"/>
                </a:rPr>
                <a:t>6</a:t>
              </a:r>
              <a:endParaRPr kumimoji="0" lang="en-US" altLang="ja-JP" sz="1400" kern="0" baseline="30000">
                <a:solidFill>
                  <a:sysClr val="windowText" lastClr="000000"/>
                </a:solidFill>
                <a:latin typeface="+mn-lt"/>
                <a:ea typeface="HGPｺﾞｼｯｸE" pitchFamily="50" charset="-128"/>
              </a:endParaRPr>
            </a:p>
          </p:txBody>
        </p:sp>
        <p:sp>
          <p:nvSpPr>
            <p:cNvPr id="31" name="Rectangle 29"/>
            <p:cNvSpPr>
              <a:spLocks noChangeArrowheads="1"/>
            </p:cNvSpPr>
            <p:nvPr/>
          </p:nvSpPr>
          <p:spPr bwMode="auto">
            <a:xfrm>
              <a:off x="2454" y="3403"/>
              <a:ext cx="153" cy="13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kumimoji="0" lang="en-US" altLang="ja-JP" sz="1400" kern="0">
                  <a:solidFill>
                    <a:srgbClr val="000000"/>
                  </a:solidFill>
                  <a:latin typeface="+mn-lt"/>
                  <a:ea typeface="HGPｺﾞｼｯｸE" pitchFamily="50" charset="-128"/>
                </a:rPr>
                <a:t>10</a:t>
              </a:r>
              <a:r>
                <a:rPr kumimoji="0" lang="en-US" altLang="ja-JP" sz="1400" kern="0" baseline="30000">
                  <a:solidFill>
                    <a:srgbClr val="000000"/>
                  </a:solidFill>
                  <a:latin typeface="+mn-lt"/>
                  <a:ea typeface="HGPｺﾞｼｯｸE" pitchFamily="50" charset="-128"/>
                </a:rPr>
                <a:t>7</a:t>
              </a:r>
              <a:endParaRPr kumimoji="0" lang="en-US" altLang="ja-JP" sz="1400" kern="0" baseline="30000">
                <a:solidFill>
                  <a:sysClr val="windowText" lastClr="000000"/>
                </a:solidFill>
                <a:latin typeface="+mn-lt"/>
                <a:ea typeface="HGPｺﾞｼｯｸE" pitchFamily="50" charset="-128"/>
              </a:endParaRPr>
            </a:p>
          </p:txBody>
        </p:sp>
        <p:sp>
          <p:nvSpPr>
            <p:cNvPr id="32" name="Rectangle 30"/>
            <p:cNvSpPr>
              <a:spLocks noChangeArrowheads="1"/>
            </p:cNvSpPr>
            <p:nvPr/>
          </p:nvSpPr>
          <p:spPr bwMode="auto">
            <a:xfrm>
              <a:off x="499" y="3307"/>
              <a:ext cx="153" cy="13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kumimoji="0" lang="en-US" altLang="ja-JP" sz="1400" kern="0">
                  <a:solidFill>
                    <a:srgbClr val="000000"/>
                  </a:solidFill>
                  <a:latin typeface="+mn-lt"/>
                  <a:ea typeface="HGPｺﾞｼｯｸE" pitchFamily="50" charset="-128"/>
                </a:rPr>
                <a:t>10</a:t>
              </a:r>
              <a:r>
                <a:rPr kumimoji="0" lang="en-US" altLang="ja-JP" sz="1400" kern="0" baseline="30000">
                  <a:solidFill>
                    <a:srgbClr val="000000"/>
                  </a:solidFill>
                  <a:latin typeface="+mn-lt"/>
                  <a:ea typeface="HGPｺﾞｼｯｸE" pitchFamily="50" charset="-128"/>
                </a:rPr>
                <a:t>3</a:t>
              </a:r>
              <a:endParaRPr kumimoji="0" lang="en-US" altLang="ja-JP" sz="1400" kern="0" baseline="30000">
                <a:solidFill>
                  <a:sysClr val="windowText" lastClr="000000"/>
                </a:solidFill>
                <a:latin typeface="+mn-lt"/>
                <a:ea typeface="HGPｺﾞｼｯｸE" pitchFamily="50" charset="-128"/>
              </a:endParaRPr>
            </a:p>
          </p:txBody>
        </p:sp>
        <p:sp>
          <p:nvSpPr>
            <p:cNvPr id="33" name="Rectangle 31"/>
            <p:cNvSpPr>
              <a:spLocks noChangeArrowheads="1"/>
            </p:cNvSpPr>
            <p:nvPr/>
          </p:nvSpPr>
          <p:spPr bwMode="auto">
            <a:xfrm>
              <a:off x="499" y="3001"/>
              <a:ext cx="153" cy="13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kumimoji="0" lang="en-US" altLang="ja-JP" sz="1400" kern="0">
                  <a:solidFill>
                    <a:srgbClr val="000000"/>
                  </a:solidFill>
                  <a:latin typeface="+mn-lt"/>
                  <a:ea typeface="HGPｺﾞｼｯｸE" pitchFamily="50" charset="-128"/>
                </a:rPr>
                <a:t>10</a:t>
              </a:r>
              <a:r>
                <a:rPr kumimoji="0" lang="en-US" altLang="ja-JP" sz="1400" kern="0" baseline="30000">
                  <a:solidFill>
                    <a:srgbClr val="000000"/>
                  </a:solidFill>
                  <a:latin typeface="+mn-lt"/>
                  <a:ea typeface="HGPｺﾞｼｯｸE" pitchFamily="50" charset="-128"/>
                </a:rPr>
                <a:t>4</a:t>
              </a:r>
              <a:endParaRPr kumimoji="0" lang="en-US" altLang="ja-JP" sz="1400" kern="0" baseline="30000">
                <a:solidFill>
                  <a:sysClr val="windowText" lastClr="000000"/>
                </a:solidFill>
                <a:latin typeface="+mn-lt"/>
                <a:ea typeface="HGPｺﾞｼｯｸE" pitchFamily="50" charset="-128"/>
              </a:endParaRPr>
            </a:p>
          </p:txBody>
        </p:sp>
        <p:sp>
          <p:nvSpPr>
            <p:cNvPr id="34" name="Rectangle 32"/>
            <p:cNvSpPr>
              <a:spLocks noChangeArrowheads="1"/>
            </p:cNvSpPr>
            <p:nvPr/>
          </p:nvSpPr>
          <p:spPr bwMode="auto">
            <a:xfrm>
              <a:off x="499" y="2696"/>
              <a:ext cx="153" cy="13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kumimoji="0" lang="en-US" altLang="ja-JP" sz="1400" kern="0">
                  <a:solidFill>
                    <a:srgbClr val="000000"/>
                  </a:solidFill>
                  <a:latin typeface="+mn-lt"/>
                  <a:ea typeface="HGPｺﾞｼｯｸE" pitchFamily="50" charset="-128"/>
                </a:rPr>
                <a:t>10</a:t>
              </a:r>
              <a:r>
                <a:rPr kumimoji="0" lang="en-US" altLang="ja-JP" sz="1400" kern="0" baseline="30000">
                  <a:solidFill>
                    <a:srgbClr val="000000"/>
                  </a:solidFill>
                  <a:latin typeface="+mn-lt"/>
                  <a:ea typeface="HGPｺﾞｼｯｸE" pitchFamily="50" charset="-128"/>
                </a:rPr>
                <a:t>5</a:t>
              </a:r>
              <a:endParaRPr kumimoji="0" lang="en-US" altLang="ja-JP" sz="1400" kern="0" baseline="30000">
                <a:solidFill>
                  <a:sysClr val="windowText" lastClr="000000"/>
                </a:solidFill>
                <a:latin typeface="+mn-lt"/>
                <a:ea typeface="HGPｺﾞｼｯｸE" pitchFamily="50" charset="-128"/>
              </a:endParaRPr>
            </a:p>
          </p:txBody>
        </p:sp>
        <p:sp>
          <p:nvSpPr>
            <p:cNvPr id="35" name="Rectangle 33"/>
            <p:cNvSpPr>
              <a:spLocks noChangeArrowheads="1"/>
            </p:cNvSpPr>
            <p:nvPr/>
          </p:nvSpPr>
          <p:spPr bwMode="auto">
            <a:xfrm>
              <a:off x="499" y="2390"/>
              <a:ext cx="153" cy="13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kumimoji="0" lang="en-US" altLang="ja-JP" sz="1400" kern="0">
                  <a:solidFill>
                    <a:srgbClr val="000000"/>
                  </a:solidFill>
                  <a:latin typeface="+mn-lt"/>
                  <a:ea typeface="HGPｺﾞｼｯｸE" pitchFamily="50" charset="-128"/>
                </a:rPr>
                <a:t>10</a:t>
              </a:r>
              <a:r>
                <a:rPr kumimoji="0" lang="en-US" altLang="ja-JP" sz="1400" kern="0" baseline="30000">
                  <a:solidFill>
                    <a:srgbClr val="000000"/>
                  </a:solidFill>
                  <a:latin typeface="+mn-lt"/>
                  <a:ea typeface="HGPｺﾞｼｯｸE" pitchFamily="50" charset="-128"/>
                </a:rPr>
                <a:t>6</a:t>
              </a:r>
              <a:endParaRPr kumimoji="0" lang="en-US" altLang="ja-JP" sz="1400" kern="0" baseline="30000">
                <a:solidFill>
                  <a:sysClr val="windowText" lastClr="000000"/>
                </a:solidFill>
                <a:latin typeface="+mn-lt"/>
                <a:ea typeface="HGPｺﾞｼｯｸE" pitchFamily="50" charset="-128"/>
              </a:endParaRPr>
            </a:p>
          </p:txBody>
        </p:sp>
        <p:sp>
          <p:nvSpPr>
            <p:cNvPr id="36" name="Rectangle 34"/>
            <p:cNvSpPr>
              <a:spLocks noChangeArrowheads="1"/>
            </p:cNvSpPr>
            <p:nvPr/>
          </p:nvSpPr>
          <p:spPr bwMode="auto">
            <a:xfrm>
              <a:off x="499" y="2085"/>
              <a:ext cx="153" cy="13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kumimoji="0" lang="en-US" altLang="ja-JP" sz="1400" kern="0">
                  <a:solidFill>
                    <a:srgbClr val="000000"/>
                  </a:solidFill>
                  <a:latin typeface="+mn-lt"/>
                  <a:ea typeface="HGPｺﾞｼｯｸE" pitchFamily="50" charset="-128"/>
                </a:rPr>
                <a:t>10</a:t>
              </a:r>
              <a:r>
                <a:rPr kumimoji="0" lang="en-US" altLang="ja-JP" sz="1400" kern="0" baseline="30000">
                  <a:solidFill>
                    <a:srgbClr val="000000"/>
                  </a:solidFill>
                  <a:latin typeface="+mn-lt"/>
                  <a:ea typeface="HGPｺﾞｼｯｸE" pitchFamily="50" charset="-128"/>
                </a:rPr>
                <a:t>7</a:t>
              </a:r>
              <a:endParaRPr kumimoji="0" lang="en-US" altLang="ja-JP" sz="1400" kern="0" baseline="30000">
                <a:solidFill>
                  <a:sysClr val="windowText" lastClr="000000"/>
                </a:solidFill>
                <a:latin typeface="+mn-lt"/>
                <a:ea typeface="HGPｺﾞｼｯｸE" pitchFamily="50" charset="-128"/>
              </a:endParaRPr>
            </a:p>
          </p:txBody>
        </p:sp>
        <p:sp>
          <p:nvSpPr>
            <p:cNvPr id="37" name="Rectangle 35"/>
            <p:cNvSpPr>
              <a:spLocks noChangeArrowheads="1"/>
            </p:cNvSpPr>
            <p:nvPr/>
          </p:nvSpPr>
          <p:spPr bwMode="auto">
            <a:xfrm>
              <a:off x="499" y="1779"/>
              <a:ext cx="153" cy="13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kumimoji="0" lang="en-US" altLang="ja-JP" sz="1400" kern="0">
                  <a:solidFill>
                    <a:srgbClr val="000000"/>
                  </a:solidFill>
                  <a:latin typeface="+mn-lt"/>
                  <a:ea typeface="HGPｺﾞｼｯｸE" pitchFamily="50" charset="-128"/>
                </a:rPr>
                <a:t>10</a:t>
              </a:r>
              <a:r>
                <a:rPr kumimoji="0" lang="en-US" altLang="ja-JP" sz="1400" kern="0" baseline="30000">
                  <a:solidFill>
                    <a:srgbClr val="000000"/>
                  </a:solidFill>
                  <a:latin typeface="+mn-lt"/>
                  <a:ea typeface="HGPｺﾞｼｯｸE" pitchFamily="50" charset="-128"/>
                </a:rPr>
                <a:t>8</a:t>
              </a:r>
              <a:endParaRPr kumimoji="0" lang="en-US" altLang="ja-JP" sz="1400" kern="0" baseline="30000">
                <a:solidFill>
                  <a:sysClr val="windowText" lastClr="000000"/>
                </a:solidFill>
                <a:latin typeface="+mn-lt"/>
                <a:ea typeface="HGPｺﾞｼｯｸE" pitchFamily="50" charset="-128"/>
              </a:endParaRPr>
            </a:p>
          </p:txBody>
        </p:sp>
        <p:sp>
          <p:nvSpPr>
            <p:cNvPr id="38" name="Rectangle 36"/>
            <p:cNvSpPr>
              <a:spLocks noChangeArrowheads="1"/>
            </p:cNvSpPr>
            <p:nvPr/>
          </p:nvSpPr>
          <p:spPr bwMode="auto">
            <a:xfrm>
              <a:off x="499" y="1474"/>
              <a:ext cx="153" cy="13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kumimoji="0" lang="en-US" altLang="ja-JP" sz="1400" kern="0">
                  <a:solidFill>
                    <a:srgbClr val="000000"/>
                  </a:solidFill>
                  <a:latin typeface="+mn-lt"/>
                  <a:ea typeface="HGPｺﾞｼｯｸE" pitchFamily="50" charset="-128"/>
                </a:rPr>
                <a:t>10</a:t>
              </a:r>
              <a:r>
                <a:rPr kumimoji="0" lang="en-US" altLang="ja-JP" sz="1400" kern="0" baseline="30000">
                  <a:solidFill>
                    <a:srgbClr val="000000"/>
                  </a:solidFill>
                  <a:latin typeface="+mn-lt"/>
                  <a:ea typeface="HGPｺﾞｼｯｸE" pitchFamily="50" charset="-128"/>
                </a:rPr>
                <a:t>9</a:t>
              </a:r>
              <a:endParaRPr kumimoji="0" lang="en-US" altLang="ja-JP" sz="1400" kern="0" baseline="30000">
                <a:solidFill>
                  <a:sysClr val="windowText" lastClr="000000"/>
                </a:solidFill>
                <a:latin typeface="+mn-lt"/>
                <a:ea typeface="HGPｺﾞｼｯｸE" pitchFamily="50" charset="-128"/>
              </a:endParaRPr>
            </a:p>
          </p:txBody>
        </p:sp>
        <p:sp>
          <p:nvSpPr>
            <p:cNvPr id="39" name="Rectangle 37"/>
            <p:cNvSpPr>
              <a:spLocks noChangeArrowheads="1"/>
            </p:cNvSpPr>
            <p:nvPr/>
          </p:nvSpPr>
          <p:spPr bwMode="auto">
            <a:xfrm>
              <a:off x="469" y="1168"/>
              <a:ext cx="192" cy="136"/>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kumimoji="0" lang="en-US" altLang="ja-JP" sz="1400" kern="0">
                  <a:solidFill>
                    <a:srgbClr val="000000"/>
                  </a:solidFill>
                  <a:latin typeface="+mn-lt"/>
                  <a:ea typeface="HGPｺﾞｼｯｸE" pitchFamily="50" charset="-128"/>
                </a:rPr>
                <a:t>10</a:t>
              </a:r>
              <a:r>
                <a:rPr kumimoji="0" lang="en-US" altLang="ja-JP" sz="1400" kern="0" baseline="30000">
                  <a:solidFill>
                    <a:srgbClr val="000000"/>
                  </a:solidFill>
                  <a:latin typeface="+mn-lt"/>
                  <a:ea typeface="HGPｺﾞｼｯｸE" pitchFamily="50" charset="-128"/>
                </a:rPr>
                <a:t>10</a:t>
              </a:r>
              <a:endParaRPr kumimoji="0" lang="en-US" altLang="ja-JP" sz="1400" kern="0" baseline="30000">
                <a:solidFill>
                  <a:sysClr val="windowText" lastClr="000000"/>
                </a:solidFill>
                <a:latin typeface="+mn-lt"/>
                <a:ea typeface="HGPｺﾞｼｯｸE" pitchFamily="50" charset="-128"/>
              </a:endParaRPr>
            </a:p>
          </p:txBody>
        </p:sp>
        <p:sp>
          <p:nvSpPr>
            <p:cNvPr id="40" name="Freeform 38"/>
            <p:cNvSpPr>
              <a:spLocks/>
            </p:cNvSpPr>
            <p:nvPr/>
          </p:nvSpPr>
          <p:spPr bwMode="auto">
            <a:xfrm>
              <a:off x="700" y="1301"/>
              <a:ext cx="1799" cy="1585"/>
            </a:xfrm>
            <a:custGeom>
              <a:avLst/>
              <a:gdLst>
                <a:gd name="T0" fmla="*/ 0 w 1218"/>
                <a:gd name="T1" fmla="*/ 0 h 1074"/>
                <a:gd name="T2" fmla="*/ 151 w 1218"/>
                <a:gd name="T3" fmla="*/ 21 h 1074"/>
                <a:gd name="T4" fmla="*/ 312 w 1218"/>
                <a:gd name="T5" fmla="*/ 69 h 1074"/>
                <a:gd name="T6" fmla="*/ 394 w 1218"/>
                <a:gd name="T7" fmla="*/ 120 h 1074"/>
                <a:gd name="T8" fmla="*/ 483 w 1218"/>
                <a:gd name="T9" fmla="*/ 207 h 1074"/>
                <a:gd name="T10" fmla="*/ 576 w 1218"/>
                <a:gd name="T11" fmla="*/ 319 h 1074"/>
                <a:gd name="T12" fmla="*/ 724 w 1218"/>
                <a:gd name="T13" fmla="*/ 443 h 1074"/>
                <a:gd name="T14" fmla="*/ 821 w 1218"/>
                <a:gd name="T15" fmla="*/ 620 h 1074"/>
                <a:gd name="T16" fmla="*/ 908 w 1218"/>
                <a:gd name="T17" fmla="*/ 773 h 1074"/>
                <a:gd name="T18" fmla="*/ 1092 w 1218"/>
                <a:gd name="T19" fmla="*/ 906 h 1074"/>
                <a:gd name="T20" fmla="*/ 1179 w 1218"/>
                <a:gd name="T21" fmla="*/ 1008 h 1074"/>
                <a:gd name="T22" fmla="*/ 1227 w 1218"/>
                <a:gd name="T23" fmla="*/ 1088 h 1074"/>
                <a:gd name="T24" fmla="*/ 1272 w 1218"/>
                <a:gd name="T25" fmla="*/ 1160 h 1074"/>
                <a:gd name="T26" fmla="*/ 1347 w 1218"/>
                <a:gd name="T27" fmla="*/ 1212 h 1074"/>
                <a:gd name="T28" fmla="*/ 1471 w 1218"/>
                <a:gd name="T29" fmla="*/ 1216 h 1074"/>
                <a:gd name="T30" fmla="*/ 1583 w 1218"/>
                <a:gd name="T31" fmla="*/ 1244 h 1074"/>
                <a:gd name="T32" fmla="*/ 1684 w 1218"/>
                <a:gd name="T33" fmla="*/ 1319 h 1074"/>
                <a:gd name="T34" fmla="*/ 1730 w 1218"/>
                <a:gd name="T35" fmla="*/ 1398 h 1074"/>
                <a:gd name="T36" fmla="*/ 1799 w 1218"/>
                <a:gd name="T37" fmla="*/ 1585 h 107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18"/>
                <a:gd name="T58" fmla="*/ 0 h 1074"/>
                <a:gd name="T59" fmla="*/ 1218 w 1218"/>
                <a:gd name="T60" fmla="*/ 1074 h 107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18" h="1074">
                  <a:moveTo>
                    <a:pt x="0" y="0"/>
                  </a:moveTo>
                  <a:cubicBezTo>
                    <a:pt x="37" y="7"/>
                    <a:pt x="42" y="2"/>
                    <a:pt x="102" y="14"/>
                  </a:cubicBezTo>
                  <a:cubicBezTo>
                    <a:pt x="165" y="29"/>
                    <a:pt x="169" y="30"/>
                    <a:pt x="211" y="47"/>
                  </a:cubicBezTo>
                  <a:cubicBezTo>
                    <a:pt x="232" y="59"/>
                    <a:pt x="232" y="56"/>
                    <a:pt x="267" y="81"/>
                  </a:cubicBezTo>
                  <a:cubicBezTo>
                    <a:pt x="298" y="107"/>
                    <a:pt x="301" y="116"/>
                    <a:pt x="327" y="140"/>
                  </a:cubicBezTo>
                  <a:cubicBezTo>
                    <a:pt x="341" y="162"/>
                    <a:pt x="360" y="182"/>
                    <a:pt x="390" y="216"/>
                  </a:cubicBezTo>
                  <a:cubicBezTo>
                    <a:pt x="408" y="245"/>
                    <a:pt x="453" y="258"/>
                    <a:pt x="490" y="300"/>
                  </a:cubicBezTo>
                  <a:cubicBezTo>
                    <a:pt x="511" y="332"/>
                    <a:pt x="535" y="371"/>
                    <a:pt x="556" y="420"/>
                  </a:cubicBezTo>
                  <a:cubicBezTo>
                    <a:pt x="579" y="462"/>
                    <a:pt x="589" y="474"/>
                    <a:pt x="615" y="524"/>
                  </a:cubicBezTo>
                  <a:cubicBezTo>
                    <a:pt x="682" y="564"/>
                    <a:pt x="708" y="589"/>
                    <a:pt x="739" y="614"/>
                  </a:cubicBezTo>
                  <a:cubicBezTo>
                    <a:pt x="759" y="639"/>
                    <a:pt x="786" y="659"/>
                    <a:pt x="798" y="683"/>
                  </a:cubicBezTo>
                  <a:cubicBezTo>
                    <a:pt x="820" y="719"/>
                    <a:pt x="821" y="720"/>
                    <a:pt x="831" y="737"/>
                  </a:cubicBezTo>
                  <a:cubicBezTo>
                    <a:pt x="841" y="754"/>
                    <a:pt x="848" y="772"/>
                    <a:pt x="861" y="786"/>
                  </a:cubicBezTo>
                  <a:cubicBezTo>
                    <a:pt x="876" y="799"/>
                    <a:pt x="890" y="815"/>
                    <a:pt x="912" y="821"/>
                  </a:cubicBezTo>
                  <a:cubicBezTo>
                    <a:pt x="934" y="827"/>
                    <a:pt x="969" y="820"/>
                    <a:pt x="996" y="824"/>
                  </a:cubicBezTo>
                  <a:cubicBezTo>
                    <a:pt x="1027" y="830"/>
                    <a:pt x="1038" y="828"/>
                    <a:pt x="1072" y="843"/>
                  </a:cubicBezTo>
                  <a:cubicBezTo>
                    <a:pt x="1101" y="864"/>
                    <a:pt x="1107" y="869"/>
                    <a:pt x="1140" y="894"/>
                  </a:cubicBezTo>
                  <a:cubicBezTo>
                    <a:pt x="1152" y="911"/>
                    <a:pt x="1149" y="911"/>
                    <a:pt x="1171" y="947"/>
                  </a:cubicBezTo>
                  <a:cubicBezTo>
                    <a:pt x="1191" y="1001"/>
                    <a:pt x="1191" y="992"/>
                    <a:pt x="1218" y="1074"/>
                  </a:cubicBezTo>
                </a:path>
              </a:pathLst>
            </a:custGeom>
            <a:noFill/>
            <a:ln w="38100">
              <a:solidFill>
                <a:srgbClr val="FF0000"/>
              </a:solidFill>
              <a:round/>
              <a:headEnd/>
              <a:tailEnd/>
            </a:ln>
          </p:spPr>
          <p:txBody>
            <a:bodyPr/>
            <a:lstStyle/>
            <a:p>
              <a:pPr fontAlgn="auto">
                <a:spcBef>
                  <a:spcPts val="0"/>
                </a:spcBef>
                <a:spcAft>
                  <a:spcPts val="0"/>
                </a:spcAft>
                <a:defRPr/>
              </a:pPr>
              <a:endParaRPr kumimoji="0" lang="ja-JP" altLang="en-US" kern="0">
                <a:solidFill>
                  <a:sysClr val="windowText" lastClr="000000"/>
                </a:solidFill>
                <a:latin typeface="+mn-lt"/>
                <a:ea typeface="HGPｺﾞｼｯｸE" pitchFamily="50" charset="-128"/>
              </a:endParaRPr>
            </a:p>
          </p:txBody>
        </p:sp>
        <p:sp>
          <p:nvSpPr>
            <p:cNvPr id="41" name="Rectangle 39"/>
            <p:cNvSpPr>
              <a:spLocks noChangeArrowheads="1"/>
            </p:cNvSpPr>
            <p:nvPr/>
          </p:nvSpPr>
          <p:spPr bwMode="auto">
            <a:xfrm>
              <a:off x="694" y="1229"/>
              <a:ext cx="1816" cy="2147"/>
            </a:xfrm>
            <a:prstGeom prst="rect">
              <a:avLst/>
            </a:prstGeom>
            <a:noFill/>
            <a:ln w="19050">
              <a:solidFill>
                <a:srgbClr val="0000FF"/>
              </a:solidFill>
              <a:miter lim="800000"/>
              <a:headEnd/>
              <a:tailEnd/>
            </a:ln>
          </p:spPr>
          <p:txBody>
            <a:bodyPr wrap="none" anchor="ctr"/>
            <a:lstStyle/>
            <a:p>
              <a:pPr fontAlgn="auto">
                <a:spcBef>
                  <a:spcPts val="0"/>
                </a:spcBef>
                <a:spcAft>
                  <a:spcPts val="0"/>
                </a:spcAft>
                <a:defRPr/>
              </a:pPr>
              <a:endParaRPr kumimoji="0" lang="ja-JP" altLang="en-US" kern="0">
                <a:solidFill>
                  <a:sysClr val="windowText" lastClr="000000"/>
                </a:solidFill>
                <a:latin typeface="+mn-lt"/>
                <a:ea typeface="HGPｺﾞｼｯｸE" pitchFamily="50" charset="-128"/>
              </a:endParaRPr>
            </a:p>
          </p:txBody>
        </p:sp>
      </p:grpSp>
      <p:sp>
        <p:nvSpPr>
          <p:cNvPr id="42" name="AutoShape 10"/>
          <p:cNvSpPr>
            <a:spLocks noChangeArrowheads="1"/>
          </p:cNvSpPr>
          <p:nvPr/>
        </p:nvSpPr>
        <p:spPr bwMode="auto">
          <a:xfrm>
            <a:off x="107950" y="757238"/>
            <a:ext cx="8928100" cy="969962"/>
          </a:xfrm>
          <a:prstGeom prst="roundRect">
            <a:avLst>
              <a:gd name="adj" fmla="val 11250"/>
            </a:avLst>
          </a:prstGeom>
          <a:solidFill>
            <a:srgbClr val="FFFF99"/>
          </a:solidFill>
          <a:ln w="9525">
            <a:solidFill>
              <a:srgbClr val="000000"/>
            </a:solidFill>
            <a:round/>
            <a:headEnd/>
            <a:tailEnd/>
          </a:ln>
          <a:effectLst>
            <a:outerShdw dist="35921" dir="2700000" algn="ctr" rotWithShape="0">
              <a:srgbClr val="B2B2B2"/>
            </a:outerShdw>
          </a:effectLst>
        </p:spPr>
        <p:txBody>
          <a:bodyPr wrap="none" anchor="ctr"/>
          <a:lstStyle/>
          <a:p>
            <a:pPr fontAlgn="auto">
              <a:spcBef>
                <a:spcPts val="0"/>
              </a:spcBef>
              <a:spcAft>
                <a:spcPts val="0"/>
              </a:spcAft>
              <a:defRPr/>
            </a:pPr>
            <a:endParaRPr kumimoji="0" lang="ja-JP" altLang="en-US" kern="0">
              <a:solidFill>
                <a:sysClr val="windowText" lastClr="000000"/>
              </a:solidFill>
              <a:latin typeface="+mn-lt"/>
              <a:ea typeface="HGPｺﾞｼｯｸE" pitchFamily="50" charset="-128"/>
            </a:endParaRPr>
          </a:p>
        </p:txBody>
      </p:sp>
      <p:sp>
        <p:nvSpPr>
          <p:cNvPr id="50" name="Line 50"/>
          <p:cNvSpPr>
            <a:spLocks noChangeShapeType="1"/>
          </p:cNvSpPr>
          <p:nvPr/>
        </p:nvSpPr>
        <p:spPr bwMode="auto">
          <a:xfrm>
            <a:off x="1808163" y="3895725"/>
            <a:ext cx="615950" cy="0"/>
          </a:xfrm>
          <a:prstGeom prst="line">
            <a:avLst/>
          </a:prstGeom>
          <a:noFill/>
          <a:ln w="38100">
            <a:solidFill>
              <a:srgbClr val="FF3399"/>
            </a:solidFill>
            <a:round/>
            <a:headEnd type="triangle" w="med" len="med"/>
            <a:tailEnd/>
          </a:ln>
        </p:spPr>
        <p:txBody>
          <a:bodyPr/>
          <a:lstStyle/>
          <a:p>
            <a:pPr fontAlgn="auto">
              <a:spcBef>
                <a:spcPts val="0"/>
              </a:spcBef>
              <a:spcAft>
                <a:spcPts val="0"/>
              </a:spcAft>
              <a:defRPr/>
            </a:pPr>
            <a:endParaRPr kumimoji="0" lang="ja-JP" altLang="en-US" kern="0">
              <a:solidFill>
                <a:sysClr val="windowText" lastClr="000000"/>
              </a:solidFill>
              <a:latin typeface="+mn-lt"/>
              <a:ea typeface="+mn-ea"/>
            </a:endParaRPr>
          </a:p>
        </p:txBody>
      </p:sp>
      <p:sp>
        <p:nvSpPr>
          <p:cNvPr id="51" name="Line 51"/>
          <p:cNvSpPr>
            <a:spLocks noChangeShapeType="1"/>
          </p:cNvSpPr>
          <p:nvPr/>
        </p:nvSpPr>
        <p:spPr bwMode="auto">
          <a:xfrm flipV="1">
            <a:off x="2101850" y="2803525"/>
            <a:ext cx="382588" cy="1073150"/>
          </a:xfrm>
          <a:prstGeom prst="line">
            <a:avLst/>
          </a:prstGeom>
          <a:noFill/>
          <a:ln w="12700">
            <a:solidFill>
              <a:srgbClr val="000000"/>
            </a:solidFill>
            <a:round/>
            <a:headEnd type="arrow" w="med" len="med"/>
            <a:tailEnd/>
          </a:ln>
        </p:spPr>
        <p:txBody>
          <a:bodyPr/>
          <a:lstStyle/>
          <a:p>
            <a:pPr fontAlgn="auto">
              <a:spcBef>
                <a:spcPts val="0"/>
              </a:spcBef>
              <a:spcAft>
                <a:spcPts val="0"/>
              </a:spcAft>
              <a:defRPr/>
            </a:pPr>
            <a:endParaRPr kumimoji="0" lang="ja-JP" altLang="en-US" kern="0">
              <a:solidFill>
                <a:sysClr val="windowText" lastClr="000000"/>
              </a:solidFill>
              <a:latin typeface="+mn-lt"/>
              <a:ea typeface="+mn-ea"/>
            </a:endParaRPr>
          </a:p>
        </p:txBody>
      </p:sp>
      <p:sp>
        <p:nvSpPr>
          <p:cNvPr id="52" name="Line 52"/>
          <p:cNvSpPr>
            <a:spLocks noChangeShapeType="1"/>
          </p:cNvSpPr>
          <p:nvPr/>
        </p:nvSpPr>
        <p:spPr bwMode="auto">
          <a:xfrm flipV="1">
            <a:off x="2708275" y="3649663"/>
            <a:ext cx="255588" cy="400050"/>
          </a:xfrm>
          <a:prstGeom prst="line">
            <a:avLst/>
          </a:prstGeom>
          <a:noFill/>
          <a:ln w="12700">
            <a:solidFill>
              <a:srgbClr val="000000"/>
            </a:solidFill>
            <a:round/>
            <a:headEnd type="arrow" w="med" len="med"/>
            <a:tailEnd/>
          </a:ln>
        </p:spPr>
        <p:txBody>
          <a:bodyPr/>
          <a:lstStyle/>
          <a:p>
            <a:pPr fontAlgn="auto">
              <a:spcBef>
                <a:spcPts val="0"/>
              </a:spcBef>
              <a:spcAft>
                <a:spcPts val="0"/>
              </a:spcAft>
              <a:defRPr/>
            </a:pPr>
            <a:endParaRPr kumimoji="0" lang="ja-JP" altLang="en-US" kern="0">
              <a:solidFill>
                <a:sysClr val="windowText" lastClr="000000"/>
              </a:solidFill>
              <a:latin typeface="+mn-lt"/>
              <a:ea typeface="+mn-ea"/>
            </a:endParaRPr>
          </a:p>
        </p:txBody>
      </p:sp>
      <p:sp>
        <p:nvSpPr>
          <p:cNvPr id="53" name="Line 53"/>
          <p:cNvSpPr>
            <a:spLocks noChangeShapeType="1"/>
          </p:cNvSpPr>
          <p:nvPr/>
        </p:nvSpPr>
        <p:spPr bwMode="auto">
          <a:xfrm flipV="1">
            <a:off x="1887538" y="4816475"/>
            <a:ext cx="371475" cy="387350"/>
          </a:xfrm>
          <a:prstGeom prst="line">
            <a:avLst/>
          </a:prstGeom>
          <a:noFill/>
          <a:ln w="12700">
            <a:solidFill>
              <a:srgbClr val="000000"/>
            </a:solidFill>
            <a:round/>
            <a:headEnd/>
            <a:tailEnd type="arrow" w="med" len="med"/>
          </a:ln>
        </p:spPr>
        <p:txBody>
          <a:bodyPr/>
          <a:lstStyle/>
          <a:p>
            <a:pPr fontAlgn="auto">
              <a:spcBef>
                <a:spcPts val="0"/>
              </a:spcBef>
              <a:spcAft>
                <a:spcPts val="0"/>
              </a:spcAft>
              <a:defRPr/>
            </a:pPr>
            <a:endParaRPr kumimoji="0" lang="ja-JP" altLang="en-US" kern="0">
              <a:solidFill>
                <a:sysClr val="windowText" lastClr="000000"/>
              </a:solidFill>
              <a:latin typeface="+mn-lt"/>
              <a:ea typeface="+mn-ea"/>
            </a:endParaRPr>
          </a:p>
        </p:txBody>
      </p:sp>
      <p:sp>
        <p:nvSpPr>
          <p:cNvPr id="54" name="Rectangle 54"/>
          <p:cNvSpPr>
            <a:spLocks noChangeArrowheads="1"/>
          </p:cNvSpPr>
          <p:nvPr/>
        </p:nvSpPr>
        <p:spPr bwMode="auto">
          <a:xfrm>
            <a:off x="803275" y="3802063"/>
            <a:ext cx="1025525" cy="215900"/>
          </a:xfrm>
          <a:prstGeom prst="rect">
            <a:avLst/>
          </a:prstGeom>
          <a:noFill/>
          <a:ln w="9525">
            <a:noFill/>
            <a:miter lim="800000"/>
            <a:headEnd/>
            <a:tailEnd/>
          </a:ln>
        </p:spPr>
        <p:txBody>
          <a:bodyPr wrap="none" lIns="0" tIns="0" rIns="0" bIns="0">
            <a:spAutoFit/>
          </a:bodyPr>
          <a:lstStyle/>
          <a:p>
            <a:pPr fontAlgn="auto">
              <a:spcBef>
                <a:spcPts val="0"/>
              </a:spcBef>
              <a:spcAft>
                <a:spcPts val="0"/>
              </a:spcAft>
              <a:defRPr/>
            </a:pPr>
            <a:r>
              <a:rPr kumimoji="0" lang="en-US" altLang="ja-JP" sz="1400" b="1" kern="0" dirty="0">
                <a:solidFill>
                  <a:srgbClr val="000000"/>
                </a:solidFill>
                <a:latin typeface="+mn-lt"/>
                <a:ea typeface="HGPｺﾞｼｯｸE" pitchFamily="50" charset="-128"/>
              </a:rPr>
              <a:t>Natural U (9t)</a:t>
            </a:r>
            <a:endParaRPr kumimoji="0" lang="ja-JP" altLang="en-US" sz="1400" kern="0" dirty="0">
              <a:solidFill>
                <a:sysClr val="windowText" lastClr="000000"/>
              </a:solidFill>
              <a:latin typeface="+mn-lt"/>
              <a:ea typeface="HGPｺﾞｼｯｸE" pitchFamily="50" charset="-128"/>
            </a:endParaRPr>
          </a:p>
        </p:txBody>
      </p:sp>
      <p:sp>
        <p:nvSpPr>
          <p:cNvPr id="4107" name="Text Box 45"/>
          <p:cNvSpPr txBox="1">
            <a:spLocks noChangeArrowheads="1"/>
          </p:cNvSpPr>
          <p:nvPr/>
        </p:nvSpPr>
        <p:spPr bwMode="auto">
          <a:xfrm>
            <a:off x="5508625" y="1916113"/>
            <a:ext cx="3455988"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nchor="ctr" anchorCtr="1">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200">
                <a:latin typeface="Calibri" pitchFamily="34" charset="0"/>
                <a:ea typeface="HGPｺﾞｼｯｸE" pitchFamily="50" charset="-128"/>
              </a:rPr>
              <a:t>Normalized by 32,000 tHM of 45 GWd/t spent fuel</a:t>
            </a:r>
            <a:endParaRPr lang="ja-JP" altLang="en-US" sz="1200">
              <a:latin typeface="Calibri" pitchFamily="34" charset="0"/>
              <a:ea typeface="HGPｺﾞｼｯｸE" pitchFamily="50" charset="-128"/>
            </a:endParaRPr>
          </a:p>
        </p:txBody>
      </p:sp>
      <p:sp>
        <p:nvSpPr>
          <p:cNvPr id="4108" name="Rectangle 83"/>
          <p:cNvSpPr>
            <a:spLocks noChangeArrowheads="1"/>
          </p:cNvSpPr>
          <p:nvPr/>
        </p:nvSpPr>
        <p:spPr bwMode="auto">
          <a:xfrm>
            <a:off x="4019550" y="3932238"/>
            <a:ext cx="1631950" cy="430212"/>
          </a:xfrm>
          <a:prstGeom prst="rect">
            <a:avLst/>
          </a:prstGeom>
          <a:solidFill>
            <a:srgbClr val="FFFFCC"/>
          </a:solidFill>
          <a:ln w="28575">
            <a:solidFill>
              <a:srgbClr val="0066FF"/>
            </a:solidFill>
            <a:miter lim="800000"/>
            <a:headEnd/>
            <a:tailEnd/>
          </a:ln>
        </p:spPr>
        <p:txBody>
          <a:bodyPr lIns="36000" tIns="0" rIns="36000" bIns="0">
            <a:spAutoFit/>
          </a:bodyPr>
          <a:lstStyle/>
          <a:p>
            <a:r>
              <a:rPr lang="en-US" altLang="ja-JP" sz="1400" b="1">
                <a:latin typeface="Calibri" pitchFamily="34" charset="0"/>
                <a:ea typeface="HGPｺﾞｼｯｸE" pitchFamily="50" charset="-128"/>
              </a:rPr>
              <a:t>MA transmutation</a:t>
            </a:r>
          </a:p>
          <a:p>
            <a:r>
              <a:rPr lang="en-US" altLang="ja-JP" sz="1400" b="1">
                <a:latin typeface="Calibri" pitchFamily="34" charset="0"/>
                <a:ea typeface="HGPｺﾞｼｯｸE" pitchFamily="50" charset="-128"/>
              </a:rPr>
              <a:t>+ FP partitioning</a:t>
            </a:r>
            <a:endParaRPr lang="ja-JP" altLang="en-US" sz="1400" b="1">
              <a:latin typeface="Calibri" pitchFamily="34" charset="0"/>
              <a:ea typeface="HGPｺﾞｼｯｸE" pitchFamily="50" charset="-128"/>
            </a:endParaRPr>
          </a:p>
        </p:txBody>
      </p:sp>
      <p:sp>
        <p:nvSpPr>
          <p:cNvPr id="4109" name="Rectangle 84"/>
          <p:cNvSpPr>
            <a:spLocks noChangeArrowheads="1"/>
          </p:cNvSpPr>
          <p:nvPr/>
        </p:nvSpPr>
        <p:spPr bwMode="auto">
          <a:xfrm>
            <a:off x="4092575" y="5465763"/>
            <a:ext cx="1487488" cy="430212"/>
          </a:xfrm>
          <a:prstGeom prst="rect">
            <a:avLst/>
          </a:prstGeom>
          <a:solidFill>
            <a:srgbClr val="FFFFCC"/>
          </a:solidFill>
          <a:ln w="28575">
            <a:solidFill>
              <a:srgbClr val="0066FF"/>
            </a:solidFill>
            <a:miter lim="800000"/>
            <a:headEnd/>
            <a:tailEnd/>
          </a:ln>
        </p:spPr>
        <p:txBody>
          <a:bodyPr lIns="36000" tIns="0" rIns="36000" bIns="0">
            <a:spAutoFit/>
          </a:bodyPr>
          <a:lstStyle/>
          <a:p>
            <a:r>
              <a:rPr lang="en-US" altLang="ja-JP" sz="1400" b="1">
                <a:solidFill>
                  <a:srgbClr val="000000"/>
                </a:solidFill>
                <a:latin typeface="Calibri" pitchFamily="34" charset="0"/>
                <a:ea typeface="HGPｺﾞｼｯｸE" pitchFamily="50" charset="-128"/>
              </a:rPr>
              <a:t>+ Long-term storage of Sr-Cs</a:t>
            </a:r>
            <a:endParaRPr lang="ja-JP" altLang="en-US" sz="2000">
              <a:latin typeface="Calibri" pitchFamily="34" charset="0"/>
              <a:ea typeface="HGPｺﾞｼｯｸE" pitchFamily="50" charset="-128"/>
            </a:endParaRPr>
          </a:p>
        </p:txBody>
      </p:sp>
      <p:sp>
        <p:nvSpPr>
          <p:cNvPr id="4110" name="Rectangle 85"/>
          <p:cNvSpPr>
            <a:spLocks noChangeArrowheads="1"/>
          </p:cNvSpPr>
          <p:nvPr/>
        </p:nvSpPr>
        <p:spPr bwMode="auto">
          <a:xfrm>
            <a:off x="4017963" y="2462213"/>
            <a:ext cx="1687512" cy="215900"/>
          </a:xfrm>
          <a:prstGeom prst="rect">
            <a:avLst/>
          </a:prstGeom>
          <a:solidFill>
            <a:srgbClr val="FFFFCC"/>
          </a:solidFill>
          <a:ln w="28575">
            <a:solidFill>
              <a:srgbClr val="0066FF"/>
            </a:solidFill>
            <a:miter lim="800000"/>
            <a:headEnd/>
            <a:tailEnd/>
          </a:ln>
        </p:spPr>
        <p:txBody>
          <a:bodyPr wrap="none" lIns="36000" tIns="0" rIns="36000" bIns="0">
            <a:spAutoFit/>
          </a:bodyPr>
          <a:lstStyle/>
          <a:p>
            <a:r>
              <a:rPr lang="en-US" altLang="ja-JP" sz="1400" b="1">
                <a:solidFill>
                  <a:srgbClr val="000000"/>
                </a:solidFill>
                <a:latin typeface="Calibri" pitchFamily="34" charset="0"/>
                <a:ea typeface="HGPｺﾞｼｯｸE" pitchFamily="50" charset="-128"/>
              </a:rPr>
              <a:t>Conventional concept</a:t>
            </a:r>
            <a:endParaRPr lang="ja-JP" altLang="en-US" sz="2000">
              <a:latin typeface="Calibri" pitchFamily="34" charset="0"/>
              <a:ea typeface="HGPｺﾞｼｯｸE" pitchFamily="50" charset="-128"/>
            </a:endParaRPr>
          </a:p>
        </p:txBody>
      </p:sp>
      <p:sp>
        <p:nvSpPr>
          <p:cNvPr id="4111" name="Text Box 363"/>
          <p:cNvSpPr txBox="1">
            <a:spLocks noChangeArrowheads="1"/>
          </p:cNvSpPr>
          <p:nvPr/>
        </p:nvSpPr>
        <p:spPr bwMode="auto">
          <a:xfrm>
            <a:off x="6156325" y="5683250"/>
            <a:ext cx="2665413" cy="765175"/>
          </a:xfrm>
          <a:prstGeom prst="rect">
            <a:avLst/>
          </a:prstGeom>
          <a:noFill/>
          <a:ln w="1905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nchorCtr="1">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500" b="1">
                <a:solidFill>
                  <a:srgbClr val="FF0000"/>
                </a:solidFill>
                <a:latin typeface="Calibri" pitchFamily="34" charset="0"/>
                <a:ea typeface="HGPｺﾞｼｯｸE" pitchFamily="50" charset="-128"/>
              </a:rPr>
              <a:t>The repository area can be reduced to 1/100</a:t>
            </a:r>
            <a:r>
              <a:rPr lang="en-US" altLang="ja-JP" sz="1500">
                <a:latin typeface="Calibri" pitchFamily="34" charset="0"/>
                <a:ea typeface="HGPｺﾞｼｯｸE" pitchFamily="50" charset="-128"/>
              </a:rPr>
              <a:t> by applying ~300-year storage to Sr-Cs.</a:t>
            </a:r>
            <a:endParaRPr lang="ja-JP" altLang="en-US" sz="1600" b="1">
              <a:solidFill>
                <a:srgbClr val="FF0000"/>
              </a:solidFill>
              <a:latin typeface="Calibri" pitchFamily="34" charset="0"/>
              <a:ea typeface="HGPｺﾞｼｯｸE" pitchFamily="50" charset="-128"/>
            </a:endParaRPr>
          </a:p>
        </p:txBody>
      </p:sp>
      <p:sp>
        <p:nvSpPr>
          <p:cNvPr id="4112" name="Text Box 365"/>
          <p:cNvSpPr txBox="1">
            <a:spLocks noChangeArrowheads="1"/>
          </p:cNvSpPr>
          <p:nvPr/>
        </p:nvSpPr>
        <p:spPr bwMode="auto">
          <a:xfrm>
            <a:off x="6227763" y="3767138"/>
            <a:ext cx="2708275" cy="995362"/>
          </a:xfrm>
          <a:prstGeom prst="rect">
            <a:avLst/>
          </a:prstGeom>
          <a:noFill/>
          <a:ln w="1905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lIns="36000" tIns="36000" rIns="36000" bIns="36000" anchor="ctr" anchorCtr="1">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500" b="1">
                <a:solidFill>
                  <a:srgbClr val="FF0000"/>
                </a:solidFill>
                <a:latin typeface="Calibri" pitchFamily="34" charset="0"/>
                <a:ea typeface="HGPｺﾞｼｯｸE" pitchFamily="50" charset="-128"/>
              </a:rPr>
              <a:t>The repository area can be reduced to 1/4</a:t>
            </a:r>
            <a:r>
              <a:rPr lang="en-US" altLang="ja-JP" sz="1500">
                <a:latin typeface="Calibri" pitchFamily="34" charset="0"/>
                <a:ea typeface="HGPｺﾞｼｯｸE" pitchFamily="50" charset="-128"/>
              </a:rPr>
              <a:t> by transmuting MA and separating Sr-Cs after 100-130 years.</a:t>
            </a:r>
            <a:endParaRPr lang="ja-JP" altLang="en-US" sz="1600" b="1">
              <a:solidFill>
                <a:srgbClr val="FF0000"/>
              </a:solidFill>
              <a:latin typeface="Calibri" pitchFamily="34" charset="0"/>
              <a:ea typeface="HGPｺﾞｼｯｸE" pitchFamily="50" charset="-128"/>
            </a:endParaRPr>
          </a:p>
        </p:txBody>
      </p:sp>
      <p:grpSp>
        <p:nvGrpSpPr>
          <p:cNvPr id="4113" name="Group 94"/>
          <p:cNvGrpSpPr>
            <a:grpSpLocks/>
          </p:cNvGrpSpPr>
          <p:nvPr/>
        </p:nvGrpSpPr>
        <p:grpSpPr bwMode="auto">
          <a:xfrm>
            <a:off x="4778375" y="2716213"/>
            <a:ext cx="2619375" cy="914400"/>
            <a:chOff x="4204" y="360"/>
            <a:chExt cx="1105" cy="386"/>
          </a:xfrm>
        </p:grpSpPr>
        <p:grpSp>
          <p:nvGrpSpPr>
            <p:cNvPr id="4158" name="Group 95"/>
            <p:cNvGrpSpPr>
              <a:grpSpLocks/>
            </p:cNvGrpSpPr>
            <p:nvPr/>
          </p:nvGrpSpPr>
          <p:grpSpPr bwMode="auto">
            <a:xfrm>
              <a:off x="4248" y="362"/>
              <a:ext cx="290" cy="236"/>
              <a:chOff x="4318" y="390"/>
              <a:chExt cx="652" cy="529"/>
            </a:xfrm>
          </p:grpSpPr>
          <p:sp>
            <p:nvSpPr>
              <p:cNvPr id="74" name="Line 96"/>
              <p:cNvSpPr>
                <a:spLocks noChangeShapeType="1"/>
              </p:cNvSpPr>
              <p:nvPr/>
            </p:nvSpPr>
            <p:spPr bwMode="auto">
              <a:xfrm flipH="1">
                <a:off x="4318" y="419"/>
                <a:ext cx="652" cy="266"/>
              </a:xfrm>
              <a:prstGeom prst="line">
                <a:avLst/>
              </a:prstGeom>
              <a:noFill/>
              <a:ln w="6350">
                <a:solidFill>
                  <a:srgbClr val="000000"/>
                </a:solidFill>
                <a:round/>
                <a:headEnd/>
                <a:tailEnd/>
              </a:ln>
              <a:effectLst/>
            </p:spPr>
            <p:txBody>
              <a:bodyPr/>
              <a:lstStyle/>
              <a:p>
                <a:pPr fontAlgn="auto">
                  <a:spcBef>
                    <a:spcPts val="0"/>
                  </a:spcBef>
                  <a:spcAft>
                    <a:spcPts val="0"/>
                  </a:spcAft>
                  <a:defRPr/>
                </a:pPr>
                <a:endParaRPr kumimoji="0" lang="ja-JP" altLang="en-US" kern="0">
                  <a:solidFill>
                    <a:sysClr val="windowText" lastClr="000000"/>
                  </a:solidFill>
                  <a:latin typeface="+mn-lt"/>
                  <a:ea typeface="+mn-ea"/>
                </a:endParaRPr>
              </a:p>
            </p:txBody>
          </p:sp>
          <p:sp>
            <p:nvSpPr>
              <p:cNvPr id="75" name="Rectangle 97"/>
              <p:cNvSpPr>
                <a:spLocks noChangeArrowheads="1"/>
              </p:cNvSpPr>
              <p:nvPr/>
            </p:nvSpPr>
            <p:spPr bwMode="auto">
              <a:xfrm>
                <a:off x="4755" y="416"/>
                <a:ext cx="80" cy="60"/>
              </a:xfrm>
              <a:prstGeom prst="rect">
                <a:avLst/>
              </a:prstGeom>
              <a:noFill/>
              <a:ln w="6350">
                <a:solidFill>
                  <a:srgbClr val="000000"/>
                </a:solidFill>
                <a:miter lim="800000"/>
                <a:headEnd/>
                <a:tailEnd/>
              </a:ln>
              <a:effectLst/>
            </p:spPr>
            <p:txBody>
              <a:bodyPr wrap="none" anchor="ctr"/>
              <a:lstStyle/>
              <a:p>
                <a:pPr fontAlgn="auto">
                  <a:spcBef>
                    <a:spcPts val="0"/>
                  </a:spcBef>
                  <a:spcAft>
                    <a:spcPts val="0"/>
                  </a:spcAft>
                  <a:defRPr/>
                </a:pPr>
                <a:endParaRPr kumimoji="0" lang="ja-JP" altLang="en-US" kern="0">
                  <a:solidFill>
                    <a:sysClr val="windowText" lastClr="000000"/>
                  </a:solidFill>
                  <a:latin typeface="+mn-lt"/>
                  <a:ea typeface="+mn-ea"/>
                </a:endParaRPr>
              </a:p>
            </p:txBody>
          </p:sp>
          <p:sp>
            <p:nvSpPr>
              <p:cNvPr id="76" name="AutoShape 98"/>
              <p:cNvSpPr>
                <a:spLocks noChangeArrowheads="1"/>
              </p:cNvSpPr>
              <p:nvPr/>
            </p:nvSpPr>
            <p:spPr bwMode="auto">
              <a:xfrm rot="5400000" flipV="1">
                <a:off x="4824" y="401"/>
                <a:ext cx="86" cy="63"/>
              </a:xfrm>
              <a:prstGeom prst="parallelogram">
                <a:avLst>
                  <a:gd name="adj" fmla="val 44003"/>
                </a:avLst>
              </a:prstGeom>
              <a:noFill/>
              <a:ln w="6350">
                <a:solidFill>
                  <a:srgbClr val="000000"/>
                </a:solidFill>
                <a:miter lim="800000"/>
                <a:headEnd/>
                <a:tailEnd/>
              </a:ln>
              <a:effectLst/>
            </p:spPr>
            <p:txBody>
              <a:bodyPr wrap="none" anchor="ctr"/>
              <a:lstStyle/>
              <a:p>
                <a:pPr fontAlgn="auto">
                  <a:spcBef>
                    <a:spcPts val="0"/>
                  </a:spcBef>
                  <a:spcAft>
                    <a:spcPts val="0"/>
                  </a:spcAft>
                  <a:defRPr/>
                </a:pPr>
                <a:endParaRPr kumimoji="0" lang="ja-JP" altLang="en-US" kern="0">
                  <a:solidFill>
                    <a:sysClr val="windowText" lastClr="000000"/>
                  </a:solidFill>
                  <a:latin typeface="+mn-lt"/>
                  <a:ea typeface="+mn-ea"/>
                </a:endParaRPr>
              </a:p>
            </p:txBody>
          </p:sp>
          <p:sp>
            <p:nvSpPr>
              <p:cNvPr id="77" name="Line 99"/>
              <p:cNvSpPr>
                <a:spLocks noChangeShapeType="1"/>
              </p:cNvSpPr>
              <p:nvPr/>
            </p:nvSpPr>
            <p:spPr bwMode="auto">
              <a:xfrm flipH="1">
                <a:off x="4755" y="390"/>
                <a:ext cx="59" cy="26"/>
              </a:xfrm>
              <a:prstGeom prst="line">
                <a:avLst/>
              </a:prstGeom>
              <a:noFill/>
              <a:ln w="6350">
                <a:solidFill>
                  <a:srgbClr val="000000"/>
                </a:solidFill>
                <a:round/>
                <a:headEnd/>
                <a:tailEnd/>
              </a:ln>
              <a:effectLst/>
            </p:spPr>
            <p:txBody>
              <a:bodyPr/>
              <a:lstStyle/>
              <a:p>
                <a:pPr fontAlgn="auto">
                  <a:spcBef>
                    <a:spcPts val="0"/>
                  </a:spcBef>
                  <a:spcAft>
                    <a:spcPts val="0"/>
                  </a:spcAft>
                  <a:defRPr/>
                </a:pPr>
                <a:endParaRPr kumimoji="0" lang="ja-JP" altLang="en-US" kern="0">
                  <a:solidFill>
                    <a:sysClr val="windowText" lastClr="000000"/>
                  </a:solidFill>
                  <a:latin typeface="+mn-lt"/>
                  <a:ea typeface="+mn-ea"/>
                </a:endParaRPr>
              </a:p>
            </p:txBody>
          </p:sp>
          <p:sp>
            <p:nvSpPr>
              <p:cNvPr id="78" name="Line 100"/>
              <p:cNvSpPr>
                <a:spLocks noChangeShapeType="1"/>
              </p:cNvSpPr>
              <p:nvPr/>
            </p:nvSpPr>
            <p:spPr bwMode="auto">
              <a:xfrm flipH="1">
                <a:off x="4811" y="390"/>
                <a:ext cx="87" cy="0"/>
              </a:xfrm>
              <a:prstGeom prst="line">
                <a:avLst/>
              </a:prstGeom>
              <a:noFill/>
              <a:ln w="6350">
                <a:solidFill>
                  <a:srgbClr val="000000"/>
                </a:solidFill>
                <a:round/>
                <a:headEnd/>
                <a:tailEnd/>
              </a:ln>
              <a:effectLst/>
            </p:spPr>
            <p:txBody>
              <a:bodyPr/>
              <a:lstStyle/>
              <a:p>
                <a:pPr fontAlgn="auto">
                  <a:spcBef>
                    <a:spcPts val="0"/>
                  </a:spcBef>
                  <a:spcAft>
                    <a:spcPts val="0"/>
                  </a:spcAft>
                  <a:defRPr/>
                </a:pPr>
                <a:endParaRPr kumimoji="0" lang="ja-JP" altLang="en-US" kern="0">
                  <a:solidFill>
                    <a:sysClr val="windowText" lastClr="000000"/>
                  </a:solidFill>
                  <a:latin typeface="+mn-lt"/>
                  <a:ea typeface="+mn-ea"/>
                </a:endParaRPr>
              </a:p>
            </p:txBody>
          </p:sp>
          <p:sp>
            <p:nvSpPr>
              <p:cNvPr id="79" name="Line 101"/>
              <p:cNvSpPr>
                <a:spLocks noChangeShapeType="1"/>
              </p:cNvSpPr>
              <p:nvPr/>
            </p:nvSpPr>
            <p:spPr bwMode="auto">
              <a:xfrm>
                <a:off x="4871" y="465"/>
                <a:ext cx="0" cy="454"/>
              </a:xfrm>
              <a:prstGeom prst="line">
                <a:avLst/>
              </a:prstGeom>
              <a:noFill/>
              <a:ln w="6350">
                <a:solidFill>
                  <a:srgbClr val="000000"/>
                </a:solidFill>
                <a:round/>
                <a:headEnd/>
                <a:tailEnd/>
              </a:ln>
              <a:effectLst/>
            </p:spPr>
            <p:txBody>
              <a:bodyPr/>
              <a:lstStyle/>
              <a:p>
                <a:pPr fontAlgn="auto">
                  <a:spcBef>
                    <a:spcPts val="0"/>
                  </a:spcBef>
                  <a:spcAft>
                    <a:spcPts val="0"/>
                  </a:spcAft>
                  <a:defRPr/>
                </a:pPr>
                <a:endParaRPr kumimoji="0" lang="ja-JP" altLang="en-US" kern="0">
                  <a:solidFill>
                    <a:sysClr val="windowText" lastClr="000000"/>
                  </a:solidFill>
                  <a:latin typeface="+mn-lt"/>
                  <a:ea typeface="+mn-ea"/>
                </a:endParaRPr>
              </a:p>
            </p:txBody>
          </p:sp>
          <p:sp>
            <p:nvSpPr>
              <p:cNvPr id="80" name="Line 102"/>
              <p:cNvSpPr>
                <a:spLocks noChangeShapeType="1"/>
              </p:cNvSpPr>
              <p:nvPr/>
            </p:nvSpPr>
            <p:spPr bwMode="auto">
              <a:xfrm>
                <a:off x="4901" y="462"/>
                <a:ext cx="0" cy="454"/>
              </a:xfrm>
              <a:prstGeom prst="line">
                <a:avLst/>
              </a:prstGeom>
              <a:noFill/>
              <a:ln w="6350">
                <a:solidFill>
                  <a:srgbClr val="000000"/>
                </a:solidFill>
                <a:round/>
                <a:headEnd/>
                <a:tailEnd/>
              </a:ln>
              <a:effectLst/>
            </p:spPr>
            <p:txBody>
              <a:bodyPr/>
              <a:lstStyle/>
              <a:p>
                <a:pPr fontAlgn="auto">
                  <a:spcBef>
                    <a:spcPts val="0"/>
                  </a:spcBef>
                  <a:spcAft>
                    <a:spcPts val="0"/>
                  </a:spcAft>
                  <a:defRPr/>
                </a:pPr>
                <a:endParaRPr kumimoji="0" lang="ja-JP" altLang="en-US" kern="0">
                  <a:solidFill>
                    <a:sysClr val="windowText" lastClr="000000"/>
                  </a:solidFill>
                  <a:latin typeface="+mn-lt"/>
                  <a:ea typeface="+mn-ea"/>
                </a:endParaRPr>
              </a:p>
            </p:txBody>
          </p:sp>
          <p:sp>
            <p:nvSpPr>
              <p:cNvPr id="81" name="Oval 103"/>
              <p:cNvSpPr>
                <a:spLocks noChangeArrowheads="1"/>
              </p:cNvSpPr>
              <p:nvPr/>
            </p:nvSpPr>
            <p:spPr bwMode="auto">
              <a:xfrm rot="5400000">
                <a:off x="4886" y="447"/>
                <a:ext cx="17" cy="32"/>
              </a:xfrm>
              <a:prstGeom prst="ellipse">
                <a:avLst/>
              </a:prstGeom>
              <a:noFill/>
              <a:ln w="6350">
                <a:solidFill>
                  <a:srgbClr val="000000"/>
                </a:solidFill>
                <a:round/>
                <a:headEnd/>
                <a:tailEnd/>
              </a:ln>
              <a:effectLst/>
            </p:spPr>
            <p:txBody>
              <a:bodyPr wrap="none" anchor="ctr"/>
              <a:lstStyle/>
              <a:p>
                <a:pPr fontAlgn="auto">
                  <a:spcBef>
                    <a:spcPts val="0"/>
                  </a:spcBef>
                  <a:spcAft>
                    <a:spcPts val="0"/>
                  </a:spcAft>
                  <a:defRPr/>
                </a:pPr>
                <a:endParaRPr kumimoji="0" lang="ja-JP" altLang="en-US" kern="0">
                  <a:solidFill>
                    <a:sysClr val="windowText" lastClr="000000"/>
                  </a:solidFill>
                  <a:latin typeface="+mn-lt"/>
                  <a:ea typeface="+mn-ea"/>
                </a:endParaRPr>
              </a:p>
            </p:txBody>
          </p:sp>
        </p:grpSp>
        <p:grpSp>
          <p:nvGrpSpPr>
            <p:cNvPr id="4159" name="Group 104"/>
            <p:cNvGrpSpPr>
              <a:grpSpLocks/>
            </p:cNvGrpSpPr>
            <p:nvPr/>
          </p:nvGrpSpPr>
          <p:grpSpPr bwMode="auto">
            <a:xfrm>
              <a:off x="4204" y="492"/>
              <a:ext cx="1105" cy="254"/>
              <a:chOff x="4204" y="492"/>
              <a:chExt cx="1105" cy="254"/>
            </a:xfrm>
          </p:grpSpPr>
          <p:sp>
            <p:nvSpPr>
              <p:cNvPr id="67" name="AutoShape 105"/>
              <p:cNvSpPr>
                <a:spLocks noChangeArrowheads="1"/>
              </p:cNvSpPr>
              <p:nvPr/>
            </p:nvSpPr>
            <p:spPr bwMode="auto">
              <a:xfrm>
                <a:off x="4610" y="492"/>
                <a:ext cx="262" cy="47"/>
              </a:xfrm>
              <a:prstGeom prst="parallelogram">
                <a:avLst>
                  <a:gd name="adj" fmla="val 206384"/>
                </a:avLst>
              </a:prstGeom>
              <a:solidFill>
                <a:srgbClr val="99CC00"/>
              </a:solidFill>
              <a:ln w="9525">
                <a:solidFill>
                  <a:srgbClr val="000000"/>
                </a:solidFill>
                <a:miter lim="800000"/>
                <a:headEnd/>
                <a:tailEnd/>
              </a:ln>
              <a:effectLst/>
            </p:spPr>
            <p:txBody>
              <a:bodyPr wrap="none" anchor="ctr"/>
              <a:lstStyle/>
              <a:p>
                <a:pPr fontAlgn="auto">
                  <a:spcBef>
                    <a:spcPts val="0"/>
                  </a:spcBef>
                  <a:spcAft>
                    <a:spcPts val="0"/>
                  </a:spcAft>
                  <a:defRPr/>
                </a:pPr>
                <a:endParaRPr kumimoji="0" lang="ja-JP" altLang="en-US" kern="0">
                  <a:solidFill>
                    <a:sysClr val="windowText" lastClr="000000"/>
                  </a:solidFill>
                  <a:latin typeface="+mn-lt"/>
                  <a:ea typeface="+mn-ea"/>
                </a:endParaRPr>
              </a:p>
            </p:txBody>
          </p:sp>
          <p:sp>
            <p:nvSpPr>
              <p:cNvPr id="68" name="AutoShape 106"/>
              <p:cNvSpPr>
                <a:spLocks noChangeArrowheads="1"/>
              </p:cNvSpPr>
              <p:nvPr/>
            </p:nvSpPr>
            <p:spPr bwMode="auto">
              <a:xfrm>
                <a:off x="4475" y="549"/>
                <a:ext cx="465" cy="59"/>
              </a:xfrm>
              <a:prstGeom prst="parallelogram">
                <a:avLst>
                  <a:gd name="adj" fmla="val 198311"/>
                </a:avLst>
              </a:prstGeom>
              <a:solidFill>
                <a:srgbClr val="CC9900"/>
              </a:solidFill>
              <a:ln w="9525">
                <a:solidFill>
                  <a:srgbClr val="000000"/>
                </a:solidFill>
                <a:miter lim="800000"/>
                <a:headEnd/>
                <a:tailEnd/>
              </a:ln>
              <a:effectLst/>
            </p:spPr>
            <p:txBody>
              <a:bodyPr wrap="none" anchor="ctr"/>
              <a:lstStyle/>
              <a:p>
                <a:pPr fontAlgn="auto">
                  <a:spcBef>
                    <a:spcPts val="0"/>
                  </a:spcBef>
                  <a:spcAft>
                    <a:spcPts val="0"/>
                  </a:spcAft>
                  <a:defRPr/>
                </a:pPr>
                <a:endParaRPr kumimoji="0" lang="ja-JP" altLang="en-US" kern="0">
                  <a:solidFill>
                    <a:sysClr val="windowText" lastClr="000000"/>
                  </a:solidFill>
                  <a:latin typeface="+mn-lt"/>
                  <a:ea typeface="+mn-ea"/>
                </a:endParaRPr>
              </a:p>
            </p:txBody>
          </p:sp>
          <p:sp>
            <p:nvSpPr>
              <p:cNvPr id="69" name="AutoShape 107"/>
              <p:cNvSpPr>
                <a:spLocks noChangeArrowheads="1"/>
              </p:cNvSpPr>
              <p:nvPr/>
            </p:nvSpPr>
            <p:spPr bwMode="auto">
              <a:xfrm>
                <a:off x="4343" y="618"/>
                <a:ext cx="465" cy="59"/>
              </a:xfrm>
              <a:prstGeom prst="parallelogram">
                <a:avLst>
                  <a:gd name="adj" fmla="val 198311"/>
                </a:avLst>
              </a:prstGeom>
              <a:solidFill>
                <a:srgbClr val="CC9900"/>
              </a:solidFill>
              <a:ln w="9525">
                <a:solidFill>
                  <a:srgbClr val="000000"/>
                </a:solidFill>
                <a:miter lim="800000"/>
                <a:headEnd/>
                <a:tailEnd/>
              </a:ln>
              <a:effectLst/>
            </p:spPr>
            <p:txBody>
              <a:bodyPr wrap="none" anchor="ctr"/>
              <a:lstStyle/>
              <a:p>
                <a:pPr fontAlgn="auto">
                  <a:spcBef>
                    <a:spcPts val="0"/>
                  </a:spcBef>
                  <a:spcAft>
                    <a:spcPts val="0"/>
                  </a:spcAft>
                  <a:defRPr/>
                </a:pPr>
                <a:endParaRPr kumimoji="0" lang="ja-JP" altLang="en-US" kern="0">
                  <a:solidFill>
                    <a:sysClr val="windowText" lastClr="000000"/>
                  </a:solidFill>
                  <a:latin typeface="+mn-lt"/>
                  <a:ea typeface="+mn-ea"/>
                </a:endParaRPr>
              </a:p>
            </p:txBody>
          </p:sp>
          <p:sp>
            <p:nvSpPr>
              <p:cNvPr id="70" name="AutoShape 108"/>
              <p:cNvSpPr>
                <a:spLocks noChangeArrowheads="1"/>
              </p:cNvSpPr>
              <p:nvPr/>
            </p:nvSpPr>
            <p:spPr bwMode="auto">
              <a:xfrm>
                <a:off x="4204" y="687"/>
                <a:ext cx="465" cy="59"/>
              </a:xfrm>
              <a:prstGeom prst="parallelogram">
                <a:avLst>
                  <a:gd name="adj" fmla="val 198311"/>
                </a:avLst>
              </a:prstGeom>
              <a:solidFill>
                <a:srgbClr val="CC9900"/>
              </a:solidFill>
              <a:ln w="9525">
                <a:solidFill>
                  <a:srgbClr val="000000"/>
                </a:solidFill>
                <a:miter lim="800000"/>
                <a:headEnd/>
                <a:tailEnd/>
              </a:ln>
              <a:effectLst/>
            </p:spPr>
            <p:txBody>
              <a:bodyPr wrap="none" anchor="ctr"/>
              <a:lstStyle/>
              <a:p>
                <a:pPr fontAlgn="auto">
                  <a:spcBef>
                    <a:spcPts val="0"/>
                  </a:spcBef>
                  <a:spcAft>
                    <a:spcPts val="0"/>
                  </a:spcAft>
                  <a:defRPr/>
                </a:pPr>
                <a:endParaRPr kumimoji="0" lang="ja-JP" altLang="en-US" kern="0">
                  <a:solidFill>
                    <a:sysClr val="windowText" lastClr="000000"/>
                  </a:solidFill>
                  <a:latin typeface="+mn-lt"/>
                  <a:ea typeface="+mn-ea"/>
                </a:endParaRPr>
              </a:p>
            </p:txBody>
          </p:sp>
          <p:sp>
            <p:nvSpPr>
              <p:cNvPr id="71" name="AutoShape 109"/>
              <p:cNvSpPr>
                <a:spLocks noChangeArrowheads="1"/>
              </p:cNvSpPr>
              <p:nvPr/>
            </p:nvSpPr>
            <p:spPr bwMode="auto">
              <a:xfrm>
                <a:off x="4844" y="549"/>
                <a:ext cx="465" cy="59"/>
              </a:xfrm>
              <a:prstGeom prst="parallelogram">
                <a:avLst>
                  <a:gd name="adj" fmla="val 198311"/>
                </a:avLst>
              </a:prstGeom>
              <a:solidFill>
                <a:srgbClr val="CC9900"/>
              </a:solidFill>
              <a:ln w="9525">
                <a:solidFill>
                  <a:srgbClr val="000000"/>
                </a:solidFill>
                <a:miter lim="800000"/>
                <a:headEnd/>
                <a:tailEnd/>
              </a:ln>
              <a:effectLst/>
            </p:spPr>
            <p:txBody>
              <a:bodyPr wrap="none" anchor="ctr"/>
              <a:lstStyle/>
              <a:p>
                <a:pPr fontAlgn="auto">
                  <a:spcBef>
                    <a:spcPts val="0"/>
                  </a:spcBef>
                  <a:spcAft>
                    <a:spcPts val="0"/>
                  </a:spcAft>
                  <a:defRPr/>
                </a:pPr>
                <a:endParaRPr kumimoji="0" lang="ja-JP" altLang="en-US" kern="0">
                  <a:solidFill>
                    <a:sysClr val="windowText" lastClr="000000"/>
                  </a:solidFill>
                  <a:latin typeface="+mn-lt"/>
                  <a:ea typeface="+mn-ea"/>
                </a:endParaRPr>
              </a:p>
            </p:txBody>
          </p:sp>
          <p:sp>
            <p:nvSpPr>
              <p:cNvPr id="72" name="AutoShape 110"/>
              <p:cNvSpPr>
                <a:spLocks noChangeArrowheads="1"/>
              </p:cNvSpPr>
              <p:nvPr/>
            </p:nvSpPr>
            <p:spPr bwMode="auto">
              <a:xfrm>
                <a:off x="4712" y="618"/>
                <a:ext cx="465" cy="59"/>
              </a:xfrm>
              <a:prstGeom prst="parallelogram">
                <a:avLst>
                  <a:gd name="adj" fmla="val 198311"/>
                </a:avLst>
              </a:prstGeom>
              <a:solidFill>
                <a:srgbClr val="CC9900"/>
              </a:solidFill>
              <a:ln w="9525">
                <a:solidFill>
                  <a:srgbClr val="000000"/>
                </a:solidFill>
                <a:miter lim="800000"/>
                <a:headEnd/>
                <a:tailEnd/>
              </a:ln>
              <a:effectLst/>
            </p:spPr>
            <p:txBody>
              <a:bodyPr wrap="none" anchor="ctr"/>
              <a:lstStyle/>
              <a:p>
                <a:pPr fontAlgn="auto">
                  <a:spcBef>
                    <a:spcPts val="0"/>
                  </a:spcBef>
                  <a:spcAft>
                    <a:spcPts val="0"/>
                  </a:spcAft>
                  <a:defRPr/>
                </a:pPr>
                <a:endParaRPr kumimoji="0" lang="ja-JP" altLang="en-US" kern="0">
                  <a:solidFill>
                    <a:sysClr val="windowText" lastClr="000000"/>
                  </a:solidFill>
                  <a:latin typeface="+mn-lt"/>
                  <a:ea typeface="+mn-ea"/>
                </a:endParaRPr>
              </a:p>
            </p:txBody>
          </p:sp>
          <p:sp>
            <p:nvSpPr>
              <p:cNvPr id="73" name="AutoShape 111"/>
              <p:cNvSpPr>
                <a:spLocks noChangeArrowheads="1"/>
              </p:cNvSpPr>
              <p:nvPr/>
            </p:nvSpPr>
            <p:spPr bwMode="auto">
              <a:xfrm>
                <a:off x="4573" y="687"/>
                <a:ext cx="465" cy="59"/>
              </a:xfrm>
              <a:prstGeom prst="parallelogram">
                <a:avLst>
                  <a:gd name="adj" fmla="val 198311"/>
                </a:avLst>
              </a:prstGeom>
              <a:solidFill>
                <a:srgbClr val="CC9900"/>
              </a:solidFill>
              <a:ln w="9525">
                <a:solidFill>
                  <a:srgbClr val="000000"/>
                </a:solidFill>
                <a:miter lim="800000"/>
                <a:headEnd/>
                <a:tailEnd/>
              </a:ln>
              <a:effectLst/>
            </p:spPr>
            <p:txBody>
              <a:bodyPr wrap="none" anchor="ctr"/>
              <a:lstStyle/>
              <a:p>
                <a:pPr fontAlgn="auto">
                  <a:spcBef>
                    <a:spcPts val="0"/>
                  </a:spcBef>
                  <a:spcAft>
                    <a:spcPts val="0"/>
                  </a:spcAft>
                  <a:defRPr/>
                </a:pPr>
                <a:endParaRPr kumimoji="0" lang="ja-JP" altLang="en-US" kern="0">
                  <a:solidFill>
                    <a:sysClr val="windowText" lastClr="000000"/>
                  </a:solidFill>
                  <a:latin typeface="+mn-lt"/>
                  <a:ea typeface="+mn-ea"/>
                </a:endParaRPr>
              </a:p>
            </p:txBody>
          </p:sp>
        </p:grpSp>
      </p:grpSp>
      <p:grpSp>
        <p:nvGrpSpPr>
          <p:cNvPr id="4114" name="Group 112"/>
          <p:cNvGrpSpPr>
            <a:grpSpLocks/>
          </p:cNvGrpSpPr>
          <p:nvPr/>
        </p:nvGrpSpPr>
        <p:grpSpPr bwMode="auto">
          <a:xfrm>
            <a:off x="4868863" y="4497388"/>
            <a:ext cx="1698625" cy="668337"/>
            <a:chOff x="4243" y="1151"/>
            <a:chExt cx="717" cy="282"/>
          </a:xfrm>
        </p:grpSpPr>
        <p:grpSp>
          <p:nvGrpSpPr>
            <p:cNvPr id="4144" name="Group 113"/>
            <p:cNvGrpSpPr>
              <a:grpSpLocks/>
            </p:cNvGrpSpPr>
            <p:nvPr/>
          </p:nvGrpSpPr>
          <p:grpSpPr bwMode="auto">
            <a:xfrm>
              <a:off x="4243" y="1153"/>
              <a:ext cx="290" cy="236"/>
              <a:chOff x="4318" y="390"/>
              <a:chExt cx="652" cy="529"/>
            </a:xfrm>
          </p:grpSpPr>
          <p:sp>
            <p:nvSpPr>
              <p:cNvPr id="89" name="Line 114"/>
              <p:cNvSpPr>
                <a:spLocks noChangeShapeType="1"/>
              </p:cNvSpPr>
              <p:nvPr/>
            </p:nvSpPr>
            <p:spPr bwMode="auto">
              <a:xfrm flipH="1">
                <a:off x="4318" y="419"/>
                <a:ext cx="652" cy="266"/>
              </a:xfrm>
              <a:prstGeom prst="line">
                <a:avLst/>
              </a:prstGeom>
              <a:noFill/>
              <a:ln w="6350">
                <a:solidFill>
                  <a:srgbClr val="000000"/>
                </a:solidFill>
                <a:round/>
                <a:headEnd/>
                <a:tailEnd/>
              </a:ln>
              <a:effectLst/>
            </p:spPr>
            <p:txBody>
              <a:bodyPr/>
              <a:lstStyle/>
              <a:p>
                <a:pPr fontAlgn="auto">
                  <a:spcBef>
                    <a:spcPts val="0"/>
                  </a:spcBef>
                  <a:spcAft>
                    <a:spcPts val="0"/>
                  </a:spcAft>
                  <a:defRPr/>
                </a:pPr>
                <a:endParaRPr kumimoji="0" lang="ja-JP" altLang="en-US" kern="0">
                  <a:solidFill>
                    <a:sysClr val="windowText" lastClr="000000"/>
                  </a:solidFill>
                  <a:latin typeface="+mn-lt"/>
                  <a:ea typeface="+mn-ea"/>
                </a:endParaRPr>
              </a:p>
            </p:txBody>
          </p:sp>
          <p:sp>
            <p:nvSpPr>
              <p:cNvPr id="90" name="Rectangle 115"/>
              <p:cNvSpPr>
                <a:spLocks noChangeArrowheads="1"/>
              </p:cNvSpPr>
              <p:nvPr/>
            </p:nvSpPr>
            <p:spPr bwMode="auto">
              <a:xfrm>
                <a:off x="4755" y="416"/>
                <a:ext cx="80" cy="60"/>
              </a:xfrm>
              <a:prstGeom prst="rect">
                <a:avLst/>
              </a:prstGeom>
              <a:noFill/>
              <a:ln w="6350">
                <a:solidFill>
                  <a:srgbClr val="000000"/>
                </a:solidFill>
                <a:miter lim="800000"/>
                <a:headEnd/>
                <a:tailEnd/>
              </a:ln>
              <a:effectLst/>
            </p:spPr>
            <p:txBody>
              <a:bodyPr wrap="none" anchor="ctr"/>
              <a:lstStyle/>
              <a:p>
                <a:pPr fontAlgn="auto">
                  <a:spcBef>
                    <a:spcPts val="0"/>
                  </a:spcBef>
                  <a:spcAft>
                    <a:spcPts val="0"/>
                  </a:spcAft>
                  <a:defRPr/>
                </a:pPr>
                <a:endParaRPr kumimoji="0" lang="ja-JP" altLang="en-US" kern="0">
                  <a:solidFill>
                    <a:sysClr val="windowText" lastClr="000000"/>
                  </a:solidFill>
                  <a:latin typeface="+mn-lt"/>
                  <a:ea typeface="+mn-ea"/>
                </a:endParaRPr>
              </a:p>
            </p:txBody>
          </p:sp>
          <p:sp>
            <p:nvSpPr>
              <p:cNvPr id="91" name="AutoShape 116"/>
              <p:cNvSpPr>
                <a:spLocks noChangeArrowheads="1"/>
              </p:cNvSpPr>
              <p:nvPr/>
            </p:nvSpPr>
            <p:spPr bwMode="auto">
              <a:xfrm rot="5400000" flipV="1">
                <a:off x="4824" y="401"/>
                <a:ext cx="86" cy="63"/>
              </a:xfrm>
              <a:prstGeom prst="parallelogram">
                <a:avLst>
                  <a:gd name="adj" fmla="val 44003"/>
                </a:avLst>
              </a:prstGeom>
              <a:noFill/>
              <a:ln w="6350">
                <a:solidFill>
                  <a:srgbClr val="000000"/>
                </a:solidFill>
                <a:miter lim="800000"/>
                <a:headEnd/>
                <a:tailEnd/>
              </a:ln>
              <a:effectLst/>
            </p:spPr>
            <p:txBody>
              <a:bodyPr wrap="none" anchor="ctr"/>
              <a:lstStyle/>
              <a:p>
                <a:pPr fontAlgn="auto">
                  <a:spcBef>
                    <a:spcPts val="0"/>
                  </a:spcBef>
                  <a:spcAft>
                    <a:spcPts val="0"/>
                  </a:spcAft>
                  <a:defRPr/>
                </a:pPr>
                <a:endParaRPr kumimoji="0" lang="ja-JP" altLang="en-US" kern="0">
                  <a:solidFill>
                    <a:sysClr val="windowText" lastClr="000000"/>
                  </a:solidFill>
                  <a:latin typeface="+mn-lt"/>
                  <a:ea typeface="+mn-ea"/>
                </a:endParaRPr>
              </a:p>
            </p:txBody>
          </p:sp>
          <p:sp>
            <p:nvSpPr>
              <p:cNvPr id="92" name="Line 117"/>
              <p:cNvSpPr>
                <a:spLocks noChangeShapeType="1"/>
              </p:cNvSpPr>
              <p:nvPr/>
            </p:nvSpPr>
            <p:spPr bwMode="auto">
              <a:xfrm flipH="1">
                <a:off x="4755" y="390"/>
                <a:ext cx="59" cy="26"/>
              </a:xfrm>
              <a:prstGeom prst="line">
                <a:avLst/>
              </a:prstGeom>
              <a:noFill/>
              <a:ln w="6350">
                <a:solidFill>
                  <a:srgbClr val="000000"/>
                </a:solidFill>
                <a:round/>
                <a:headEnd/>
                <a:tailEnd/>
              </a:ln>
              <a:effectLst/>
            </p:spPr>
            <p:txBody>
              <a:bodyPr/>
              <a:lstStyle/>
              <a:p>
                <a:pPr fontAlgn="auto">
                  <a:spcBef>
                    <a:spcPts val="0"/>
                  </a:spcBef>
                  <a:spcAft>
                    <a:spcPts val="0"/>
                  </a:spcAft>
                  <a:defRPr/>
                </a:pPr>
                <a:endParaRPr kumimoji="0" lang="ja-JP" altLang="en-US" kern="0">
                  <a:solidFill>
                    <a:sysClr val="windowText" lastClr="000000"/>
                  </a:solidFill>
                  <a:latin typeface="+mn-lt"/>
                  <a:ea typeface="+mn-ea"/>
                </a:endParaRPr>
              </a:p>
            </p:txBody>
          </p:sp>
          <p:sp>
            <p:nvSpPr>
              <p:cNvPr id="93" name="Line 118"/>
              <p:cNvSpPr>
                <a:spLocks noChangeShapeType="1"/>
              </p:cNvSpPr>
              <p:nvPr/>
            </p:nvSpPr>
            <p:spPr bwMode="auto">
              <a:xfrm flipH="1">
                <a:off x="4811" y="390"/>
                <a:ext cx="87" cy="0"/>
              </a:xfrm>
              <a:prstGeom prst="line">
                <a:avLst/>
              </a:prstGeom>
              <a:noFill/>
              <a:ln w="6350">
                <a:solidFill>
                  <a:srgbClr val="000000"/>
                </a:solidFill>
                <a:round/>
                <a:headEnd/>
                <a:tailEnd/>
              </a:ln>
              <a:effectLst/>
            </p:spPr>
            <p:txBody>
              <a:bodyPr/>
              <a:lstStyle/>
              <a:p>
                <a:pPr fontAlgn="auto">
                  <a:spcBef>
                    <a:spcPts val="0"/>
                  </a:spcBef>
                  <a:spcAft>
                    <a:spcPts val="0"/>
                  </a:spcAft>
                  <a:defRPr/>
                </a:pPr>
                <a:endParaRPr kumimoji="0" lang="ja-JP" altLang="en-US" kern="0">
                  <a:solidFill>
                    <a:sysClr val="windowText" lastClr="000000"/>
                  </a:solidFill>
                  <a:latin typeface="+mn-lt"/>
                  <a:ea typeface="+mn-ea"/>
                </a:endParaRPr>
              </a:p>
            </p:txBody>
          </p:sp>
          <p:sp>
            <p:nvSpPr>
              <p:cNvPr id="94" name="Line 119"/>
              <p:cNvSpPr>
                <a:spLocks noChangeShapeType="1"/>
              </p:cNvSpPr>
              <p:nvPr/>
            </p:nvSpPr>
            <p:spPr bwMode="auto">
              <a:xfrm>
                <a:off x="4869" y="465"/>
                <a:ext cx="0" cy="452"/>
              </a:xfrm>
              <a:prstGeom prst="line">
                <a:avLst/>
              </a:prstGeom>
              <a:noFill/>
              <a:ln w="6350">
                <a:solidFill>
                  <a:srgbClr val="000000"/>
                </a:solidFill>
                <a:round/>
                <a:headEnd/>
                <a:tailEnd/>
              </a:ln>
              <a:effectLst/>
            </p:spPr>
            <p:txBody>
              <a:bodyPr/>
              <a:lstStyle/>
              <a:p>
                <a:pPr fontAlgn="auto">
                  <a:spcBef>
                    <a:spcPts val="0"/>
                  </a:spcBef>
                  <a:spcAft>
                    <a:spcPts val="0"/>
                  </a:spcAft>
                  <a:defRPr/>
                </a:pPr>
                <a:endParaRPr kumimoji="0" lang="ja-JP" altLang="en-US" kern="0">
                  <a:solidFill>
                    <a:sysClr val="windowText" lastClr="000000"/>
                  </a:solidFill>
                  <a:latin typeface="+mn-lt"/>
                  <a:ea typeface="+mn-ea"/>
                </a:endParaRPr>
              </a:p>
            </p:txBody>
          </p:sp>
          <p:sp>
            <p:nvSpPr>
              <p:cNvPr id="95" name="Line 120"/>
              <p:cNvSpPr>
                <a:spLocks noChangeShapeType="1"/>
              </p:cNvSpPr>
              <p:nvPr/>
            </p:nvSpPr>
            <p:spPr bwMode="auto">
              <a:xfrm>
                <a:off x="4901" y="462"/>
                <a:ext cx="0" cy="452"/>
              </a:xfrm>
              <a:prstGeom prst="line">
                <a:avLst/>
              </a:prstGeom>
              <a:noFill/>
              <a:ln w="6350">
                <a:solidFill>
                  <a:srgbClr val="000000"/>
                </a:solidFill>
                <a:round/>
                <a:headEnd/>
                <a:tailEnd/>
              </a:ln>
              <a:effectLst/>
            </p:spPr>
            <p:txBody>
              <a:bodyPr/>
              <a:lstStyle/>
              <a:p>
                <a:pPr fontAlgn="auto">
                  <a:spcBef>
                    <a:spcPts val="0"/>
                  </a:spcBef>
                  <a:spcAft>
                    <a:spcPts val="0"/>
                  </a:spcAft>
                  <a:defRPr/>
                </a:pPr>
                <a:endParaRPr kumimoji="0" lang="ja-JP" altLang="en-US" kern="0">
                  <a:solidFill>
                    <a:sysClr val="windowText" lastClr="000000"/>
                  </a:solidFill>
                  <a:latin typeface="+mn-lt"/>
                  <a:ea typeface="+mn-ea"/>
                </a:endParaRPr>
              </a:p>
            </p:txBody>
          </p:sp>
          <p:sp>
            <p:nvSpPr>
              <p:cNvPr id="96" name="Oval 121"/>
              <p:cNvSpPr>
                <a:spLocks noChangeArrowheads="1"/>
              </p:cNvSpPr>
              <p:nvPr/>
            </p:nvSpPr>
            <p:spPr bwMode="auto">
              <a:xfrm rot="5400000">
                <a:off x="4879" y="446"/>
                <a:ext cx="17" cy="33"/>
              </a:xfrm>
              <a:prstGeom prst="ellipse">
                <a:avLst/>
              </a:prstGeom>
              <a:noFill/>
              <a:ln w="6350">
                <a:solidFill>
                  <a:srgbClr val="000000"/>
                </a:solidFill>
                <a:round/>
                <a:headEnd/>
                <a:tailEnd/>
              </a:ln>
              <a:effectLst/>
            </p:spPr>
            <p:txBody>
              <a:bodyPr wrap="none" anchor="ctr"/>
              <a:lstStyle/>
              <a:p>
                <a:pPr fontAlgn="auto">
                  <a:spcBef>
                    <a:spcPts val="0"/>
                  </a:spcBef>
                  <a:spcAft>
                    <a:spcPts val="0"/>
                  </a:spcAft>
                  <a:defRPr/>
                </a:pPr>
                <a:endParaRPr kumimoji="0" lang="ja-JP" altLang="en-US" kern="0">
                  <a:solidFill>
                    <a:sysClr val="windowText" lastClr="000000"/>
                  </a:solidFill>
                  <a:latin typeface="+mn-lt"/>
                  <a:ea typeface="+mn-ea"/>
                </a:endParaRPr>
              </a:p>
            </p:txBody>
          </p:sp>
        </p:grpSp>
        <p:grpSp>
          <p:nvGrpSpPr>
            <p:cNvPr id="4145" name="Group 122"/>
            <p:cNvGrpSpPr>
              <a:grpSpLocks/>
            </p:cNvGrpSpPr>
            <p:nvPr/>
          </p:nvGrpSpPr>
          <p:grpSpPr bwMode="auto">
            <a:xfrm>
              <a:off x="4399" y="1273"/>
              <a:ext cx="561" cy="160"/>
              <a:chOff x="4387" y="1283"/>
              <a:chExt cx="561" cy="160"/>
            </a:xfrm>
          </p:grpSpPr>
          <p:sp>
            <p:nvSpPr>
              <p:cNvPr id="85" name="AutoShape 123"/>
              <p:cNvSpPr>
                <a:spLocks noChangeArrowheads="1"/>
              </p:cNvSpPr>
              <p:nvPr/>
            </p:nvSpPr>
            <p:spPr bwMode="auto">
              <a:xfrm>
                <a:off x="4605" y="1283"/>
                <a:ext cx="262" cy="47"/>
              </a:xfrm>
              <a:prstGeom prst="parallelogram">
                <a:avLst>
                  <a:gd name="adj" fmla="val 206384"/>
                </a:avLst>
              </a:prstGeom>
              <a:solidFill>
                <a:srgbClr val="99CC00"/>
              </a:solidFill>
              <a:ln w="9525">
                <a:solidFill>
                  <a:srgbClr val="000000"/>
                </a:solidFill>
                <a:miter lim="800000"/>
                <a:headEnd/>
                <a:tailEnd/>
              </a:ln>
              <a:effectLst/>
            </p:spPr>
            <p:txBody>
              <a:bodyPr wrap="none" anchor="ctr"/>
              <a:lstStyle/>
              <a:p>
                <a:pPr fontAlgn="auto">
                  <a:spcBef>
                    <a:spcPts val="0"/>
                  </a:spcBef>
                  <a:spcAft>
                    <a:spcPts val="0"/>
                  </a:spcAft>
                  <a:defRPr/>
                </a:pPr>
                <a:endParaRPr kumimoji="0" lang="ja-JP" altLang="en-US" kern="0">
                  <a:solidFill>
                    <a:sysClr val="windowText" lastClr="000000"/>
                  </a:solidFill>
                  <a:latin typeface="+mn-lt"/>
                  <a:ea typeface="+mn-ea"/>
                </a:endParaRPr>
              </a:p>
            </p:txBody>
          </p:sp>
          <p:sp>
            <p:nvSpPr>
              <p:cNvPr id="86" name="AutoShape 124"/>
              <p:cNvSpPr>
                <a:spLocks noChangeArrowheads="1"/>
              </p:cNvSpPr>
              <p:nvPr/>
            </p:nvSpPr>
            <p:spPr bwMode="auto">
              <a:xfrm>
                <a:off x="4523" y="1338"/>
                <a:ext cx="425" cy="35"/>
              </a:xfrm>
              <a:prstGeom prst="parallelogram">
                <a:avLst>
                  <a:gd name="adj" fmla="val 200020"/>
                </a:avLst>
              </a:prstGeom>
              <a:solidFill>
                <a:srgbClr val="FF0000"/>
              </a:solidFill>
              <a:ln w="9525">
                <a:solidFill>
                  <a:srgbClr val="000000"/>
                </a:solidFill>
                <a:miter lim="800000"/>
                <a:headEnd/>
                <a:tailEnd/>
              </a:ln>
              <a:effectLst/>
            </p:spPr>
            <p:txBody>
              <a:bodyPr wrap="none" anchor="ctr"/>
              <a:lstStyle/>
              <a:p>
                <a:pPr fontAlgn="auto">
                  <a:spcBef>
                    <a:spcPts val="0"/>
                  </a:spcBef>
                  <a:spcAft>
                    <a:spcPts val="0"/>
                  </a:spcAft>
                  <a:defRPr/>
                </a:pPr>
                <a:endParaRPr kumimoji="0" lang="ja-JP" altLang="en-US" kern="0">
                  <a:solidFill>
                    <a:sysClr val="windowText" lastClr="000000"/>
                  </a:solidFill>
                  <a:latin typeface="+mn-lt"/>
                  <a:ea typeface="+mn-ea"/>
                </a:endParaRPr>
              </a:p>
            </p:txBody>
          </p:sp>
          <p:sp>
            <p:nvSpPr>
              <p:cNvPr id="87" name="AutoShape 125"/>
              <p:cNvSpPr>
                <a:spLocks noChangeArrowheads="1"/>
              </p:cNvSpPr>
              <p:nvPr/>
            </p:nvSpPr>
            <p:spPr bwMode="auto">
              <a:xfrm>
                <a:off x="4457" y="1381"/>
                <a:ext cx="400" cy="27"/>
              </a:xfrm>
              <a:prstGeom prst="parallelogram">
                <a:avLst>
                  <a:gd name="adj" fmla="val 188889"/>
                </a:avLst>
              </a:prstGeom>
              <a:solidFill>
                <a:srgbClr val="3399FF"/>
              </a:solidFill>
              <a:ln w="9525">
                <a:solidFill>
                  <a:srgbClr val="000000"/>
                </a:solidFill>
                <a:miter lim="800000"/>
                <a:headEnd/>
                <a:tailEnd/>
              </a:ln>
              <a:effectLst/>
            </p:spPr>
            <p:txBody>
              <a:bodyPr wrap="none" anchor="ctr"/>
              <a:lstStyle/>
              <a:p>
                <a:pPr fontAlgn="auto">
                  <a:spcBef>
                    <a:spcPts val="0"/>
                  </a:spcBef>
                  <a:spcAft>
                    <a:spcPts val="0"/>
                  </a:spcAft>
                  <a:defRPr/>
                </a:pPr>
                <a:endParaRPr kumimoji="0" lang="ja-JP" altLang="en-US" kern="0">
                  <a:solidFill>
                    <a:sysClr val="windowText" lastClr="000000"/>
                  </a:solidFill>
                  <a:latin typeface="+mn-lt"/>
                  <a:ea typeface="+mn-ea"/>
                </a:endParaRPr>
              </a:p>
            </p:txBody>
          </p:sp>
          <p:sp>
            <p:nvSpPr>
              <p:cNvPr id="88" name="AutoShape 126"/>
              <p:cNvSpPr>
                <a:spLocks noChangeArrowheads="1"/>
              </p:cNvSpPr>
              <p:nvPr/>
            </p:nvSpPr>
            <p:spPr bwMode="auto">
              <a:xfrm>
                <a:off x="4387" y="1416"/>
                <a:ext cx="400" cy="27"/>
              </a:xfrm>
              <a:prstGeom prst="parallelogram">
                <a:avLst>
                  <a:gd name="adj" fmla="val 188889"/>
                </a:avLst>
              </a:prstGeom>
              <a:solidFill>
                <a:srgbClr val="3399FF"/>
              </a:solidFill>
              <a:ln w="9525">
                <a:solidFill>
                  <a:srgbClr val="000000"/>
                </a:solidFill>
                <a:miter lim="800000"/>
                <a:headEnd/>
                <a:tailEnd/>
              </a:ln>
              <a:effectLst/>
            </p:spPr>
            <p:txBody>
              <a:bodyPr wrap="none" anchor="ctr"/>
              <a:lstStyle/>
              <a:p>
                <a:pPr fontAlgn="auto">
                  <a:spcBef>
                    <a:spcPts val="0"/>
                  </a:spcBef>
                  <a:spcAft>
                    <a:spcPts val="0"/>
                  </a:spcAft>
                  <a:defRPr/>
                </a:pPr>
                <a:endParaRPr kumimoji="0" lang="ja-JP" altLang="en-US" kern="0">
                  <a:solidFill>
                    <a:sysClr val="windowText" lastClr="000000"/>
                  </a:solidFill>
                  <a:latin typeface="+mn-lt"/>
                  <a:ea typeface="+mn-ea"/>
                </a:endParaRPr>
              </a:p>
            </p:txBody>
          </p:sp>
        </p:grpSp>
      </p:grpSp>
      <p:grpSp>
        <p:nvGrpSpPr>
          <p:cNvPr id="4115" name="Group 127"/>
          <p:cNvGrpSpPr>
            <a:grpSpLocks noChangeAspect="1"/>
          </p:cNvGrpSpPr>
          <p:nvPr/>
        </p:nvGrpSpPr>
        <p:grpSpPr bwMode="auto">
          <a:xfrm>
            <a:off x="4887913" y="5959475"/>
            <a:ext cx="1144587" cy="638175"/>
            <a:chOff x="3771" y="1357"/>
            <a:chExt cx="1808" cy="1006"/>
          </a:xfrm>
        </p:grpSpPr>
        <p:grpSp>
          <p:nvGrpSpPr>
            <p:cNvPr id="4131" name="Group 128"/>
            <p:cNvGrpSpPr>
              <a:grpSpLocks noChangeAspect="1"/>
            </p:cNvGrpSpPr>
            <p:nvPr/>
          </p:nvGrpSpPr>
          <p:grpSpPr bwMode="auto">
            <a:xfrm>
              <a:off x="3771" y="1357"/>
              <a:ext cx="1088" cy="885"/>
              <a:chOff x="4318" y="390"/>
              <a:chExt cx="652" cy="529"/>
            </a:xfrm>
          </p:grpSpPr>
          <p:sp>
            <p:nvSpPr>
              <p:cNvPr id="103" name="Line 129"/>
              <p:cNvSpPr>
                <a:spLocks noChangeAspect="1" noChangeShapeType="1"/>
              </p:cNvSpPr>
              <p:nvPr/>
            </p:nvSpPr>
            <p:spPr bwMode="auto">
              <a:xfrm flipH="1">
                <a:off x="4318" y="418"/>
                <a:ext cx="652" cy="266"/>
              </a:xfrm>
              <a:prstGeom prst="line">
                <a:avLst/>
              </a:prstGeom>
              <a:noFill/>
              <a:ln w="6350">
                <a:solidFill>
                  <a:srgbClr val="000000"/>
                </a:solidFill>
                <a:round/>
                <a:headEnd/>
                <a:tailEnd/>
              </a:ln>
              <a:effectLst/>
            </p:spPr>
            <p:txBody>
              <a:bodyPr/>
              <a:lstStyle/>
              <a:p>
                <a:pPr fontAlgn="auto">
                  <a:spcBef>
                    <a:spcPts val="0"/>
                  </a:spcBef>
                  <a:spcAft>
                    <a:spcPts val="0"/>
                  </a:spcAft>
                  <a:defRPr/>
                </a:pPr>
                <a:endParaRPr kumimoji="0" lang="ja-JP" altLang="en-US" kern="0">
                  <a:solidFill>
                    <a:sysClr val="windowText" lastClr="000000"/>
                  </a:solidFill>
                  <a:latin typeface="+mn-lt"/>
                  <a:ea typeface="+mn-ea"/>
                </a:endParaRPr>
              </a:p>
            </p:txBody>
          </p:sp>
          <p:sp>
            <p:nvSpPr>
              <p:cNvPr id="104" name="Rectangle 130"/>
              <p:cNvSpPr>
                <a:spLocks noChangeAspect="1" noChangeArrowheads="1"/>
              </p:cNvSpPr>
              <p:nvPr/>
            </p:nvSpPr>
            <p:spPr bwMode="auto">
              <a:xfrm>
                <a:off x="4754" y="415"/>
                <a:ext cx="81" cy="60"/>
              </a:xfrm>
              <a:prstGeom prst="rect">
                <a:avLst/>
              </a:prstGeom>
              <a:noFill/>
              <a:ln w="6350">
                <a:solidFill>
                  <a:srgbClr val="000000"/>
                </a:solidFill>
                <a:miter lim="800000"/>
                <a:headEnd/>
                <a:tailEnd/>
              </a:ln>
              <a:effectLst/>
            </p:spPr>
            <p:txBody>
              <a:bodyPr wrap="none" anchor="ctr"/>
              <a:lstStyle/>
              <a:p>
                <a:pPr fontAlgn="auto">
                  <a:spcBef>
                    <a:spcPts val="0"/>
                  </a:spcBef>
                  <a:spcAft>
                    <a:spcPts val="0"/>
                  </a:spcAft>
                  <a:defRPr/>
                </a:pPr>
                <a:endParaRPr kumimoji="0" lang="ja-JP" altLang="en-US" kern="0">
                  <a:solidFill>
                    <a:sysClr val="windowText" lastClr="000000"/>
                  </a:solidFill>
                  <a:latin typeface="+mn-lt"/>
                  <a:ea typeface="+mn-ea"/>
                </a:endParaRPr>
              </a:p>
            </p:txBody>
          </p:sp>
          <p:sp>
            <p:nvSpPr>
              <p:cNvPr id="105" name="AutoShape 131"/>
              <p:cNvSpPr>
                <a:spLocks noChangeAspect="1" noChangeArrowheads="1"/>
              </p:cNvSpPr>
              <p:nvPr/>
            </p:nvSpPr>
            <p:spPr bwMode="auto">
              <a:xfrm rot="5400000" flipV="1">
                <a:off x="4823" y="402"/>
                <a:ext cx="85" cy="62"/>
              </a:xfrm>
              <a:prstGeom prst="parallelogram">
                <a:avLst>
                  <a:gd name="adj" fmla="val 44003"/>
                </a:avLst>
              </a:prstGeom>
              <a:noFill/>
              <a:ln w="6350">
                <a:solidFill>
                  <a:srgbClr val="000000"/>
                </a:solidFill>
                <a:miter lim="800000"/>
                <a:headEnd/>
                <a:tailEnd/>
              </a:ln>
              <a:effectLst/>
            </p:spPr>
            <p:txBody>
              <a:bodyPr wrap="none" anchor="ctr"/>
              <a:lstStyle/>
              <a:p>
                <a:pPr fontAlgn="auto">
                  <a:spcBef>
                    <a:spcPts val="0"/>
                  </a:spcBef>
                  <a:spcAft>
                    <a:spcPts val="0"/>
                  </a:spcAft>
                  <a:defRPr/>
                </a:pPr>
                <a:endParaRPr kumimoji="0" lang="ja-JP" altLang="en-US" kern="0">
                  <a:solidFill>
                    <a:sysClr val="windowText" lastClr="000000"/>
                  </a:solidFill>
                  <a:latin typeface="+mn-lt"/>
                  <a:ea typeface="+mn-ea"/>
                </a:endParaRPr>
              </a:p>
            </p:txBody>
          </p:sp>
          <p:sp>
            <p:nvSpPr>
              <p:cNvPr id="106" name="Line 132"/>
              <p:cNvSpPr>
                <a:spLocks noChangeAspect="1" noChangeShapeType="1"/>
              </p:cNvSpPr>
              <p:nvPr/>
            </p:nvSpPr>
            <p:spPr bwMode="auto">
              <a:xfrm flipH="1">
                <a:off x="4754" y="390"/>
                <a:ext cx="59" cy="25"/>
              </a:xfrm>
              <a:prstGeom prst="line">
                <a:avLst/>
              </a:prstGeom>
              <a:noFill/>
              <a:ln w="6350">
                <a:solidFill>
                  <a:srgbClr val="000000"/>
                </a:solidFill>
                <a:round/>
                <a:headEnd/>
                <a:tailEnd/>
              </a:ln>
              <a:effectLst/>
            </p:spPr>
            <p:txBody>
              <a:bodyPr/>
              <a:lstStyle/>
              <a:p>
                <a:pPr fontAlgn="auto">
                  <a:spcBef>
                    <a:spcPts val="0"/>
                  </a:spcBef>
                  <a:spcAft>
                    <a:spcPts val="0"/>
                  </a:spcAft>
                  <a:defRPr/>
                </a:pPr>
                <a:endParaRPr kumimoji="0" lang="ja-JP" altLang="en-US" kern="0">
                  <a:solidFill>
                    <a:sysClr val="windowText" lastClr="000000"/>
                  </a:solidFill>
                  <a:latin typeface="+mn-lt"/>
                  <a:ea typeface="+mn-ea"/>
                </a:endParaRPr>
              </a:p>
            </p:txBody>
          </p:sp>
          <p:sp>
            <p:nvSpPr>
              <p:cNvPr id="107" name="Line 133"/>
              <p:cNvSpPr>
                <a:spLocks noChangeAspect="1" noChangeShapeType="1"/>
              </p:cNvSpPr>
              <p:nvPr/>
            </p:nvSpPr>
            <p:spPr bwMode="auto">
              <a:xfrm flipH="1">
                <a:off x="4811" y="390"/>
                <a:ext cx="86" cy="0"/>
              </a:xfrm>
              <a:prstGeom prst="line">
                <a:avLst/>
              </a:prstGeom>
              <a:noFill/>
              <a:ln w="6350">
                <a:solidFill>
                  <a:srgbClr val="000000"/>
                </a:solidFill>
                <a:round/>
                <a:headEnd/>
                <a:tailEnd/>
              </a:ln>
              <a:effectLst/>
            </p:spPr>
            <p:txBody>
              <a:bodyPr/>
              <a:lstStyle/>
              <a:p>
                <a:pPr fontAlgn="auto">
                  <a:spcBef>
                    <a:spcPts val="0"/>
                  </a:spcBef>
                  <a:spcAft>
                    <a:spcPts val="0"/>
                  </a:spcAft>
                  <a:defRPr/>
                </a:pPr>
                <a:endParaRPr kumimoji="0" lang="ja-JP" altLang="en-US" kern="0">
                  <a:solidFill>
                    <a:sysClr val="windowText" lastClr="000000"/>
                  </a:solidFill>
                  <a:latin typeface="+mn-lt"/>
                  <a:ea typeface="+mn-ea"/>
                </a:endParaRPr>
              </a:p>
            </p:txBody>
          </p:sp>
          <p:sp>
            <p:nvSpPr>
              <p:cNvPr id="108" name="Line 134"/>
              <p:cNvSpPr>
                <a:spLocks noChangeAspect="1" noChangeShapeType="1"/>
              </p:cNvSpPr>
              <p:nvPr/>
            </p:nvSpPr>
            <p:spPr bwMode="auto">
              <a:xfrm>
                <a:off x="4870" y="465"/>
                <a:ext cx="0" cy="456"/>
              </a:xfrm>
              <a:prstGeom prst="line">
                <a:avLst/>
              </a:prstGeom>
              <a:noFill/>
              <a:ln w="6350">
                <a:solidFill>
                  <a:srgbClr val="000000"/>
                </a:solidFill>
                <a:round/>
                <a:headEnd/>
                <a:tailEnd/>
              </a:ln>
              <a:effectLst/>
            </p:spPr>
            <p:txBody>
              <a:bodyPr/>
              <a:lstStyle/>
              <a:p>
                <a:pPr fontAlgn="auto">
                  <a:spcBef>
                    <a:spcPts val="0"/>
                  </a:spcBef>
                  <a:spcAft>
                    <a:spcPts val="0"/>
                  </a:spcAft>
                  <a:defRPr/>
                </a:pPr>
                <a:endParaRPr kumimoji="0" lang="ja-JP" altLang="en-US" kern="0">
                  <a:solidFill>
                    <a:sysClr val="windowText" lastClr="000000"/>
                  </a:solidFill>
                  <a:latin typeface="+mn-lt"/>
                  <a:ea typeface="+mn-ea"/>
                </a:endParaRPr>
              </a:p>
            </p:txBody>
          </p:sp>
          <p:sp>
            <p:nvSpPr>
              <p:cNvPr id="109" name="Line 135"/>
              <p:cNvSpPr>
                <a:spLocks noChangeAspect="1" noChangeShapeType="1"/>
              </p:cNvSpPr>
              <p:nvPr/>
            </p:nvSpPr>
            <p:spPr bwMode="auto">
              <a:xfrm>
                <a:off x="4901" y="462"/>
                <a:ext cx="0" cy="456"/>
              </a:xfrm>
              <a:prstGeom prst="line">
                <a:avLst/>
              </a:prstGeom>
              <a:noFill/>
              <a:ln w="6350">
                <a:solidFill>
                  <a:srgbClr val="000000"/>
                </a:solidFill>
                <a:round/>
                <a:headEnd/>
                <a:tailEnd/>
              </a:ln>
              <a:effectLst/>
            </p:spPr>
            <p:txBody>
              <a:bodyPr/>
              <a:lstStyle/>
              <a:p>
                <a:pPr fontAlgn="auto">
                  <a:spcBef>
                    <a:spcPts val="0"/>
                  </a:spcBef>
                  <a:spcAft>
                    <a:spcPts val="0"/>
                  </a:spcAft>
                  <a:defRPr/>
                </a:pPr>
                <a:endParaRPr kumimoji="0" lang="ja-JP" altLang="en-US" kern="0">
                  <a:solidFill>
                    <a:sysClr val="windowText" lastClr="000000"/>
                  </a:solidFill>
                  <a:latin typeface="+mn-lt"/>
                  <a:ea typeface="+mn-ea"/>
                </a:endParaRPr>
              </a:p>
            </p:txBody>
          </p:sp>
          <p:sp>
            <p:nvSpPr>
              <p:cNvPr id="110" name="Oval 136"/>
              <p:cNvSpPr>
                <a:spLocks noChangeAspect="1" noChangeArrowheads="1"/>
              </p:cNvSpPr>
              <p:nvPr/>
            </p:nvSpPr>
            <p:spPr bwMode="auto">
              <a:xfrm rot="5400000">
                <a:off x="4876" y="448"/>
                <a:ext cx="16" cy="30"/>
              </a:xfrm>
              <a:prstGeom prst="ellipse">
                <a:avLst/>
              </a:prstGeom>
              <a:noFill/>
              <a:ln w="6350">
                <a:solidFill>
                  <a:srgbClr val="000000"/>
                </a:solidFill>
                <a:round/>
                <a:headEnd/>
                <a:tailEnd/>
              </a:ln>
              <a:effectLst/>
            </p:spPr>
            <p:txBody>
              <a:bodyPr wrap="none" anchor="ctr"/>
              <a:lstStyle/>
              <a:p>
                <a:pPr fontAlgn="auto">
                  <a:spcBef>
                    <a:spcPts val="0"/>
                  </a:spcBef>
                  <a:spcAft>
                    <a:spcPts val="0"/>
                  </a:spcAft>
                  <a:defRPr/>
                </a:pPr>
                <a:endParaRPr kumimoji="0" lang="ja-JP" altLang="en-US" kern="0">
                  <a:solidFill>
                    <a:sysClr val="windowText" lastClr="000000"/>
                  </a:solidFill>
                  <a:latin typeface="+mn-lt"/>
                  <a:ea typeface="+mn-ea"/>
                </a:endParaRPr>
              </a:p>
            </p:txBody>
          </p:sp>
        </p:grpSp>
        <p:grpSp>
          <p:nvGrpSpPr>
            <p:cNvPr id="4132" name="Group 137"/>
            <p:cNvGrpSpPr>
              <a:grpSpLocks noChangeAspect="1"/>
            </p:cNvGrpSpPr>
            <p:nvPr/>
          </p:nvGrpSpPr>
          <p:grpSpPr bwMode="auto">
            <a:xfrm>
              <a:off x="4460" y="2122"/>
              <a:ext cx="1119" cy="241"/>
              <a:chOff x="4460" y="2122"/>
              <a:chExt cx="1119" cy="241"/>
            </a:xfrm>
          </p:grpSpPr>
          <p:sp>
            <p:nvSpPr>
              <p:cNvPr id="100" name="AutoShape 138"/>
              <p:cNvSpPr>
                <a:spLocks noChangeAspect="1" noChangeArrowheads="1"/>
              </p:cNvSpPr>
              <p:nvPr/>
            </p:nvSpPr>
            <p:spPr bwMode="auto">
              <a:xfrm>
                <a:off x="4596" y="2123"/>
                <a:ext cx="983" cy="175"/>
              </a:xfrm>
              <a:prstGeom prst="parallelogram">
                <a:avLst>
                  <a:gd name="adj" fmla="val 206783"/>
                </a:avLst>
              </a:prstGeom>
              <a:solidFill>
                <a:srgbClr val="99CC00"/>
              </a:solidFill>
              <a:ln w="9525">
                <a:solidFill>
                  <a:srgbClr val="000000"/>
                </a:solidFill>
                <a:miter lim="800000"/>
                <a:headEnd/>
                <a:tailEnd/>
              </a:ln>
              <a:effectLst/>
            </p:spPr>
            <p:txBody>
              <a:bodyPr wrap="none" anchor="ctr"/>
              <a:lstStyle/>
              <a:p>
                <a:pPr fontAlgn="auto">
                  <a:spcBef>
                    <a:spcPts val="0"/>
                  </a:spcBef>
                  <a:spcAft>
                    <a:spcPts val="0"/>
                  </a:spcAft>
                  <a:defRPr/>
                </a:pPr>
                <a:endParaRPr kumimoji="0" lang="ja-JP" altLang="en-US" kern="0">
                  <a:solidFill>
                    <a:sysClr val="windowText" lastClr="000000"/>
                  </a:solidFill>
                  <a:latin typeface="+mn-lt"/>
                  <a:ea typeface="+mn-ea"/>
                </a:endParaRPr>
              </a:p>
            </p:txBody>
          </p:sp>
          <p:sp>
            <p:nvSpPr>
              <p:cNvPr id="101" name="AutoShape 139"/>
              <p:cNvSpPr>
                <a:spLocks noChangeAspect="1" noChangeArrowheads="1"/>
              </p:cNvSpPr>
              <p:nvPr/>
            </p:nvSpPr>
            <p:spPr bwMode="auto">
              <a:xfrm>
                <a:off x="4461" y="2310"/>
                <a:ext cx="341" cy="53"/>
              </a:xfrm>
              <a:prstGeom prst="parallelogram">
                <a:avLst>
                  <a:gd name="adj" fmla="val 209603"/>
                </a:avLst>
              </a:prstGeom>
              <a:solidFill>
                <a:srgbClr val="FF0000"/>
              </a:solidFill>
              <a:ln w="9525">
                <a:solidFill>
                  <a:srgbClr val="000000"/>
                </a:solidFill>
                <a:miter lim="800000"/>
                <a:headEnd/>
                <a:tailEnd/>
              </a:ln>
              <a:effectLst/>
            </p:spPr>
            <p:txBody>
              <a:bodyPr wrap="none" anchor="ctr"/>
              <a:lstStyle/>
              <a:p>
                <a:pPr fontAlgn="auto">
                  <a:spcBef>
                    <a:spcPts val="0"/>
                  </a:spcBef>
                  <a:spcAft>
                    <a:spcPts val="0"/>
                  </a:spcAft>
                  <a:defRPr/>
                </a:pPr>
                <a:endParaRPr kumimoji="0" lang="ja-JP" altLang="en-US" kern="0">
                  <a:solidFill>
                    <a:sysClr val="windowText" lastClr="000000"/>
                  </a:solidFill>
                  <a:latin typeface="+mn-lt"/>
                  <a:ea typeface="+mn-ea"/>
                </a:endParaRPr>
              </a:p>
            </p:txBody>
          </p:sp>
          <p:sp>
            <p:nvSpPr>
              <p:cNvPr id="102" name="AutoShape 140"/>
              <p:cNvSpPr>
                <a:spLocks noChangeAspect="1" noChangeArrowheads="1"/>
              </p:cNvSpPr>
              <p:nvPr/>
            </p:nvSpPr>
            <p:spPr bwMode="auto">
              <a:xfrm>
                <a:off x="4716" y="2310"/>
                <a:ext cx="474" cy="53"/>
              </a:xfrm>
              <a:prstGeom prst="parallelogram">
                <a:avLst>
                  <a:gd name="adj" fmla="val 209631"/>
                </a:avLst>
              </a:prstGeom>
              <a:solidFill>
                <a:srgbClr val="3399FF"/>
              </a:solidFill>
              <a:ln w="9525">
                <a:solidFill>
                  <a:srgbClr val="000000"/>
                </a:solidFill>
                <a:miter lim="800000"/>
                <a:headEnd/>
                <a:tailEnd/>
              </a:ln>
              <a:effectLst/>
            </p:spPr>
            <p:txBody>
              <a:bodyPr wrap="none" anchor="ctr"/>
              <a:lstStyle/>
              <a:p>
                <a:pPr fontAlgn="auto">
                  <a:spcBef>
                    <a:spcPts val="0"/>
                  </a:spcBef>
                  <a:spcAft>
                    <a:spcPts val="0"/>
                  </a:spcAft>
                  <a:defRPr/>
                </a:pPr>
                <a:endParaRPr kumimoji="0" lang="ja-JP" altLang="en-US" kern="0">
                  <a:solidFill>
                    <a:sysClr val="windowText" lastClr="000000"/>
                  </a:solidFill>
                  <a:latin typeface="+mn-lt"/>
                  <a:ea typeface="+mn-ea"/>
                </a:endParaRPr>
              </a:p>
            </p:txBody>
          </p:sp>
        </p:grpSp>
      </p:grpSp>
      <p:sp>
        <p:nvSpPr>
          <p:cNvPr id="111" name="AutoShape 141"/>
          <p:cNvSpPr>
            <a:spLocks noChangeArrowheads="1"/>
          </p:cNvSpPr>
          <p:nvPr/>
        </p:nvSpPr>
        <p:spPr bwMode="auto">
          <a:xfrm>
            <a:off x="5686425" y="3860800"/>
            <a:ext cx="469900" cy="325438"/>
          </a:xfrm>
          <a:prstGeom prst="downArrow">
            <a:avLst>
              <a:gd name="adj1" fmla="val 49491"/>
              <a:gd name="adj2" fmla="val 47444"/>
            </a:avLst>
          </a:prstGeom>
          <a:noFill/>
          <a:ln w="28575">
            <a:solidFill>
              <a:srgbClr val="FF0000"/>
            </a:solidFill>
            <a:miter lim="800000"/>
            <a:headEnd/>
            <a:tailEnd/>
          </a:ln>
          <a:effectLst/>
        </p:spPr>
        <p:txBody>
          <a:bodyPr vert="eaVert" wrap="none" anchor="ctr"/>
          <a:lstStyle/>
          <a:p>
            <a:pPr fontAlgn="auto">
              <a:spcBef>
                <a:spcPts val="0"/>
              </a:spcBef>
              <a:spcAft>
                <a:spcPts val="0"/>
              </a:spcAft>
              <a:defRPr/>
            </a:pPr>
            <a:endParaRPr kumimoji="0" lang="ja-JP" altLang="en-US" kern="0">
              <a:solidFill>
                <a:sysClr val="windowText" lastClr="000000"/>
              </a:solidFill>
              <a:latin typeface="+mn-lt"/>
              <a:ea typeface="+mn-ea"/>
            </a:endParaRPr>
          </a:p>
        </p:txBody>
      </p:sp>
      <p:sp>
        <p:nvSpPr>
          <p:cNvPr id="112" name="AutoShape 142"/>
          <p:cNvSpPr>
            <a:spLocks noChangeArrowheads="1"/>
          </p:cNvSpPr>
          <p:nvPr/>
        </p:nvSpPr>
        <p:spPr bwMode="auto">
          <a:xfrm>
            <a:off x="5556250" y="5324475"/>
            <a:ext cx="469900" cy="323850"/>
          </a:xfrm>
          <a:prstGeom prst="downArrow">
            <a:avLst>
              <a:gd name="adj1" fmla="val 49491"/>
              <a:gd name="adj2" fmla="val 47444"/>
            </a:avLst>
          </a:prstGeom>
          <a:noFill/>
          <a:ln w="28575">
            <a:solidFill>
              <a:srgbClr val="FF0000"/>
            </a:solidFill>
            <a:miter lim="800000"/>
            <a:headEnd/>
            <a:tailEnd/>
          </a:ln>
          <a:effectLst/>
        </p:spPr>
        <p:txBody>
          <a:bodyPr vert="eaVert" wrap="none" anchor="ctr"/>
          <a:lstStyle/>
          <a:p>
            <a:pPr fontAlgn="auto">
              <a:spcBef>
                <a:spcPts val="0"/>
              </a:spcBef>
              <a:spcAft>
                <a:spcPts val="0"/>
              </a:spcAft>
              <a:defRPr/>
            </a:pPr>
            <a:endParaRPr kumimoji="0" lang="ja-JP" altLang="en-US" kern="0">
              <a:solidFill>
                <a:sysClr val="windowText" lastClr="000000"/>
              </a:solidFill>
              <a:latin typeface="+mn-lt"/>
              <a:ea typeface="+mn-ea"/>
            </a:endParaRPr>
          </a:p>
        </p:txBody>
      </p:sp>
      <p:sp>
        <p:nvSpPr>
          <p:cNvPr id="113" name="Line 280"/>
          <p:cNvSpPr>
            <a:spLocks noChangeShapeType="1"/>
          </p:cNvSpPr>
          <p:nvPr/>
        </p:nvSpPr>
        <p:spPr bwMode="auto">
          <a:xfrm flipV="1">
            <a:off x="6010275" y="2841625"/>
            <a:ext cx="250825" cy="247650"/>
          </a:xfrm>
          <a:prstGeom prst="line">
            <a:avLst/>
          </a:prstGeom>
          <a:noFill/>
          <a:ln w="12700">
            <a:solidFill>
              <a:srgbClr val="000000"/>
            </a:solidFill>
            <a:round/>
            <a:headEnd/>
            <a:tailEnd/>
          </a:ln>
        </p:spPr>
        <p:txBody>
          <a:bodyPr/>
          <a:lstStyle/>
          <a:p>
            <a:pPr fontAlgn="auto">
              <a:spcBef>
                <a:spcPts val="0"/>
              </a:spcBef>
              <a:spcAft>
                <a:spcPts val="0"/>
              </a:spcAft>
              <a:defRPr/>
            </a:pPr>
            <a:endParaRPr kumimoji="0" lang="ja-JP" altLang="en-US" kern="0">
              <a:solidFill>
                <a:sysClr val="windowText" lastClr="000000"/>
              </a:solidFill>
              <a:latin typeface="+mn-lt"/>
              <a:ea typeface="+mn-ea"/>
            </a:endParaRPr>
          </a:p>
        </p:txBody>
      </p:sp>
      <p:sp>
        <p:nvSpPr>
          <p:cNvPr id="4119" name="Text Box 369"/>
          <p:cNvSpPr txBox="1">
            <a:spLocks noChangeArrowheads="1"/>
          </p:cNvSpPr>
          <p:nvPr/>
        </p:nvSpPr>
        <p:spPr bwMode="auto">
          <a:xfrm>
            <a:off x="6115050" y="2514600"/>
            <a:ext cx="2849563"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nchor="ctr" anchorCtr="1">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zh-TW" sz="1500">
                <a:latin typeface="Calibri" pitchFamily="34" charset="0"/>
                <a:ea typeface="HGPｺﾞｼｯｸE" pitchFamily="50" charset="-128"/>
              </a:rPr>
              <a:t>Long-lived low-heat generating</a:t>
            </a:r>
            <a:endParaRPr lang="zh-TW" altLang="en-US" sz="1500">
              <a:latin typeface="Calibri" pitchFamily="34" charset="0"/>
              <a:ea typeface="HGPｺﾞｼｯｸE" pitchFamily="50" charset="-128"/>
            </a:endParaRPr>
          </a:p>
          <a:p>
            <a:pPr eaLnBrk="1" hangingPunct="1"/>
            <a:r>
              <a:rPr lang="en-US" altLang="ja-JP" sz="1500">
                <a:latin typeface="Calibri" pitchFamily="34" charset="0"/>
                <a:ea typeface="HGPｺﾞｼｯｸE" pitchFamily="50" charset="-128"/>
              </a:rPr>
              <a:t>radioactive waste</a:t>
            </a:r>
            <a:endParaRPr lang="ja-JP" altLang="en-US" sz="1500">
              <a:latin typeface="Calibri" pitchFamily="34" charset="0"/>
              <a:ea typeface="HGPｺﾞｼｯｸE" pitchFamily="50" charset="-128"/>
            </a:endParaRPr>
          </a:p>
        </p:txBody>
      </p:sp>
      <p:sp>
        <p:nvSpPr>
          <p:cNvPr id="115" name="Line 286"/>
          <p:cNvSpPr>
            <a:spLocks noChangeShapeType="1"/>
          </p:cNvSpPr>
          <p:nvPr/>
        </p:nvSpPr>
        <p:spPr bwMode="auto">
          <a:xfrm>
            <a:off x="6804025" y="3409950"/>
            <a:ext cx="504825" cy="0"/>
          </a:xfrm>
          <a:prstGeom prst="line">
            <a:avLst/>
          </a:prstGeom>
          <a:noFill/>
          <a:ln w="12700">
            <a:solidFill>
              <a:srgbClr val="000000"/>
            </a:solidFill>
            <a:round/>
            <a:headEnd/>
            <a:tailEnd/>
          </a:ln>
        </p:spPr>
        <p:txBody>
          <a:bodyPr/>
          <a:lstStyle/>
          <a:p>
            <a:pPr fontAlgn="auto">
              <a:spcBef>
                <a:spcPts val="0"/>
              </a:spcBef>
              <a:spcAft>
                <a:spcPts val="0"/>
              </a:spcAft>
              <a:defRPr/>
            </a:pPr>
            <a:endParaRPr kumimoji="0" lang="ja-JP" altLang="en-US" kern="0">
              <a:solidFill>
                <a:sysClr val="windowText" lastClr="000000"/>
              </a:solidFill>
              <a:latin typeface="+mn-lt"/>
              <a:ea typeface="+mn-ea"/>
            </a:endParaRPr>
          </a:p>
        </p:txBody>
      </p:sp>
      <p:sp>
        <p:nvSpPr>
          <p:cNvPr id="4121" name="Text Box 368"/>
          <p:cNvSpPr txBox="1">
            <a:spLocks noChangeArrowheads="1"/>
          </p:cNvSpPr>
          <p:nvPr/>
        </p:nvSpPr>
        <p:spPr bwMode="auto">
          <a:xfrm>
            <a:off x="7354888" y="3117850"/>
            <a:ext cx="1677987"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500">
                <a:latin typeface="Calibri" pitchFamily="34" charset="0"/>
                <a:ea typeface="HGPｺﾞｼｯｸE" pitchFamily="50" charset="-128"/>
              </a:rPr>
              <a:t>Vitrified waste</a:t>
            </a:r>
            <a:endParaRPr lang="ja-JP" altLang="en-US" sz="1500">
              <a:latin typeface="Calibri" pitchFamily="34" charset="0"/>
              <a:ea typeface="HGPｺﾞｼｯｸE" pitchFamily="50" charset="-128"/>
            </a:endParaRPr>
          </a:p>
          <a:p>
            <a:pPr eaLnBrk="1" hangingPunct="1"/>
            <a:r>
              <a:rPr lang="en-US" altLang="ja-JP" sz="1500">
                <a:latin typeface="Calibri" pitchFamily="34" charset="0"/>
                <a:ea typeface="HGPｺﾞｼｯｸE" pitchFamily="50" charset="-128"/>
              </a:rPr>
              <a:t>(Cooling time: 50 yr)</a:t>
            </a:r>
          </a:p>
        </p:txBody>
      </p:sp>
      <p:sp>
        <p:nvSpPr>
          <p:cNvPr id="117" name="Line 211"/>
          <p:cNvSpPr>
            <a:spLocks noChangeShapeType="1"/>
          </p:cNvSpPr>
          <p:nvPr/>
        </p:nvSpPr>
        <p:spPr bwMode="auto">
          <a:xfrm flipH="1" flipV="1">
            <a:off x="5827713" y="5130800"/>
            <a:ext cx="635000" cy="36513"/>
          </a:xfrm>
          <a:prstGeom prst="line">
            <a:avLst/>
          </a:prstGeom>
          <a:noFill/>
          <a:ln w="12700">
            <a:solidFill>
              <a:srgbClr val="000000"/>
            </a:solidFill>
            <a:round/>
            <a:headEnd/>
            <a:tailEnd/>
          </a:ln>
        </p:spPr>
        <p:txBody>
          <a:bodyPr/>
          <a:lstStyle/>
          <a:p>
            <a:pPr fontAlgn="auto">
              <a:spcBef>
                <a:spcPts val="0"/>
              </a:spcBef>
              <a:spcAft>
                <a:spcPts val="0"/>
              </a:spcAft>
              <a:defRPr/>
            </a:pPr>
            <a:endParaRPr kumimoji="0" lang="ja-JP" altLang="en-US" kern="0">
              <a:solidFill>
                <a:sysClr val="windowText" lastClr="000000"/>
              </a:solidFill>
              <a:latin typeface="+mn-lt"/>
              <a:ea typeface="+mn-ea"/>
            </a:endParaRPr>
          </a:p>
        </p:txBody>
      </p:sp>
      <p:sp>
        <p:nvSpPr>
          <p:cNvPr id="4123" name="Text Box 364"/>
          <p:cNvSpPr txBox="1">
            <a:spLocks noChangeArrowheads="1"/>
          </p:cNvSpPr>
          <p:nvPr/>
        </p:nvSpPr>
        <p:spPr bwMode="auto">
          <a:xfrm>
            <a:off x="6443663" y="5021263"/>
            <a:ext cx="2376487"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nchor="ctr" anchorCtr="1">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lnSpc>
                <a:spcPct val="90000"/>
              </a:lnSpc>
            </a:pPr>
            <a:r>
              <a:rPr lang="en-US" altLang="ja-JP" sz="1500">
                <a:latin typeface="Calibri" pitchFamily="34" charset="0"/>
                <a:ea typeface="HGPｺﾞｼｯｸE" pitchFamily="50" charset="-128"/>
              </a:rPr>
              <a:t>Highly-loaded verified waste</a:t>
            </a:r>
            <a:endParaRPr lang="ja-JP" altLang="en-US" sz="1500">
              <a:latin typeface="Calibri" pitchFamily="34" charset="0"/>
              <a:ea typeface="HGPｺﾞｼｯｸE" pitchFamily="50" charset="-128"/>
            </a:endParaRPr>
          </a:p>
        </p:txBody>
      </p:sp>
      <p:sp>
        <p:nvSpPr>
          <p:cNvPr id="4124" name="Text Box 366"/>
          <p:cNvSpPr txBox="1">
            <a:spLocks noChangeArrowheads="1"/>
          </p:cNvSpPr>
          <p:nvPr/>
        </p:nvSpPr>
        <p:spPr bwMode="auto">
          <a:xfrm>
            <a:off x="6896100" y="4787900"/>
            <a:ext cx="1577975"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500">
                <a:latin typeface="Calibri" pitchFamily="34" charset="0"/>
                <a:ea typeface="HGPｺﾞｼｯｸE" pitchFamily="50" charset="-128"/>
              </a:rPr>
              <a:t>Sr-Cs</a:t>
            </a:r>
            <a:r>
              <a:rPr lang="ja-JP" altLang="en-US" sz="1500">
                <a:latin typeface="Calibri" pitchFamily="34" charset="0"/>
                <a:ea typeface="HGPｺﾞｼｯｸE" pitchFamily="50" charset="-128"/>
              </a:rPr>
              <a:t> </a:t>
            </a:r>
            <a:r>
              <a:rPr lang="en-US" altLang="ja-JP" sz="1500">
                <a:latin typeface="Calibri" pitchFamily="34" charset="0"/>
                <a:ea typeface="HGPｺﾞｼｯｸE" pitchFamily="50" charset="-128"/>
              </a:rPr>
              <a:t>calcined waste</a:t>
            </a:r>
            <a:endParaRPr lang="ja-JP" altLang="en-US" sz="1500">
              <a:latin typeface="Calibri" pitchFamily="34" charset="0"/>
              <a:ea typeface="HGPｺﾞｼｯｸE" pitchFamily="50" charset="-128"/>
            </a:endParaRPr>
          </a:p>
        </p:txBody>
      </p:sp>
      <p:sp>
        <p:nvSpPr>
          <p:cNvPr id="120" name="Line 211"/>
          <p:cNvSpPr>
            <a:spLocks noChangeShapeType="1"/>
          </p:cNvSpPr>
          <p:nvPr/>
        </p:nvSpPr>
        <p:spPr bwMode="auto">
          <a:xfrm flipV="1">
            <a:off x="6172200" y="4937125"/>
            <a:ext cx="644525" cy="19050"/>
          </a:xfrm>
          <a:prstGeom prst="line">
            <a:avLst/>
          </a:prstGeom>
          <a:noFill/>
          <a:ln w="12700">
            <a:solidFill>
              <a:srgbClr val="000000"/>
            </a:solidFill>
            <a:round/>
            <a:headEnd/>
            <a:tailEnd/>
          </a:ln>
        </p:spPr>
        <p:txBody>
          <a:bodyPr/>
          <a:lstStyle/>
          <a:p>
            <a:pPr fontAlgn="auto">
              <a:spcBef>
                <a:spcPts val="0"/>
              </a:spcBef>
              <a:spcAft>
                <a:spcPts val="0"/>
              </a:spcAft>
              <a:defRPr/>
            </a:pPr>
            <a:endParaRPr kumimoji="0" lang="ja-JP" altLang="en-US" kern="0">
              <a:solidFill>
                <a:sysClr val="windowText" lastClr="000000"/>
              </a:solidFill>
              <a:latin typeface="+mn-lt"/>
              <a:ea typeface="+mn-ea"/>
            </a:endParaRPr>
          </a:p>
        </p:txBody>
      </p:sp>
      <p:sp>
        <p:nvSpPr>
          <p:cNvPr id="4126" name="Rectangle 3"/>
          <p:cNvSpPr>
            <a:spLocks noChangeArrowheads="1"/>
          </p:cNvSpPr>
          <p:nvPr/>
        </p:nvSpPr>
        <p:spPr bwMode="auto">
          <a:xfrm>
            <a:off x="0" y="166688"/>
            <a:ext cx="9144000"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a:r>
              <a:rPr lang="en-US" altLang="ja-JP" sz="3600" b="1">
                <a:latin typeface="Calibri" pitchFamily="34" charset="0"/>
              </a:rPr>
              <a:t>Effect of P&amp;T</a:t>
            </a:r>
            <a:endParaRPr lang="ja-JP" altLang="en-US" sz="3600" b="1">
              <a:latin typeface="Calibri" pitchFamily="34" charset="0"/>
            </a:endParaRPr>
          </a:p>
        </p:txBody>
      </p:sp>
      <p:sp>
        <p:nvSpPr>
          <p:cNvPr id="123" name="Rectangle 44"/>
          <p:cNvSpPr>
            <a:spLocks noChangeArrowheads="1"/>
          </p:cNvSpPr>
          <p:nvPr/>
        </p:nvSpPr>
        <p:spPr bwMode="auto">
          <a:xfrm>
            <a:off x="2411413" y="3235325"/>
            <a:ext cx="1701800" cy="431800"/>
          </a:xfrm>
          <a:prstGeom prst="rect">
            <a:avLst/>
          </a:prstGeom>
          <a:solidFill>
            <a:srgbClr val="FFFFFF"/>
          </a:solidFill>
          <a:ln w="9525">
            <a:noFill/>
            <a:miter lim="800000"/>
            <a:headEnd/>
            <a:tailEnd/>
          </a:ln>
        </p:spPr>
        <p:txBody>
          <a:bodyPr wrap="none" lIns="0" tIns="0" rIns="0" bIns="0">
            <a:spAutoFit/>
          </a:bodyPr>
          <a:lstStyle/>
          <a:p>
            <a:pPr fontAlgn="auto">
              <a:spcBef>
                <a:spcPts val="0"/>
              </a:spcBef>
              <a:spcAft>
                <a:spcPts val="0"/>
              </a:spcAft>
              <a:defRPr/>
            </a:pPr>
            <a:r>
              <a:rPr kumimoji="0" lang="en-US" altLang="ja-JP" sz="1400" b="1" kern="0" dirty="0">
                <a:solidFill>
                  <a:srgbClr val="000000"/>
                </a:solidFill>
                <a:latin typeface="+mn-lt"/>
                <a:ea typeface="HGPｺﾞｼｯｸE" pitchFamily="50" charset="-128"/>
              </a:rPr>
              <a:t>HLW</a:t>
            </a:r>
          </a:p>
          <a:p>
            <a:pPr fontAlgn="auto">
              <a:spcBef>
                <a:spcPts val="0"/>
              </a:spcBef>
              <a:spcAft>
                <a:spcPts val="0"/>
              </a:spcAft>
              <a:defRPr/>
            </a:pPr>
            <a:r>
              <a:rPr kumimoji="0" lang="en-US" altLang="ja-JP" sz="1400" b="1" kern="0" dirty="0">
                <a:solidFill>
                  <a:srgbClr val="000000"/>
                </a:solidFill>
                <a:latin typeface="+mn-lt"/>
                <a:ea typeface="HGPｺﾞｼｯｸE" pitchFamily="50" charset="-128"/>
              </a:rPr>
              <a:t>(</a:t>
            </a:r>
            <a:r>
              <a:rPr kumimoji="0" lang="en-US" altLang="ja-JP" sz="1400" b="1" kern="0" dirty="0" err="1">
                <a:solidFill>
                  <a:srgbClr val="000000"/>
                </a:solidFill>
                <a:latin typeface="+mn-lt"/>
                <a:ea typeface="HGPｺﾞｼｯｸE" pitchFamily="50" charset="-128"/>
              </a:rPr>
              <a:t>U,Pu</a:t>
            </a:r>
            <a:r>
              <a:rPr kumimoji="0" lang="en-US" altLang="ja-JP" sz="1400" b="1" kern="0" dirty="0">
                <a:solidFill>
                  <a:srgbClr val="000000"/>
                </a:solidFill>
                <a:latin typeface="+mn-lt"/>
                <a:ea typeface="HGPｺﾞｼｯｸE" pitchFamily="50" charset="-128"/>
              </a:rPr>
              <a:t>: 99.9% recovery)</a:t>
            </a:r>
            <a:endParaRPr kumimoji="0" lang="ja-JP" altLang="en-US" sz="1400" kern="0" dirty="0">
              <a:solidFill>
                <a:sysClr val="windowText" lastClr="000000"/>
              </a:solidFill>
              <a:latin typeface="+mn-lt"/>
              <a:ea typeface="HGPｺﾞｼｯｸE" pitchFamily="50" charset="-128"/>
            </a:endParaRPr>
          </a:p>
        </p:txBody>
      </p:sp>
      <p:sp>
        <p:nvSpPr>
          <p:cNvPr id="124" name="Rectangle 45"/>
          <p:cNvSpPr>
            <a:spLocks noChangeArrowheads="1"/>
          </p:cNvSpPr>
          <p:nvPr/>
        </p:nvSpPr>
        <p:spPr bwMode="auto">
          <a:xfrm>
            <a:off x="966788" y="5046663"/>
            <a:ext cx="1609725" cy="431800"/>
          </a:xfrm>
          <a:prstGeom prst="rect">
            <a:avLst/>
          </a:prstGeom>
          <a:solidFill>
            <a:srgbClr val="FFFFFF"/>
          </a:solidFill>
          <a:ln w="9525">
            <a:noFill/>
            <a:miter lim="800000"/>
            <a:headEnd/>
            <a:tailEnd/>
          </a:ln>
        </p:spPr>
        <p:txBody>
          <a:bodyPr wrap="none" lIns="0" tIns="0" rIns="0" bIns="0">
            <a:spAutoFit/>
          </a:bodyPr>
          <a:lstStyle/>
          <a:p>
            <a:pPr fontAlgn="auto">
              <a:spcBef>
                <a:spcPts val="0"/>
              </a:spcBef>
              <a:spcAft>
                <a:spcPts val="0"/>
              </a:spcAft>
              <a:defRPr/>
            </a:pPr>
            <a:r>
              <a:rPr kumimoji="0" lang="en-US" altLang="ja-JP" sz="1400" b="1" kern="0" dirty="0">
                <a:solidFill>
                  <a:srgbClr val="000000"/>
                </a:solidFill>
                <a:latin typeface="+mn-lt"/>
                <a:ea typeface="HGPｺﾞｼｯｸE" pitchFamily="50" charset="-128"/>
              </a:rPr>
              <a:t>99.5% transmutation </a:t>
            </a:r>
          </a:p>
          <a:p>
            <a:pPr fontAlgn="auto">
              <a:spcBef>
                <a:spcPts val="0"/>
              </a:spcBef>
              <a:spcAft>
                <a:spcPts val="0"/>
              </a:spcAft>
              <a:defRPr/>
            </a:pPr>
            <a:r>
              <a:rPr kumimoji="0" lang="en-US" altLang="ja-JP" sz="1400" b="1" kern="0" dirty="0">
                <a:solidFill>
                  <a:srgbClr val="000000"/>
                </a:solidFill>
                <a:latin typeface="+mn-lt"/>
                <a:ea typeface="HGPｺﾞｼｯｸE" pitchFamily="50" charset="-128"/>
              </a:rPr>
              <a:t>of MA</a:t>
            </a:r>
            <a:endParaRPr kumimoji="0" lang="ja-JP" altLang="en-US" sz="1400" b="1" kern="0" dirty="0">
              <a:solidFill>
                <a:srgbClr val="000000"/>
              </a:solidFill>
              <a:latin typeface="+mn-lt"/>
              <a:ea typeface="HGPｺﾞｼｯｸE" pitchFamily="50" charset="-128"/>
            </a:endParaRPr>
          </a:p>
        </p:txBody>
      </p:sp>
      <p:sp>
        <p:nvSpPr>
          <p:cNvPr id="125" name="Rectangle 48"/>
          <p:cNvSpPr>
            <a:spLocks noChangeArrowheads="1"/>
          </p:cNvSpPr>
          <p:nvPr/>
        </p:nvSpPr>
        <p:spPr bwMode="auto">
          <a:xfrm>
            <a:off x="1525588" y="2363788"/>
            <a:ext cx="2335212" cy="430212"/>
          </a:xfrm>
          <a:prstGeom prst="rect">
            <a:avLst/>
          </a:prstGeom>
          <a:solidFill>
            <a:srgbClr val="FFFFFF"/>
          </a:solidFill>
          <a:ln w="9525">
            <a:noFill/>
            <a:miter lim="800000"/>
            <a:headEnd/>
            <a:tailEnd/>
          </a:ln>
        </p:spPr>
        <p:txBody>
          <a:bodyPr wrap="none" lIns="0" tIns="0" rIns="0" bIns="0">
            <a:spAutoFit/>
          </a:bodyPr>
          <a:lstStyle/>
          <a:p>
            <a:pPr fontAlgn="auto">
              <a:spcBef>
                <a:spcPts val="0"/>
              </a:spcBef>
              <a:spcAft>
                <a:spcPts val="0"/>
              </a:spcAft>
              <a:defRPr/>
            </a:pPr>
            <a:r>
              <a:rPr kumimoji="0" lang="en-US" altLang="ja-JP" sz="1400" b="1" kern="0" dirty="0">
                <a:solidFill>
                  <a:srgbClr val="FF0000"/>
                </a:solidFill>
                <a:latin typeface="+mn-lt"/>
                <a:ea typeface="HGPｺﾞｼｯｸE" pitchFamily="50" charset="-128"/>
              </a:rPr>
              <a:t>Reduced from about 10,000 </a:t>
            </a:r>
          </a:p>
          <a:p>
            <a:pPr fontAlgn="auto">
              <a:spcBef>
                <a:spcPts val="0"/>
              </a:spcBef>
              <a:spcAft>
                <a:spcPts val="0"/>
              </a:spcAft>
              <a:defRPr/>
            </a:pPr>
            <a:r>
              <a:rPr kumimoji="0" lang="en-US" altLang="ja-JP" sz="1400" b="1" kern="0" dirty="0">
                <a:solidFill>
                  <a:srgbClr val="FF0000"/>
                </a:solidFill>
                <a:latin typeface="+mn-lt"/>
                <a:ea typeface="HGPｺﾞｼｯｸE" pitchFamily="50" charset="-128"/>
              </a:rPr>
              <a:t>years to several hundred years!</a:t>
            </a:r>
            <a:endParaRPr kumimoji="0" lang="ja-JP" altLang="en-US" sz="1400" kern="0" dirty="0">
              <a:solidFill>
                <a:srgbClr val="FF0000"/>
              </a:solidFill>
              <a:latin typeface="+mn-lt"/>
              <a:ea typeface="HGPｺﾞｼｯｸE" pitchFamily="50" charset="-128"/>
            </a:endParaRPr>
          </a:p>
        </p:txBody>
      </p:sp>
      <p:sp>
        <p:nvSpPr>
          <p:cNvPr id="4130" name="Text Box 26"/>
          <p:cNvSpPr txBox="1">
            <a:spLocks noChangeArrowheads="1"/>
          </p:cNvSpPr>
          <p:nvPr/>
        </p:nvSpPr>
        <p:spPr bwMode="auto">
          <a:xfrm>
            <a:off x="0" y="812800"/>
            <a:ext cx="8964613"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rIns="18000">
            <a:spAutoFit/>
          </a:bodyPr>
          <a:lstStyle>
            <a:lvl1pPr marL="342900" indent="-342900" eaLnBrk="0" hangingPunct="0">
              <a:defRPr kumimoji="1">
                <a:solidFill>
                  <a:schemeClr val="tx1"/>
                </a:solidFill>
                <a:latin typeface="Arial" pitchFamily="34" charset="0"/>
                <a:ea typeface="ＭＳ Ｐゴシック" pitchFamily="50" charset="-128"/>
              </a:defRPr>
            </a:lvl1pPr>
            <a:lvl2pPr marL="73660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lvl="1" eaLnBrk="1" hangingPunct="1">
              <a:lnSpc>
                <a:spcPct val="90000"/>
              </a:lnSpc>
              <a:buClr>
                <a:srgbClr val="0000FF"/>
              </a:buClr>
              <a:buFont typeface="Wingdings" pitchFamily="2" charset="2"/>
              <a:buChar char="u"/>
            </a:pPr>
            <a:r>
              <a:rPr lang="en-US" altLang="ja-JP" sz="2400" b="1">
                <a:latin typeface="Calibri" pitchFamily="34" charset="0"/>
                <a:ea typeface="HGPｺﾞｼｯｸE" pitchFamily="50" charset="-128"/>
              </a:rPr>
              <a:t>Reduction of long-term potential radiotoxicity</a:t>
            </a:r>
          </a:p>
          <a:p>
            <a:pPr lvl="1" eaLnBrk="1" hangingPunct="1">
              <a:lnSpc>
                <a:spcPct val="90000"/>
              </a:lnSpc>
              <a:buClr>
                <a:srgbClr val="0000FF"/>
              </a:buClr>
              <a:buFont typeface="Wingdings" pitchFamily="2" charset="2"/>
              <a:buChar char="u"/>
            </a:pPr>
            <a:endParaRPr lang="ja-JP" altLang="en-US" sz="800">
              <a:solidFill>
                <a:srgbClr val="3366FF"/>
              </a:solidFill>
              <a:latin typeface="Calibri" pitchFamily="34" charset="0"/>
              <a:ea typeface="HGPｺﾞｼｯｸE" pitchFamily="50" charset="-128"/>
            </a:endParaRPr>
          </a:p>
          <a:p>
            <a:pPr lvl="1" eaLnBrk="1" hangingPunct="1">
              <a:lnSpc>
                <a:spcPct val="90000"/>
              </a:lnSpc>
              <a:buClr>
                <a:srgbClr val="0000FF"/>
              </a:buClr>
              <a:buFont typeface="Wingdings" pitchFamily="2" charset="2"/>
              <a:buChar char="u"/>
            </a:pPr>
            <a:r>
              <a:rPr lang="en-US" altLang="ja-JP" sz="2400" b="1">
                <a:latin typeface="Calibri" pitchFamily="34" charset="0"/>
                <a:ea typeface="HGPｺﾞｼｯｸE" pitchFamily="50" charset="-128"/>
              </a:rPr>
              <a:t>Possible reduction of repository area</a:t>
            </a:r>
            <a:endParaRPr lang="ja-JP" altLang="en-US" sz="2400">
              <a:solidFill>
                <a:srgbClr val="3366FF"/>
              </a:solidFill>
              <a:latin typeface="Calibri" pitchFamily="34" charset="0"/>
              <a:ea typeface="HGPｺﾞｼｯｸE" pitchFamily="50" charset="-128"/>
            </a:endParaRPr>
          </a:p>
        </p:txBody>
      </p:sp>
      <p:sp>
        <p:nvSpPr>
          <p:cNvPr id="4" name="スライド番号プレースホルダー 3"/>
          <p:cNvSpPr>
            <a:spLocks noGrp="1"/>
          </p:cNvSpPr>
          <p:nvPr>
            <p:ph type="sldNum" sz="quarter" idx="12"/>
          </p:nvPr>
        </p:nvSpPr>
        <p:spPr/>
        <p:txBody>
          <a:bodyPr/>
          <a:lstStyle/>
          <a:p>
            <a:fld id="{8F8DB30B-1D34-4093-98A4-10C286E1F4EC}" type="slidenum">
              <a:rPr kumimoji="1" lang="ja-JP" altLang="en-US" smtClean="0"/>
              <a:t>88</a:t>
            </a:fld>
            <a:endParaRPr kumimoji="1" lang="ja-JP" altLang="en-US"/>
          </a:p>
        </p:txBody>
      </p:sp>
    </p:spTree>
    <p:extLst>
      <p:ext uri="{BB962C8B-B14F-4D97-AF65-F5344CB8AC3E}">
        <p14:creationId xmlns:p14="http://schemas.microsoft.com/office/powerpoint/2010/main" val="181742601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auto">
          <a:xfrm>
            <a:off x="104775" y="3735388"/>
            <a:ext cx="5994400" cy="3021012"/>
          </a:xfrm>
          <a:prstGeom prst="roundRect">
            <a:avLst>
              <a:gd name="adj" fmla="val 5437"/>
            </a:avLst>
          </a:prstGeom>
          <a:solidFill>
            <a:srgbClr val="FFFFCC"/>
          </a:solidFill>
          <a:ln w="9525">
            <a:solidFill>
              <a:schemeClr val="tx1"/>
            </a:solidFill>
            <a:round/>
            <a:headEnd/>
            <a:tailEnd/>
          </a:ln>
          <a:effectLst>
            <a:outerShdw dist="35921" dir="2700000" algn="ctr" rotWithShape="0">
              <a:schemeClr val="bg2"/>
            </a:outerShdw>
          </a:effectLst>
        </p:spPr>
        <p:txBody>
          <a:bodyPr>
            <a:spAutoFit/>
          </a:bodyPr>
          <a:lstStyle/>
          <a:p>
            <a:pPr marL="96838" indent="-96838" fontAlgn="auto">
              <a:lnSpc>
                <a:spcPct val="120000"/>
              </a:lnSpc>
              <a:spcBef>
                <a:spcPts val="0"/>
              </a:spcBef>
              <a:spcAft>
                <a:spcPts val="0"/>
              </a:spcAft>
              <a:tabLst>
                <a:tab pos="1428750" algn="l"/>
              </a:tabLst>
              <a:defRPr/>
            </a:pPr>
            <a:r>
              <a:rPr kumimoji="0" lang="en-US" altLang="ja-JP" sz="1400" b="1" dirty="0">
                <a:solidFill>
                  <a:srgbClr val="000000"/>
                </a:solidFill>
                <a:latin typeface="+mn-lt"/>
                <a:ea typeface="+mn-ea"/>
              </a:rPr>
              <a:t>Mechanism of ADS:</a:t>
            </a:r>
            <a:endParaRPr kumimoji="0" lang="ja-JP" altLang="en-US" sz="1400" b="1" dirty="0">
              <a:solidFill>
                <a:srgbClr val="000000"/>
              </a:solidFill>
              <a:latin typeface="+mn-lt"/>
              <a:ea typeface="+mn-ea"/>
            </a:endParaRPr>
          </a:p>
          <a:p>
            <a:pPr marL="96838" indent="-96838" fontAlgn="auto">
              <a:lnSpc>
                <a:spcPct val="120000"/>
              </a:lnSpc>
              <a:spcBef>
                <a:spcPts val="0"/>
              </a:spcBef>
              <a:spcAft>
                <a:spcPts val="0"/>
              </a:spcAft>
              <a:tabLst>
                <a:tab pos="1428750" algn="l"/>
              </a:tabLst>
              <a:defRPr/>
            </a:pPr>
            <a:r>
              <a:rPr kumimoji="0" lang="ja-JP" altLang="en-US" sz="1400" dirty="0">
                <a:solidFill>
                  <a:srgbClr val="000000"/>
                </a:solidFill>
                <a:latin typeface="+mn-lt"/>
                <a:ea typeface="+mn-ea"/>
              </a:rPr>
              <a:t>・</a:t>
            </a:r>
            <a:r>
              <a:rPr kumimoji="0" lang="en-US" altLang="ja-JP" sz="1400" dirty="0">
                <a:solidFill>
                  <a:srgbClr val="000000"/>
                </a:solidFill>
                <a:latin typeface="+mn-lt"/>
                <a:ea typeface="+mn-ea"/>
              </a:rPr>
              <a:t>Protons are accelerated by a </a:t>
            </a:r>
            <a:r>
              <a:rPr kumimoji="0" lang="en-US" altLang="ja-JP" sz="1400" b="1" dirty="0">
                <a:solidFill>
                  <a:srgbClr val="7030A0"/>
                </a:solidFill>
                <a:latin typeface="+mn-lt"/>
                <a:ea typeface="+mn-ea"/>
              </a:rPr>
              <a:t>superconducting accelerator </a:t>
            </a:r>
            <a:r>
              <a:rPr kumimoji="0" lang="en-US" altLang="ja-JP" sz="1400" dirty="0">
                <a:solidFill>
                  <a:srgbClr val="000000"/>
                </a:solidFill>
                <a:latin typeface="+mn-lt"/>
                <a:ea typeface="+mn-ea"/>
              </a:rPr>
              <a:t>with high intensity.</a:t>
            </a:r>
            <a:endParaRPr kumimoji="0" lang="ja-JP" altLang="en-US" sz="1400" dirty="0">
              <a:solidFill>
                <a:srgbClr val="000000"/>
              </a:solidFill>
              <a:latin typeface="+mn-lt"/>
              <a:ea typeface="+mn-ea"/>
            </a:endParaRPr>
          </a:p>
          <a:p>
            <a:pPr marL="96838" indent="-96838" fontAlgn="auto">
              <a:lnSpc>
                <a:spcPct val="120000"/>
              </a:lnSpc>
              <a:spcBef>
                <a:spcPts val="0"/>
              </a:spcBef>
              <a:spcAft>
                <a:spcPts val="0"/>
              </a:spcAft>
              <a:tabLst>
                <a:tab pos="1428750" algn="l"/>
              </a:tabLst>
              <a:defRPr/>
            </a:pPr>
            <a:r>
              <a:rPr kumimoji="0" lang="ja-JP" altLang="en-US" sz="1400" dirty="0">
                <a:solidFill>
                  <a:srgbClr val="000000"/>
                </a:solidFill>
                <a:latin typeface="+mn-lt"/>
                <a:ea typeface="+mn-ea"/>
              </a:rPr>
              <a:t>・</a:t>
            </a:r>
            <a:r>
              <a:rPr kumimoji="0" lang="en-US" altLang="ja-JP" sz="1400" dirty="0">
                <a:solidFill>
                  <a:srgbClr val="000000"/>
                </a:solidFill>
                <a:latin typeface="+mn-lt"/>
                <a:ea typeface="+mn-ea"/>
              </a:rPr>
              <a:t>Protons  are directed to a </a:t>
            </a:r>
            <a:r>
              <a:rPr kumimoji="0" lang="en-US" altLang="ja-JP" sz="1400" b="1" dirty="0">
                <a:solidFill>
                  <a:srgbClr val="7030A0"/>
                </a:solidFill>
                <a:latin typeface="+mn-lt"/>
                <a:ea typeface="+mn-ea"/>
              </a:rPr>
              <a:t>lead-bismuth (</a:t>
            </a:r>
            <a:r>
              <a:rPr kumimoji="0" lang="en-US" altLang="ja-JP" sz="1400" b="1" dirty="0" err="1">
                <a:solidFill>
                  <a:srgbClr val="7030A0"/>
                </a:solidFill>
                <a:latin typeface="+mn-lt"/>
                <a:ea typeface="+mn-ea"/>
              </a:rPr>
              <a:t>Pb</a:t>
            </a:r>
            <a:r>
              <a:rPr kumimoji="0" lang="en-US" altLang="ja-JP" sz="1400" b="1" dirty="0">
                <a:solidFill>
                  <a:srgbClr val="7030A0"/>
                </a:solidFill>
                <a:latin typeface="+mn-lt"/>
                <a:ea typeface="+mn-ea"/>
              </a:rPr>
              <a:t>-Bi) target </a:t>
            </a:r>
            <a:r>
              <a:rPr kumimoji="0" lang="en-US" altLang="ja-JP" sz="1400" dirty="0">
                <a:solidFill>
                  <a:srgbClr val="000000"/>
                </a:solidFill>
                <a:latin typeface="+mn-lt"/>
                <a:ea typeface="+mn-ea"/>
              </a:rPr>
              <a:t>through a beam duct and a beam window.</a:t>
            </a:r>
            <a:endParaRPr kumimoji="0" lang="ja-JP" altLang="en-US" sz="1400" dirty="0">
              <a:solidFill>
                <a:srgbClr val="000000"/>
              </a:solidFill>
              <a:latin typeface="+mn-lt"/>
              <a:ea typeface="+mn-ea"/>
            </a:endParaRPr>
          </a:p>
          <a:p>
            <a:pPr marL="96838" indent="-96838" fontAlgn="auto">
              <a:lnSpc>
                <a:spcPct val="120000"/>
              </a:lnSpc>
              <a:spcBef>
                <a:spcPts val="0"/>
              </a:spcBef>
              <a:spcAft>
                <a:spcPts val="0"/>
              </a:spcAft>
              <a:tabLst>
                <a:tab pos="1428750" algn="l"/>
              </a:tabLst>
              <a:defRPr/>
            </a:pPr>
            <a:r>
              <a:rPr kumimoji="0" lang="ja-JP" altLang="en-US" sz="1400" dirty="0">
                <a:solidFill>
                  <a:srgbClr val="000000"/>
                </a:solidFill>
                <a:latin typeface="+mn-lt"/>
                <a:ea typeface="+mn-ea"/>
              </a:rPr>
              <a:t>・</a:t>
            </a:r>
            <a:r>
              <a:rPr kumimoji="0" lang="en-US" altLang="ja-JP" sz="1400" dirty="0">
                <a:solidFill>
                  <a:srgbClr val="000000"/>
                </a:solidFill>
                <a:latin typeface="+mn-lt"/>
                <a:ea typeface="+mn-ea"/>
              </a:rPr>
              <a:t>The </a:t>
            </a:r>
            <a:r>
              <a:rPr kumimoji="0" lang="en-US" altLang="ja-JP" sz="1400" dirty="0" err="1">
                <a:latin typeface="+mn-lt"/>
                <a:ea typeface="+mn-ea"/>
              </a:rPr>
              <a:t>Pb</a:t>
            </a:r>
            <a:r>
              <a:rPr kumimoji="0" lang="en-US" altLang="ja-JP" sz="1400" dirty="0">
                <a:latin typeface="+mn-lt"/>
                <a:ea typeface="+mn-ea"/>
              </a:rPr>
              <a:t>-Bi combines a </a:t>
            </a:r>
            <a:r>
              <a:rPr kumimoji="0" lang="en-US" altLang="ja-JP" sz="1400" b="1" dirty="0">
                <a:solidFill>
                  <a:srgbClr val="7030A0"/>
                </a:solidFill>
                <a:latin typeface="+mn-lt"/>
                <a:ea typeface="+mn-ea"/>
              </a:rPr>
              <a:t>reactor coolant</a:t>
            </a:r>
            <a:r>
              <a:rPr kumimoji="0" lang="en-US" altLang="ja-JP" sz="1400" b="1" dirty="0">
                <a:latin typeface="+mn-lt"/>
                <a:ea typeface="+mn-ea"/>
              </a:rPr>
              <a:t> </a:t>
            </a:r>
            <a:r>
              <a:rPr kumimoji="0" lang="en-US" altLang="ja-JP" sz="1400" dirty="0">
                <a:latin typeface="+mn-lt"/>
                <a:ea typeface="+mn-ea"/>
              </a:rPr>
              <a:t>with a </a:t>
            </a:r>
            <a:r>
              <a:rPr kumimoji="0" lang="en-US" altLang="ja-JP" sz="1400" b="1" dirty="0">
                <a:solidFill>
                  <a:srgbClr val="7030A0"/>
                </a:solidFill>
                <a:latin typeface="+mn-lt"/>
                <a:ea typeface="+mn-ea"/>
              </a:rPr>
              <a:t>spallation target</a:t>
            </a:r>
            <a:r>
              <a:rPr kumimoji="0" lang="en-US" altLang="ja-JP" sz="1400" dirty="0">
                <a:latin typeface="+mn-lt"/>
                <a:ea typeface="+mn-ea"/>
              </a:rPr>
              <a:t>.</a:t>
            </a:r>
            <a:endParaRPr kumimoji="0" lang="ja-JP" altLang="en-US" sz="1400" dirty="0">
              <a:solidFill>
                <a:srgbClr val="000000"/>
              </a:solidFill>
              <a:latin typeface="+mn-lt"/>
              <a:ea typeface="+mn-ea"/>
            </a:endParaRPr>
          </a:p>
          <a:p>
            <a:pPr marL="96838" indent="-96838" fontAlgn="auto">
              <a:lnSpc>
                <a:spcPct val="120000"/>
              </a:lnSpc>
              <a:spcBef>
                <a:spcPts val="0"/>
              </a:spcBef>
              <a:spcAft>
                <a:spcPts val="0"/>
              </a:spcAft>
              <a:tabLst>
                <a:tab pos="1428750" algn="l"/>
              </a:tabLst>
              <a:defRPr/>
            </a:pPr>
            <a:r>
              <a:rPr kumimoji="0" lang="ja-JP" altLang="en-US" sz="1400" dirty="0">
                <a:solidFill>
                  <a:srgbClr val="000000"/>
                </a:solidFill>
                <a:latin typeface="+mn-lt"/>
                <a:ea typeface="+mn-ea"/>
              </a:rPr>
              <a:t>・</a:t>
            </a:r>
            <a:r>
              <a:rPr kumimoji="0" lang="en-US" altLang="ja-JP" sz="1400" dirty="0">
                <a:solidFill>
                  <a:srgbClr val="000000"/>
                </a:solidFill>
                <a:latin typeface="+mn-lt"/>
                <a:ea typeface="+mn-ea"/>
              </a:rPr>
              <a:t>Major composition of the reactor fuel is </a:t>
            </a:r>
            <a:r>
              <a:rPr kumimoji="0" lang="en-US" altLang="ja-JP" sz="1400" b="1" dirty="0">
                <a:solidFill>
                  <a:srgbClr val="7030A0"/>
                </a:solidFill>
                <a:latin typeface="+mn-lt"/>
                <a:ea typeface="+mn-ea"/>
              </a:rPr>
              <a:t>MA</a:t>
            </a:r>
            <a:r>
              <a:rPr kumimoji="0" lang="en-US" altLang="ja-JP" sz="1400" dirty="0">
                <a:solidFill>
                  <a:srgbClr val="000000"/>
                </a:solidFill>
                <a:latin typeface="+mn-lt"/>
                <a:ea typeface="+mn-ea"/>
              </a:rPr>
              <a:t>.</a:t>
            </a:r>
            <a:endParaRPr kumimoji="0" lang="ja-JP" altLang="en-US" sz="1400" dirty="0">
              <a:solidFill>
                <a:srgbClr val="000000"/>
              </a:solidFill>
              <a:latin typeface="+mn-lt"/>
              <a:ea typeface="+mn-ea"/>
            </a:endParaRPr>
          </a:p>
          <a:p>
            <a:pPr marL="96838" indent="-96838" fontAlgn="auto">
              <a:lnSpc>
                <a:spcPct val="120000"/>
              </a:lnSpc>
              <a:spcBef>
                <a:spcPts val="0"/>
              </a:spcBef>
              <a:spcAft>
                <a:spcPts val="0"/>
              </a:spcAft>
              <a:tabLst>
                <a:tab pos="1428750" algn="l"/>
              </a:tabLst>
              <a:defRPr/>
            </a:pPr>
            <a:r>
              <a:rPr kumimoji="0" lang="ja-JP" altLang="en-US" sz="1400" dirty="0">
                <a:solidFill>
                  <a:srgbClr val="000000"/>
                </a:solidFill>
                <a:latin typeface="+mn-lt"/>
                <a:ea typeface="+mn-ea"/>
              </a:rPr>
              <a:t>・</a:t>
            </a:r>
            <a:r>
              <a:rPr kumimoji="0" lang="en-US" altLang="ja-JP" sz="1400" dirty="0">
                <a:solidFill>
                  <a:srgbClr val="000000"/>
                </a:solidFill>
                <a:latin typeface="+mn-lt"/>
                <a:ea typeface="+mn-ea"/>
              </a:rPr>
              <a:t>Spallation reactions generate a large number of neutrons.</a:t>
            </a:r>
            <a:endParaRPr kumimoji="0" lang="ja-JP" altLang="en-US" sz="1400" dirty="0">
              <a:solidFill>
                <a:srgbClr val="000000"/>
              </a:solidFill>
              <a:latin typeface="+mn-lt"/>
              <a:ea typeface="+mn-ea"/>
            </a:endParaRPr>
          </a:p>
          <a:p>
            <a:pPr marL="96838" indent="-96838" fontAlgn="auto">
              <a:lnSpc>
                <a:spcPct val="120000"/>
              </a:lnSpc>
              <a:spcBef>
                <a:spcPts val="0"/>
              </a:spcBef>
              <a:spcAft>
                <a:spcPts val="0"/>
              </a:spcAft>
              <a:tabLst>
                <a:tab pos="1428750" algn="l"/>
              </a:tabLst>
              <a:defRPr/>
            </a:pPr>
            <a:r>
              <a:rPr kumimoji="0" lang="ja-JP" altLang="en-US" sz="1400" dirty="0">
                <a:solidFill>
                  <a:srgbClr val="000000"/>
                </a:solidFill>
                <a:latin typeface="+mn-lt"/>
                <a:ea typeface="+mn-ea"/>
              </a:rPr>
              <a:t>・</a:t>
            </a:r>
            <a:r>
              <a:rPr kumimoji="0" lang="en-US" altLang="ja-JP" sz="1400" dirty="0">
                <a:solidFill>
                  <a:srgbClr val="000000"/>
                </a:solidFill>
                <a:latin typeface="+mn-lt"/>
                <a:ea typeface="+mn-ea"/>
              </a:rPr>
              <a:t>MAs are transmuted by neutron-induced fission reaction.</a:t>
            </a:r>
            <a:endParaRPr kumimoji="0" lang="ja-JP" altLang="en-US" sz="1400" dirty="0">
              <a:solidFill>
                <a:srgbClr val="000000"/>
              </a:solidFill>
              <a:latin typeface="+mn-lt"/>
              <a:ea typeface="+mn-ea"/>
            </a:endParaRPr>
          </a:p>
          <a:p>
            <a:pPr marL="96838" indent="-96838" fontAlgn="auto">
              <a:lnSpc>
                <a:spcPct val="120000"/>
              </a:lnSpc>
              <a:spcBef>
                <a:spcPts val="0"/>
              </a:spcBef>
              <a:spcAft>
                <a:spcPts val="0"/>
              </a:spcAft>
              <a:tabLst>
                <a:tab pos="1428750" algn="l"/>
              </a:tabLst>
              <a:defRPr/>
            </a:pPr>
            <a:r>
              <a:rPr kumimoji="0" lang="ja-JP" altLang="en-US" sz="1400" dirty="0">
                <a:solidFill>
                  <a:srgbClr val="000000"/>
                </a:solidFill>
                <a:latin typeface="+mn-lt"/>
                <a:ea typeface="+mn-ea"/>
              </a:rPr>
              <a:t>・</a:t>
            </a:r>
            <a:r>
              <a:rPr kumimoji="0" lang="en-US" altLang="ja-JP" sz="1400" dirty="0">
                <a:solidFill>
                  <a:srgbClr val="000000"/>
                </a:solidFill>
                <a:latin typeface="+mn-lt"/>
                <a:ea typeface="+mn-ea"/>
              </a:rPr>
              <a:t>Neutrons generated by the fission are also used for the transmutation.</a:t>
            </a:r>
            <a:endParaRPr kumimoji="0" lang="ja-JP" altLang="en-US" sz="1400" dirty="0">
              <a:solidFill>
                <a:srgbClr val="000000"/>
              </a:solidFill>
              <a:latin typeface="+mn-lt"/>
              <a:ea typeface="+mn-ea"/>
            </a:endParaRPr>
          </a:p>
          <a:p>
            <a:pPr marL="96838" indent="-96838" fontAlgn="auto">
              <a:lnSpc>
                <a:spcPct val="120000"/>
              </a:lnSpc>
              <a:spcBef>
                <a:spcPts val="0"/>
              </a:spcBef>
              <a:spcAft>
                <a:spcPts val="0"/>
              </a:spcAft>
              <a:tabLst>
                <a:tab pos="1428750" algn="l"/>
              </a:tabLst>
              <a:defRPr/>
            </a:pPr>
            <a:r>
              <a:rPr kumimoji="0" lang="ja-JP" altLang="en-US" sz="1400" dirty="0">
                <a:solidFill>
                  <a:srgbClr val="000000"/>
                </a:solidFill>
                <a:latin typeface="+mn-lt"/>
                <a:ea typeface="+mn-ea"/>
              </a:rPr>
              <a:t>　　　→ </a:t>
            </a:r>
            <a:r>
              <a:rPr kumimoji="0" lang="en-US" altLang="ja-JP" sz="1400" dirty="0">
                <a:solidFill>
                  <a:srgbClr val="000000"/>
                </a:solidFill>
                <a:latin typeface="+mn-lt"/>
                <a:ea typeface="+mn-ea"/>
              </a:rPr>
              <a:t>neutrons are increased by 20 times by a </a:t>
            </a:r>
            <a:r>
              <a:rPr kumimoji="0" lang="en-US" altLang="ja-JP" sz="1400" b="1" dirty="0">
                <a:solidFill>
                  <a:srgbClr val="7030A0"/>
                </a:solidFill>
                <a:latin typeface="+mn-lt"/>
                <a:ea typeface="+mn-ea"/>
              </a:rPr>
              <a:t>fission chain reaction</a:t>
            </a:r>
            <a:r>
              <a:rPr kumimoji="0" lang="en-US" altLang="ja-JP" sz="1400" dirty="0">
                <a:solidFill>
                  <a:srgbClr val="000000"/>
                </a:solidFill>
                <a:latin typeface="+mn-lt"/>
                <a:ea typeface="+mn-ea"/>
              </a:rPr>
              <a:t>.</a:t>
            </a:r>
            <a:endParaRPr kumimoji="0" lang="ja-JP" altLang="en-US" sz="1400" dirty="0">
              <a:solidFill>
                <a:srgbClr val="000000"/>
              </a:solidFill>
              <a:latin typeface="+mn-lt"/>
              <a:ea typeface="+mn-ea"/>
            </a:endParaRPr>
          </a:p>
          <a:p>
            <a:pPr marL="96838" indent="-96838" fontAlgn="auto">
              <a:lnSpc>
                <a:spcPct val="120000"/>
              </a:lnSpc>
              <a:spcBef>
                <a:spcPts val="0"/>
              </a:spcBef>
              <a:spcAft>
                <a:spcPts val="0"/>
              </a:spcAft>
              <a:tabLst>
                <a:tab pos="1428750" algn="l"/>
              </a:tabLst>
              <a:defRPr/>
            </a:pPr>
            <a:r>
              <a:rPr kumimoji="0" lang="ja-JP" altLang="en-US" sz="1400" dirty="0">
                <a:solidFill>
                  <a:srgbClr val="000000"/>
                </a:solidFill>
                <a:latin typeface="+mn-lt"/>
                <a:ea typeface="+mn-ea"/>
              </a:rPr>
              <a:t>・</a:t>
            </a:r>
            <a:r>
              <a:rPr kumimoji="0" lang="en-US" altLang="ja-JP" sz="1400" dirty="0">
                <a:solidFill>
                  <a:srgbClr val="000000"/>
                </a:solidFill>
                <a:latin typeface="+mn-lt"/>
                <a:ea typeface="+mn-ea"/>
              </a:rPr>
              <a:t>The electricity generated by ADS is partly fed  to its own accelerator.</a:t>
            </a:r>
            <a:endParaRPr kumimoji="0" lang="ja-JP" altLang="en-US" sz="1400" dirty="0">
              <a:solidFill>
                <a:srgbClr val="000000"/>
              </a:solidFill>
              <a:latin typeface="+mn-lt"/>
              <a:ea typeface="+mn-ea"/>
            </a:endParaRPr>
          </a:p>
        </p:txBody>
      </p:sp>
      <p:sp>
        <p:nvSpPr>
          <p:cNvPr id="4" name="AutoShape 3"/>
          <p:cNvSpPr>
            <a:spLocks noChangeArrowheads="1"/>
          </p:cNvSpPr>
          <p:nvPr/>
        </p:nvSpPr>
        <p:spPr bwMode="auto">
          <a:xfrm>
            <a:off x="6219825" y="3716338"/>
            <a:ext cx="2816225" cy="2490787"/>
          </a:xfrm>
          <a:prstGeom prst="roundRect">
            <a:avLst>
              <a:gd name="adj" fmla="val 5605"/>
            </a:avLst>
          </a:prstGeom>
          <a:solidFill>
            <a:srgbClr val="CCFFFF"/>
          </a:solidFill>
          <a:ln w="9525">
            <a:solidFill>
              <a:schemeClr val="tx1"/>
            </a:solidFill>
            <a:round/>
            <a:headEnd/>
            <a:tailEnd/>
          </a:ln>
          <a:effectLst>
            <a:outerShdw dist="35921" dir="2700000" algn="ctr" rotWithShape="0">
              <a:schemeClr val="bg2"/>
            </a:outerShdw>
          </a:effectLst>
        </p:spPr>
        <p:txBody>
          <a:bodyPr>
            <a:spAutoFit/>
          </a:bodyPr>
          <a:lstStyle/>
          <a:p>
            <a:pPr marL="96838" indent="-96838" fontAlgn="auto">
              <a:lnSpc>
                <a:spcPct val="120000"/>
              </a:lnSpc>
              <a:spcBef>
                <a:spcPts val="0"/>
              </a:spcBef>
              <a:spcAft>
                <a:spcPts val="0"/>
              </a:spcAft>
              <a:tabLst>
                <a:tab pos="1428750" algn="l"/>
              </a:tabLst>
              <a:defRPr/>
            </a:pPr>
            <a:r>
              <a:rPr kumimoji="0" lang="en-US" altLang="ja-JP" sz="1400" b="1" dirty="0">
                <a:solidFill>
                  <a:srgbClr val="000000"/>
                </a:solidFill>
                <a:latin typeface="+mn-lt"/>
                <a:ea typeface="+mn-ea"/>
              </a:rPr>
              <a:t>Feature of ADS:</a:t>
            </a:r>
            <a:endParaRPr kumimoji="0" lang="ja-JP" altLang="en-US" sz="1400" dirty="0">
              <a:solidFill>
                <a:srgbClr val="000000"/>
              </a:solidFill>
              <a:latin typeface="+mn-lt"/>
              <a:ea typeface="+mn-ea"/>
            </a:endParaRPr>
          </a:p>
          <a:p>
            <a:pPr marL="96838" indent="-96838" fontAlgn="auto">
              <a:lnSpc>
                <a:spcPct val="120000"/>
              </a:lnSpc>
              <a:spcBef>
                <a:spcPts val="0"/>
              </a:spcBef>
              <a:spcAft>
                <a:spcPts val="0"/>
              </a:spcAft>
              <a:tabLst>
                <a:tab pos="1428750" algn="l"/>
              </a:tabLst>
              <a:defRPr/>
            </a:pPr>
            <a:r>
              <a:rPr kumimoji="0" lang="ja-JP" altLang="en-US" sz="1400" dirty="0">
                <a:solidFill>
                  <a:srgbClr val="000000"/>
                </a:solidFill>
                <a:latin typeface="+mn-lt"/>
                <a:ea typeface="+mn-ea"/>
              </a:rPr>
              <a:t>・</a:t>
            </a:r>
            <a:r>
              <a:rPr kumimoji="0" lang="en-US" altLang="ja-JP" sz="1400" dirty="0">
                <a:solidFill>
                  <a:srgbClr val="000000"/>
                </a:solidFill>
                <a:latin typeface="+mn-lt"/>
                <a:ea typeface="+mn-ea"/>
              </a:rPr>
              <a:t>If the accelerator runs down, fission chain reactions come to a stop.  </a:t>
            </a:r>
            <a:r>
              <a:rPr kumimoji="0" lang="ja-JP" altLang="en-US" sz="1400" dirty="0">
                <a:solidFill>
                  <a:srgbClr val="000000"/>
                </a:solidFill>
                <a:latin typeface="+mn-lt"/>
                <a:ea typeface="+mn-ea"/>
              </a:rPr>
              <a:t>→ </a:t>
            </a:r>
            <a:r>
              <a:rPr kumimoji="0" lang="en-US" altLang="ja-JP" sz="1400" b="1" u="sng" dirty="0">
                <a:solidFill>
                  <a:srgbClr val="FF0000"/>
                </a:solidFill>
                <a:latin typeface="+mn-lt"/>
                <a:ea typeface="+mn-ea"/>
              </a:rPr>
              <a:t>High safety</a:t>
            </a:r>
            <a:endParaRPr kumimoji="0" lang="ja-JP" altLang="en-US" sz="1400" b="1" u="sng" dirty="0">
              <a:solidFill>
                <a:srgbClr val="FF0000"/>
              </a:solidFill>
              <a:latin typeface="+mn-lt"/>
              <a:ea typeface="+mn-ea"/>
            </a:endParaRPr>
          </a:p>
          <a:p>
            <a:pPr marL="96838" indent="-96838" fontAlgn="auto">
              <a:lnSpc>
                <a:spcPct val="120000"/>
              </a:lnSpc>
              <a:spcBef>
                <a:spcPts val="0"/>
              </a:spcBef>
              <a:spcAft>
                <a:spcPts val="0"/>
              </a:spcAft>
              <a:tabLst>
                <a:tab pos="1428750" algn="l"/>
              </a:tabLst>
              <a:defRPr/>
            </a:pPr>
            <a:r>
              <a:rPr kumimoji="0" lang="ja-JP" altLang="en-US" sz="1400" dirty="0">
                <a:solidFill>
                  <a:srgbClr val="000000"/>
                </a:solidFill>
                <a:latin typeface="+mn-lt"/>
                <a:ea typeface="+mn-ea"/>
              </a:rPr>
              <a:t>・	</a:t>
            </a:r>
            <a:r>
              <a:rPr kumimoji="0" lang="en-US" altLang="ja-JP" sz="1400" dirty="0">
                <a:solidFill>
                  <a:srgbClr val="000000"/>
                </a:solidFill>
                <a:latin typeface="+mn-lt"/>
                <a:ea typeface="+mn-ea"/>
              </a:rPr>
              <a:t>Existing reactors (critical reactors) with a large amount of MAs cause safety difficulties, but that is not the case in ADS.</a:t>
            </a:r>
          </a:p>
          <a:p>
            <a:pPr marL="96838" indent="-96838" fontAlgn="auto">
              <a:lnSpc>
                <a:spcPct val="120000"/>
              </a:lnSpc>
              <a:spcBef>
                <a:spcPts val="0"/>
              </a:spcBef>
              <a:spcAft>
                <a:spcPts val="0"/>
              </a:spcAft>
              <a:tabLst>
                <a:tab pos="1428750" algn="l"/>
              </a:tabLst>
              <a:defRPr/>
            </a:pPr>
            <a:r>
              <a:rPr kumimoji="0" lang="ja-JP" altLang="en-US" sz="1400" dirty="0">
                <a:solidFill>
                  <a:srgbClr val="000000"/>
                </a:solidFill>
                <a:latin typeface="+mn-lt"/>
                <a:ea typeface="+mn-ea"/>
              </a:rPr>
              <a:t>・</a:t>
            </a:r>
            <a:r>
              <a:rPr kumimoji="0" lang="en-US" altLang="ja-JP" sz="1400" dirty="0" err="1">
                <a:solidFill>
                  <a:srgbClr val="000000"/>
                </a:solidFill>
                <a:latin typeface="+mn-lt"/>
                <a:ea typeface="+mn-ea"/>
              </a:rPr>
              <a:t>Pb</a:t>
            </a:r>
            <a:r>
              <a:rPr kumimoji="0" lang="en-US" altLang="ja-JP" sz="1400" dirty="0">
                <a:solidFill>
                  <a:srgbClr val="000000"/>
                </a:solidFill>
                <a:latin typeface="+mn-lt"/>
                <a:ea typeface="+mn-ea"/>
              </a:rPr>
              <a:t>-Bi is chemically-inactive.</a:t>
            </a:r>
            <a:endParaRPr kumimoji="0" lang="ja-JP" altLang="en-US" sz="1400" dirty="0">
              <a:solidFill>
                <a:srgbClr val="000000"/>
              </a:solidFill>
              <a:latin typeface="+mn-lt"/>
              <a:ea typeface="+mn-ea"/>
            </a:endParaRPr>
          </a:p>
        </p:txBody>
      </p:sp>
      <p:sp>
        <p:nvSpPr>
          <p:cNvPr id="5124" name="Rectangle 4"/>
          <p:cNvSpPr>
            <a:spLocks noChangeArrowheads="1"/>
          </p:cNvSpPr>
          <p:nvPr/>
        </p:nvSpPr>
        <p:spPr bwMode="auto">
          <a:xfrm>
            <a:off x="0" y="115888"/>
            <a:ext cx="9144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eaLnBrk="0" hangingPunct="0"/>
            <a:r>
              <a:rPr lang="en-US" altLang="ja-JP" sz="3200" b="1">
                <a:latin typeface="Calibri" pitchFamily="34" charset="0"/>
              </a:rPr>
              <a:t>Transmutation using Accelerator-Driven System(ADS)</a:t>
            </a:r>
            <a:endParaRPr lang="ja-JP" altLang="en-US" sz="3200" b="1">
              <a:latin typeface="Calibri" pitchFamily="34" charset="0"/>
            </a:endParaRPr>
          </a:p>
        </p:txBody>
      </p:sp>
      <p:grpSp>
        <p:nvGrpSpPr>
          <p:cNvPr id="5125" name="Group 11"/>
          <p:cNvGrpSpPr>
            <a:grpSpLocks/>
          </p:cNvGrpSpPr>
          <p:nvPr/>
        </p:nvGrpSpPr>
        <p:grpSpPr bwMode="auto">
          <a:xfrm>
            <a:off x="179388" y="765175"/>
            <a:ext cx="4468812" cy="2879725"/>
            <a:chOff x="271" y="571"/>
            <a:chExt cx="2599" cy="1814"/>
          </a:xfrm>
        </p:grpSpPr>
        <p:grpSp>
          <p:nvGrpSpPr>
            <p:cNvPr id="5423" name="Group 12"/>
            <p:cNvGrpSpPr>
              <a:grpSpLocks/>
            </p:cNvGrpSpPr>
            <p:nvPr/>
          </p:nvGrpSpPr>
          <p:grpSpPr bwMode="auto">
            <a:xfrm>
              <a:off x="609" y="1285"/>
              <a:ext cx="693" cy="89"/>
              <a:chOff x="2421" y="1205"/>
              <a:chExt cx="448" cy="70"/>
            </a:xfrm>
          </p:grpSpPr>
          <p:sp>
            <p:nvSpPr>
              <p:cNvPr id="5536" name="Freeform 13"/>
              <p:cNvSpPr>
                <a:spLocks/>
              </p:cNvSpPr>
              <p:nvPr/>
            </p:nvSpPr>
            <p:spPr bwMode="auto">
              <a:xfrm>
                <a:off x="2421" y="1205"/>
                <a:ext cx="116" cy="65"/>
              </a:xfrm>
              <a:custGeom>
                <a:avLst/>
                <a:gdLst>
                  <a:gd name="T0" fmla="*/ 0 w 116"/>
                  <a:gd name="T1" fmla="*/ 32 h 65"/>
                  <a:gd name="T2" fmla="*/ 116 w 116"/>
                  <a:gd name="T3" fmla="*/ 0 h 65"/>
                  <a:gd name="T4" fmla="*/ 116 w 116"/>
                  <a:gd name="T5" fmla="*/ 32 h 65"/>
                  <a:gd name="T6" fmla="*/ 116 w 116"/>
                  <a:gd name="T7" fmla="*/ 65 h 65"/>
                  <a:gd name="T8" fmla="*/ 0 w 116"/>
                  <a:gd name="T9" fmla="*/ 32 h 65"/>
                  <a:gd name="T10" fmla="*/ 0 60000 65536"/>
                  <a:gd name="T11" fmla="*/ 0 60000 65536"/>
                  <a:gd name="T12" fmla="*/ 0 60000 65536"/>
                  <a:gd name="T13" fmla="*/ 0 60000 65536"/>
                  <a:gd name="T14" fmla="*/ 0 60000 65536"/>
                  <a:gd name="T15" fmla="*/ 0 w 116"/>
                  <a:gd name="T16" fmla="*/ 0 h 65"/>
                  <a:gd name="T17" fmla="*/ 116 w 116"/>
                  <a:gd name="T18" fmla="*/ 65 h 65"/>
                </a:gdLst>
                <a:ahLst/>
                <a:cxnLst>
                  <a:cxn ang="T10">
                    <a:pos x="T0" y="T1"/>
                  </a:cxn>
                  <a:cxn ang="T11">
                    <a:pos x="T2" y="T3"/>
                  </a:cxn>
                  <a:cxn ang="T12">
                    <a:pos x="T4" y="T5"/>
                  </a:cxn>
                  <a:cxn ang="T13">
                    <a:pos x="T6" y="T7"/>
                  </a:cxn>
                  <a:cxn ang="T14">
                    <a:pos x="T8" y="T9"/>
                  </a:cxn>
                </a:cxnLst>
                <a:rect l="T15" t="T16" r="T17" b="T18"/>
                <a:pathLst>
                  <a:path w="116" h="65">
                    <a:moveTo>
                      <a:pt x="0" y="32"/>
                    </a:moveTo>
                    <a:lnTo>
                      <a:pt x="116" y="0"/>
                    </a:lnTo>
                    <a:lnTo>
                      <a:pt x="116" y="32"/>
                    </a:lnTo>
                    <a:lnTo>
                      <a:pt x="116" y="65"/>
                    </a:lnTo>
                    <a:lnTo>
                      <a:pt x="0" y="32"/>
                    </a:lnTo>
                    <a:close/>
                  </a:path>
                </a:pathLst>
              </a:custGeom>
              <a:solidFill>
                <a:srgbClr val="004EFF"/>
              </a:solidFill>
              <a:ln w="7938">
                <a:solidFill>
                  <a:srgbClr val="004EFF"/>
                </a:solidFill>
                <a:round/>
                <a:headEnd/>
                <a:tailEnd/>
              </a:ln>
            </p:spPr>
            <p:txBody>
              <a:bodyPr/>
              <a:lstStyle/>
              <a:p>
                <a:endParaRPr lang="ja-JP" altLang="en-US"/>
              </a:p>
            </p:txBody>
          </p:sp>
          <p:sp>
            <p:nvSpPr>
              <p:cNvPr id="5537" name="Freeform 14"/>
              <p:cNvSpPr>
                <a:spLocks/>
              </p:cNvSpPr>
              <p:nvPr/>
            </p:nvSpPr>
            <p:spPr bwMode="auto">
              <a:xfrm>
                <a:off x="2426" y="1210"/>
                <a:ext cx="116" cy="65"/>
              </a:xfrm>
              <a:custGeom>
                <a:avLst/>
                <a:gdLst>
                  <a:gd name="T0" fmla="*/ 0 w 116"/>
                  <a:gd name="T1" fmla="*/ 33 h 65"/>
                  <a:gd name="T2" fmla="*/ 116 w 116"/>
                  <a:gd name="T3" fmla="*/ 0 h 65"/>
                  <a:gd name="T4" fmla="*/ 116 w 116"/>
                  <a:gd name="T5" fmla="*/ 33 h 65"/>
                  <a:gd name="T6" fmla="*/ 116 w 116"/>
                  <a:gd name="T7" fmla="*/ 65 h 65"/>
                  <a:gd name="T8" fmla="*/ 0 w 116"/>
                  <a:gd name="T9" fmla="*/ 33 h 65"/>
                  <a:gd name="T10" fmla="*/ 0 60000 65536"/>
                  <a:gd name="T11" fmla="*/ 0 60000 65536"/>
                  <a:gd name="T12" fmla="*/ 0 60000 65536"/>
                  <a:gd name="T13" fmla="*/ 0 60000 65536"/>
                  <a:gd name="T14" fmla="*/ 0 60000 65536"/>
                  <a:gd name="T15" fmla="*/ 0 w 116"/>
                  <a:gd name="T16" fmla="*/ 0 h 65"/>
                  <a:gd name="T17" fmla="*/ 116 w 116"/>
                  <a:gd name="T18" fmla="*/ 65 h 65"/>
                </a:gdLst>
                <a:ahLst/>
                <a:cxnLst>
                  <a:cxn ang="T10">
                    <a:pos x="T0" y="T1"/>
                  </a:cxn>
                  <a:cxn ang="T11">
                    <a:pos x="T2" y="T3"/>
                  </a:cxn>
                  <a:cxn ang="T12">
                    <a:pos x="T4" y="T5"/>
                  </a:cxn>
                  <a:cxn ang="T13">
                    <a:pos x="T6" y="T7"/>
                  </a:cxn>
                  <a:cxn ang="T14">
                    <a:pos x="T8" y="T9"/>
                  </a:cxn>
                </a:cxnLst>
                <a:rect l="T15" t="T16" r="T17" b="T18"/>
                <a:pathLst>
                  <a:path w="116" h="65">
                    <a:moveTo>
                      <a:pt x="0" y="33"/>
                    </a:moveTo>
                    <a:lnTo>
                      <a:pt x="116" y="0"/>
                    </a:lnTo>
                    <a:lnTo>
                      <a:pt x="116" y="33"/>
                    </a:lnTo>
                    <a:lnTo>
                      <a:pt x="116" y="65"/>
                    </a:lnTo>
                    <a:lnTo>
                      <a:pt x="0" y="33"/>
                    </a:lnTo>
                    <a:close/>
                  </a:path>
                </a:pathLst>
              </a:custGeom>
              <a:noFill/>
              <a:ln w="7938">
                <a:solidFill>
                  <a:srgbClr val="004E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538" name="Line 15"/>
              <p:cNvSpPr>
                <a:spLocks noChangeShapeType="1"/>
              </p:cNvSpPr>
              <p:nvPr/>
            </p:nvSpPr>
            <p:spPr bwMode="auto">
              <a:xfrm>
                <a:off x="2537" y="1237"/>
                <a:ext cx="332" cy="1"/>
              </a:xfrm>
              <a:prstGeom prst="line">
                <a:avLst/>
              </a:prstGeom>
              <a:noFill/>
              <a:ln w="33338">
                <a:solidFill>
                  <a:srgbClr val="004EFF"/>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5424" name="Group 16"/>
            <p:cNvGrpSpPr>
              <a:grpSpLocks/>
            </p:cNvGrpSpPr>
            <p:nvPr/>
          </p:nvGrpSpPr>
          <p:grpSpPr bwMode="auto">
            <a:xfrm>
              <a:off x="1262" y="888"/>
              <a:ext cx="102" cy="627"/>
              <a:chOff x="2826" y="896"/>
              <a:chExt cx="66" cy="488"/>
            </a:xfrm>
          </p:grpSpPr>
          <p:sp>
            <p:nvSpPr>
              <p:cNvPr id="5533" name="Freeform 17"/>
              <p:cNvSpPr>
                <a:spLocks/>
              </p:cNvSpPr>
              <p:nvPr/>
            </p:nvSpPr>
            <p:spPr bwMode="auto">
              <a:xfrm>
                <a:off x="2826" y="896"/>
                <a:ext cx="64" cy="119"/>
              </a:xfrm>
              <a:custGeom>
                <a:avLst/>
                <a:gdLst>
                  <a:gd name="T0" fmla="*/ 32 w 64"/>
                  <a:gd name="T1" fmla="*/ 0 h 119"/>
                  <a:gd name="T2" fmla="*/ 64 w 64"/>
                  <a:gd name="T3" fmla="*/ 119 h 119"/>
                  <a:gd name="T4" fmla="*/ 32 w 64"/>
                  <a:gd name="T5" fmla="*/ 119 h 119"/>
                  <a:gd name="T6" fmla="*/ 0 w 64"/>
                  <a:gd name="T7" fmla="*/ 119 h 119"/>
                  <a:gd name="T8" fmla="*/ 32 w 64"/>
                  <a:gd name="T9" fmla="*/ 0 h 119"/>
                  <a:gd name="T10" fmla="*/ 0 60000 65536"/>
                  <a:gd name="T11" fmla="*/ 0 60000 65536"/>
                  <a:gd name="T12" fmla="*/ 0 60000 65536"/>
                  <a:gd name="T13" fmla="*/ 0 60000 65536"/>
                  <a:gd name="T14" fmla="*/ 0 60000 65536"/>
                  <a:gd name="T15" fmla="*/ 0 w 64"/>
                  <a:gd name="T16" fmla="*/ 0 h 119"/>
                  <a:gd name="T17" fmla="*/ 64 w 64"/>
                  <a:gd name="T18" fmla="*/ 119 h 119"/>
                </a:gdLst>
                <a:ahLst/>
                <a:cxnLst>
                  <a:cxn ang="T10">
                    <a:pos x="T0" y="T1"/>
                  </a:cxn>
                  <a:cxn ang="T11">
                    <a:pos x="T2" y="T3"/>
                  </a:cxn>
                  <a:cxn ang="T12">
                    <a:pos x="T4" y="T5"/>
                  </a:cxn>
                  <a:cxn ang="T13">
                    <a:pos x="T6" y="T7"/>
                  </a:cxn>
                  <a:cxn ang="T14">
                    <a:pos x="T8" y="T9"/>
                  </a:cxn>
                </a:cxnLst>
                <a:rect l="T15" t="T16" r="T17" b="T18"/>
                <a:pathLst>
                  <a:path w="64" h="119">
                    <a:moveTo>
                      <a:pt x="32" y="0"/>
                    </a:moveTo>
                    <a:lnTo>
                      <a:pt x="64" y="119"/>
                    </a:lnTo>
                    <a:lnTo>
                      <a:pt x="32" y="119"/>
                    </a:lnTo>
                    <a:lnTo>
                      <a:pt x="0" y="119"/>
                    </a:lnTo>
                    <a:lnTo>
                      <a:pt x="32" y="0"/>
                    </a:lnTo>
                    <a:close/>
                  </a:path>
                </a:pathLst>
              </a:custGeom>
              <a:solidFill>
                <a:srgbClr val="004EFF"/>
              </a:solidFill>
              <a:ln w="7938">
                <a:solidFill>
                  <a:srgbClr val="004EFF"/>
                </a:solidFill>
                <a:round/>
                <a:headEnd/>
                <a:tailEnd/>
              </a:ln>
            </p:spPr>
            <p:txBody>
              <a:bodyPr/>
              <a:lstStyle/>
              <a:p>
                <a:endParaRPr lang="ja-JP" altLang="en-US"/>
              </a:p>
            </p:txBody>
          </p:sp>
          <p:sp>
            <p:nvSpPr>
              <p:cNvPr id="5534" name="Freeform 18"/>
              <p:cNvSpPr>
                <a:spLocks/>
              </p:cNvSpPr>
              <p:nvPr/>
            </p:nvSpPr>
            <p:spPr bwMode="auto">
              <a:xfrm>
                <a:off x="2829" y="898"/>
                <a:ext cx="63" cy="119"/>
              </a:xfrm>
              <a:custGeom>
                <a:avLst/>
                <a:gdLst>
                  <a:gd name="T0" fmla="*/ 31 w 63"/>
                  <a:gd name="T1" fmla="*/ 0 h 119"/>
                  <a:gd name="T2" fmla="*/ 63 w 63"/>
                  <a:gd name="T3" fmla="*/ 119 h 119"/>
                  <a:gd name="T4" fmla="*/ 31 w 63"/>
                  <a:gd name="T5" fmla="*/ 119 h 119"/>
                  <a:gd name="T6" fmla="*/ 0 w 63"/>
                  <a:gd name="T7" fmla="*/ 119 h 119"/>
                  <a:gd name="T8" fmla="*/ 31 w 63"/>
                  <a:gd name="T9" fmla="*/ 0 h 119"/>
                  <a:gd name="T10" fmla="*/ 0 60000 65536"/>
                  <a:gd name="T11" fmla="*/ 0 60000 65536"/>
                  <a:gd name="T12" fmla="*/ 0 60000 65536"/>
                  <a:gd name="T13" fmla="*/ 0 60000 65536"/>
                  <a:gd name="T14" fmla="*/ 0 60000 65536"/>
                  <a:gd name="T15" fmla="*/ 0 w 63"/>
                  <a:gd name="T16" fmla="*/ 0 h 119"/>
                  <a:gd name="T17" fmla="*/ 63 w 63"/>
                  <a:gd name="T18" fmla="*/ 119 h 119"/>
                </a:gdLst>
                <a:ahLst/>
                <a:cxnLst>
                  <a:cxn ang="T10">
                    <a:pos x="T0" y="T1"/>
                  </a:cxn>
                  <a:cxn ang="T11">
                    <a:pos x="T2" y="T3"/>
                  </a:cxn>
                  <a:cxn ang="T12">
                    <a:pos x="T4" y="T5"/>
                  </a:cxn>
                  <a:cxn ang="T13">
                    <a:pos x="T6" y="T7"/>
                  </a:cxn>
                  <a:cxn ang="T14">
                    <a:pos x="T8" y="T9"/>
                  </a:cxn>
                </a:cxnLst>
                <a:rect l="T15" t="T16" r="T17" b="T18"/>
                <a:pathLst>
                  <a:path w="63" h="119">
                    <a:moveTo>
                      <a:pt x="31" y="0"/>
                    </a:moveTo>
                    <a:lnTo>
                      <a:pt x="63" y="119"/>
                    </a:lnTo>
                    <a:lnTo>
                      <a:pt x="31" y="119"/>
                    </a:lnTo>
                    <a:lnTo>
                      <a:pt x="0" y="119"/>
                    </a:lnTo>
                    <a:lnTo>
                      <a:pt x="31" y="0"/>
                    </a:lnTo>
                    <a:close/>
                  </a:path>
                </a:pathLst>
              </a:custGeom>
              <a:noFill/>
              <a:ln w="7938">
                <a:solidFill>
                  <a:srgbClr val="004EFF"/>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535" name="Line 19"/>
              <p:cNvSpPr>
                <a:spLocks noChangeShapeType="1"/>
              </p:cNvSpPr>
              <p:nvPr/>
            </p:nvSpPr>
            <p:spPr bwMode="auto">
              <a:xfrm flipV="1">
                <a:off x="2856" y="1015"/>
                <a:ext cx="1" cy="369"/>
              </a:xfrm>
              <a:prstGeom prst="line">
                <a:avLst/>
              </a:prstGeom>
              <a:noFill/>
              <a:ln w="33338">
                <a:solidFill>
                  <a:srgbClr val="004EFF"/>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nvGrpSpPr>
            <p:cNvPr id="5425" name="Group 20"/>
            <p:cNvGrpSpPr>
              <a:grpSpLocks/>
            </p:cNvGrpSpPr>
            <p:nvPr/>
          </p:nvGrpSpPr>
          <p:grpSpPr bwMode="auto">
            <a:xfrm>
              <a:off x="1208" y="1466"/>
              <a:ext cx="485" cy="235"/>
              <a:chOff x="2808" y="1346"/>
              <a:chExt cx="314" cy="184"/>
            </a:xfrm>
          </p:grpSpPr>
          <p:sp>
            <p:nvSpPr>
              <p:cNvPr id="5528" name="Rectangle 21"/>
              <p:cNvSpPr>
                <a:spLocks noChangeArrowheads="1"/>
              </p:cNvSpPr>
              <p:nvPr/>
            </p:nvSpPr>
            <p:spPr bwMode="auto">
              <a:xfrm>
                <a:off x="2934" y="1429"/>
                <a:ext cx="91" cy="18"/>
              </a:xfrm>
              <a:prstGeom prst="rect">
                <a:avLst/>
              </a:prstGeom>
              <a:solidFill>
                <a:srgbClr val="000000"/>
              </a:solidFill>
              <a:ln w="7938">
                <a:solidFill>
                  <a:srgbClr val="000000"/>
                </a:solidFill>
                <a:miter lim="800000"/>
                <a:headEnd/>
                <a:tailEnd/>
              </a:ln>
            </p:spPr>
            <p:txBody>
              <a:bodyPr/>
              <a:lstStyle/>
              <a:p>
                <a:endParaRPr lang="ja-JP" altLang="en-US">
                  <a:latin typeface="Calibri" pitchFamily="34" charset="0"/>
                </a:endParaRPr>
              </a:p>
            </p:txBody>
          </p:sp>
          <p:sp>
            <p:nvSpPr>
              <p:cNvPr id="5529" name="Rectangle 22"/>
              <p:cNvSpPr>
                <a:spLocks noChangeArrowheads="1"/>
              </p:cNvSpPr>
              <p:nvPr/>
            </p:nvSpPr>
            <p:spPr bwMode="auto">
              <a:xfrm>
                <a:off x="2934" y="1429"/>
                <a:ext cx="91" cy="18"/>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Calibri" pitchFamily="34" charset="0"/>
                </a:endParaRPr>
              </a:p>
            </p:txBody>
          </p:sp>
          <p:sp>
            <p:nvSpPr>
              <p:cNvPr id="5530" name="Freeform 23"/>
              <p:cNvSpPr>
                <a:spLocks/>
              </p:cNvSpPr>
              <p:nvPr/>
            </p:nvSpPr>
            <p:spPr bwMode="auto">
              <a:xfrm>
                <a:off x="2985" y="1346"/>
                <a:ext cx="137" cy="184"/>
              </a:xfrm>
              <a:custGeom>
                <a:avLst/>
                <a:gdLst>
                  <a:gd name="T0" fmla="*/ 137 w 137"/>
                  <a:gd name="T1" fmla="*/ 38 h 184"/>
                  <a:gd name="T2" fmla="*/ 137 w 137"/>
                  <a:gd name="T3" fmla="*/ 151 h 184"/>
                  <a:gd name="T4" fmla="*/ 0 w 137"/>
                  <a:gd name="T5" fmla="*/ 184 h 184"/>
                  <a:gd name="T6" fmla="*/ 0 w 137"/>
                  <a:gd name="T7" fmla="*/ 0 h 184"/>
                  <a:gd name="T8" fmla="*/ 137 w 137"/>
                  <a:gd name="T9" fmla="*/ 38 h 184"/>
                  <a:gd name="T10" fmla="*/ 0 60000 65536"/>
                  <a:gd name="T11" fmla="*/ 0 60000 65536"/>
                  <a:gd name="T12" fmla="*/ 0 60000 65536"/>
                  <a:gd name="T13" fmla="*/ 0 60000 65536"/>
                  <a:gd name="T14" fmla="*/ 0 60000 65536"/>
                  <a:gd name="T15" fmla="*/ 0 w 137"/>
                  <a:gd name="T16" fmla="*/ 0 h 184"/>
                  <a:gd name="T17" fmla="*/ 137 w 137"/>
                  <a:gd name="T18" fmla="*/ 184 h 184"/>
                </a:gdLst>
                <a:ahLst/>
                <a:cxnLst>
                  <a:cxn ang="T10">
                    <a:pos x="T0" y="T1"/>
                  </a:cxn>
                  <a:cxn ang="T11">
                    <a:pos x="T2" y="T3"/>
                  </a:cxn>
                  <a:cxn ang="T12">
                    <a:pos x="T4" y="T5"/>
                  </a:cxn>
                  <a:cxn ang="T13">
                    <a:pos x="T6" y="T7"/>
                  </a:cxn>
                  <a:cxn ang="T14">
                    <a:pos x="T8" y="T9"/>
                  </a:cxn>
                </a:cxnLst>
                <a:rect l="T15" t="T16" r="T17" b="T18"/>
                <a:pathLst>
                  <a:path w="137" h="184">
                    <a:moveTo>
                      <a:pt x="137" y="38"/>
                    </a:moveTo>
                    <a:lnTo>
                      <a:pt x="137" y="151"/>
                    </a:lnTo>
                    <a:lnTo>
                      <a:pt x="0" y="184"/>
                    </a:lnTo>
                    <a:lnTo>
                      <a:pt x="0" y="0"/>
                    </a:lnTo>
                    <a:lnTo>
                      <a:pt x="137" y="38"/>
                    </a:lnTo>
                    <a:close/>
                  </a:path>
                </a:pathLst>
              </a:custGeom>
              <a:solidFill>
                <a:srgbClr val="4CD3FF"/>
              </a:solidFill>
              <a:ln w="7938">
                <a:solidFill>
                  <a:srgbClr val="000000"/>
                </a:solidFill>
                <a:round/>
                <a:headEnd/>
                <a:tailEnd/>
              </a:ln>
            </p:spPr>
            <p:txBody>
              <a:bodyPr/>
              <a:lstStyle/>
              <a:p>
                <a:endParaRPr lang="ja-JP" altLang="en-US"/>
              </a:p>
            </p:txBody>
          </p:sp>
          <p:sp>
            <p:nvSpPr>
              <p:cNvPr id="5531" name="Freeform 24"/>
              <p:cNvSpPr>
                <a:spLocks/>
              </p:cNvSpPr>
              <p:nvPr/>
            </p:nvSpPr>
            <p:spPr bwMode="auto">
              <a:xfrm>
                <a:off x="2985" y="1346"/>
                <a:ext cx="137" cy="184"/>
              </a:xfrm>
              <a:custGeom>
                <a:avLst/>
                <a:gdLst>
                  <a:gd name="T0" fmla="*/ 137 w 137"/>
                  <a:gd name="T1" fmla="*/ 38 h 184"/>
                  <a:gd name="T2" fmla="*/ 137 w 137"/>
                  <a:gd name="T3" fmla="*/ 151 h 184"/>
                  <a:gd name="T4" fmla="*/ 0 w 137"/>
                  <a:gd name="T5" fmla="*/ 184 h 184"/>
                  <a:gd name="T6" fmla="*/ 0 w 137"/>
                  <a:gd name="T7" fmla="*/ 0 h 184"/>
                  <a:gd name="T8" fmla="*/ 137 w 137"/>
                  <a:gd name="T9" fmla="*/ 38 h 184"/>
                  <a:gd name="T10" fmla="*/ 0 60000 65536"/>
                  <a:gd name="T11" fmla="*/ 0 60000 65536"/>
                  <a:gd name="T12" fmla="*/ 0 60000 65536"/>
                  <a:gd name="T13" fmla="*/ 0 60000 65536"/>
                  <a:gd name="T14" fmla="*/ 0 60000 65536"/>
                  <a:gd name="T15" fmla="*/ 0 w 137"/>
                  <a:gd name="T16" fmla="*/ 0 h 184"/>
                  <a:gd name="T17" fmla="*/ 137 w 137"/>
                  <a:gd name="T18" fmla="*/ 184 h 184"/>
                </a:gdLst>
                <a:ahLst/>
                <a:cxnLst>
                  <a:cxn ang="T10">
                    <a:pos x="T0" y="T1"/>
                  </a:cxn>
                  <a:cxn ang="T11">
                    <a:pos x="T2" y="T3"/>
                  </a:cxn>
                  <a:cxn ang="T12">
                    <a:pos x="T4" y="T5"/>
                  </a:cxn>
                  <a:cxn ang="T13">
                    <a:pos x="T6" y="T7"/>
                  </a:cxn>
                  <a:cxn ang="T14">
                    <a:pos x="T8" y="T9"/>
                  </a:cxn>
                </a:cxnLst>
                <a:rect l="T15" t="T16" r="T17" b="T18"/>
                <a:pathLst>
                  <a:path w="137" h="184">
                    <a:moveTo>
                      <a:pt x="137" y="38"/>
                    </a:moveTo>
                    <a:lnTo>
                      <a:pt x="137" y="151"/>
                    </a:lnTo>
                    <a:lnTo>
                      <a:pt x="0" y="184"/>
                    </a:lnTo>
                    <a:lnTo>
                      <a:pt x="0" y="0"/>
                    </a:lnTo>
                    <a:lnTo>
                      <a:pt x="137" y="38"/>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532" name="Rectangle 25"/>
              <p:cNvSpPr>
                <a:spLocks noChangeArrowheads="1"/>
              </p:cNvSpPr>
              <p:nvPr/>
            </p:nvSpPr>
            <p:spPr bwMode="auto">
              <a:xfrm>
                <a:off x="2808" y="1386"/>
                <a:ext cx="154" cy="126"/>
              </a:xfrm>
              <a:prstGeom prst="rect">
                <a:avLst/>
              </a:prstGeom>
              <a:solidFill>
                <a:srgbClr val="808080"/>
              </a:solidFill>
              <a:ln w="7938">
                <a:solidFill>
                  <a:srgbClr val="000000"/>
                </a:solidFill>
                <a:miter lim="800000"/>
                <a:headEnd/>
                <a:tailEnd/>
              </a:ln>
            </p:spPr>
            <p:txBody>
              <a:bodyPr/>
              <a:lstStyle/>
              <a:p>
                <a:endParaRPr lang="ja-JP" altLang="en-US">
                  <a:latin typeface="Calibri" pitchFamily="34" charset="0"/>
                </a:endParaRPr>
              </a:p>
            </p:txBody>
          </p:sp>
        </p:grpSp>
        <p:sp>
          <p:nvSpPr>
            <p:cNvPr id="5426" name="Freeform 26"/>
            <p:cNvSpPr>
              <a:spLocks/>
            </p:cNvSpPr>
            <p:nvPr/>
          </p:nvSpPr>
          <p:spPr bwMode="auto">
            <a:xfrm>
              <a:off x="1995" y="1555"/>
              <a:ext cx="261" cy="84"/>
            </a:xfrm>
            <a:custGeom>
              <a:avLst/>
              <a:gdLst>
                <a:gd name="T0" fmla="*/ 0 w 169"/>
                <a:gd name="T1" fmla="*/ 4329 h 65"/>
                <a:gd name="T2" fmla="*/ 303969 w 169"/>
                <a:gd name="T3" fmla="*/ 8523 h 65"/>
                <a:gd name="T4" fmla="*/ 303969 w 169"/>
                <a:gd name="T5" fmla="*/ 5594 h 65"/>
                <a:gd name="T6" fmla="*/ 651668 w 169"/>
                <a:gd name="T7" fmla="*/ 5594 h 65"/>
                <a:gd name="T8" fmla="*/ 651668 w 169"/>
                <a:gd name="T9" fmla="*/ 2881 h 65"/>
                <a:gd name="T10" fmla="*/ 303969 w 169"/>
                <a:gd name="T11" fmla="*/ 2881 h 65"/>
                <a:gd name="T12" fmla="*/ 303969 w 169"/>
                <a:gd name="T13" fmla="*/ 0 h 65"/>
                <a:gd name="T14" fmla="*/ 0 w 169"/>
                <a:gd name="T15" fmla="*/ 4329 h 65"/>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65"/>
                <a:gd name="T26" fmla="*/ 169 w 169"/>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65">
                  <a:moveTo>
                    <a:pt x="0" y="33"/>
                  </a:moveTo>
                  <a:lnTo>
                    <a:pt x="79" y="65"/>
                  </a:lnTo>
                  <a:lnTo>
                    <a:pt x="79" y="43"/>
                  </a:lnTo>
                  <a:lnTo>
                    <a:pt x="169" y="43"/>
                  </a:lnTo>
                  <a:lnTo>
                    <a:pt x="169" y="22"/>
                  </a:lnTo>
                  <a:lnTo>
                    <a:pt x="79" y="22"/>
                  </a:lnTo>
                  <a:lnTo>
                    <a:pt x="79" y="0"/>
                  </a:lnTo>
                  <a:lnTo>
                    <a:pt x="0" y="33"/>
                  </a:lnTo>
                  <a:close/>
                </a:path>
              </a:pathLst>
            </a:custGeom>
            <a:solidFill>
              <a:srgbClr val="FF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427" name="Freeform 27"/>
            <p:cNvSpPr>
              <a:spLocks/>
            </p:cNvSpPr>
            <p:nvPr/>
          </p:nvSpPr>
          <p:spPr bwMode="auto">
            <a:xfrm>
              <a:off x="1718" y="1555"/>
              <a:ext cx="262" cy="84"/>
            </a:xfrm>
            <a:custGeom>
              <a:avLst/>
              <a:gdLst>
                <a:gd name="T0" fmla="*/ 0 w 169"/>
                <a:gd name="T1" fmla="*/ 4329 h 65"/>
                <a:gd name="T2" fmla="*/ 325985 w 169"/>
                <a:gd name="T3" fmla="*/ 8523 h 65"/>
                <a:gd name="T4" fmla="*/ 325985 w 169"/>
                <a:gd name="T5" fmla="*/ 5594 h 65"/>
                <a:gd name="T6" fmla="*/ 700399 w 169"/>
                <a:gd name="T7" fmla="*/ 5594 h 65"/>
                <a:gd name="T8" fmla="*/ 700399 w 169"/>
                <a:gd name="T9" fmla="*/ 2881 h 65"/>
                <a:gd name="T10" fmla="*/ 325985 w 169"/>
                <a:gd name="T11" fmla="*/ 2881 h 65"/>
                <a:gd name="T12" fmla="*/ 325985 w 169"/>
                <a:gd name="T13" fmla="*/ 0 h 65"/>
                <a:gd name="T14" fmla="*/ 0 w 169"/>
                <a:gd name="T15" fmla="*/ 4329 h 65"/>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65"/>
                <a:gd name="T26" fmla="*/ 169 w 169"/>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65">
                  <a:moveTo>
                    <a:pt x="0" y="33"/>
                  </a:moveTo>
                  <a:lnTo>
                    <a:pt x="79" y="65"/>
                  </a:lnTo>
                  <a:lnTo>
                    <a:pt x="79" y="43"/>
                  </a:lnTo>
                  <a:lnTo>
                    <a:pt x="169" y="43"/>
                  </a:lnTo>
                  <a:lnTo>
                    <a:pt x="169" y="22"/>
                  </a:lnTo>
                  <a:lnTo>
                    <a:pt x="79" y="22"/>
                  </a:lnTo>
                  <a:lnTo>
                    <a:pt x="79" y="0"/>
                  </a:lnTo>
                  <a:lnTo>
                    <a:pt x="0" y="33"/>
                  </a:lnTo>
                  <a:close/>
                </a:path>
              </a:pathLst>
            </a:custGeom>
            <a:solidFill>
              <a:srgbClr val="FF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grpSp>
          <p:nvGrpSpPr>
            <p:cNvPr id="5428" name="Group 28"/>
            <p:cNvGrpSpPr>
              <a:grpSpLocks/>
            </p:cNvGrpSpPr>
            <p:nvPr/>
          </p:nvGrpSpPr>
          <p:grpSpPr bwMode="auto">
            <a:xfrm>
              <a:off x="2195" y="1189"/>
              <a:ext cx="655" cy="1196"/>
              <a:chOff x="3446" y="1131"/>
              <a:chExt cx="424" cy="931"/>
            </a:xfrm>
          </p:grpSpPr>
          <p:sp>
            <p:nvSpPr>
              <p:cNvPr id="5444" name="Oval 29"/>
              <p:cNvSpPr>
                <a:spLocks noChangeArrowheads="1"/>
              </p:cNvSpPr>
              <p:nvPr/>
            </p:nvSpPr>
            <p:spPr bwMode="auto">
              <a:xfrm>
                <a:off x="3523" y="1514"/>
                <a:ext cx="274" cy="146"/>
              </a:xfrm>
              <a:prstGeom prst="ellipse">
                <a:avLst/>
              </a:prstGeom>
              <a:solidFill>
                <a:srgbClr val="FF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latin typeface="Calibri" pitchFamily="34" charset="0"/>
                </a:endParaRPr>
              </a:p>
            </p:txBody>
          </p:sp>
          <p:sp>
            <p:nvSpPr>
              <p:cNvPr id="5445" name="Oval 30"/>
              <p:cNvSpPr>
                <a:spLocks noChangeArrowheads="1"/>
              </p:cNvSpPr>
              <p:nvPr/>
            </p:nvSpPr>
            <p:spPr bwMode="auto">
              <a:xfrm>
                <a:off x="3488" y="1234"/>
                <a:ext cx="339" cy="158"/>
              </a:xfrm>
              <a:prstGeom prst="ellipse">
                <a:avLst/>
              </a:pr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Calibri" pitchFamily="34" charset="0"/>
                </a:endParaRPr>
              </a:p>
            </p:txBody>
          </p:sp>
          <p:grpSp>
            <p:nvGrpSpPr>
              <p:cNvPr id="5446" name="Group 31"/>
              <p:cNvGrpSpPr>
                <a:grpSpLocks/>
              </p:cNvGrpSpPr>
              <p:nvPr/>
            </p:nvGrpSpPr>
            <p:grpSpPr bwMode="auto">
              <a:xfrm>
                <a:off x="3493" y="1915"/>
                <a:ext cx="328" cy="123"/>
                <a:chOff x="3493" y="1915"/>
                <a:chExt cx="328" cy="123"/>
              </a:xfrm>
            </p:grpSpPr>
            <p:sp>
              <p:nvSpPr>
                <p:cNvPr id="5526" name="Arc 32"/>
                <p:cNvSpPr>
                  <a:spLocks/>
                </p:cNvSpPr>
                <p:nvPr/>
              </p:nvSpPr>
              <p:spPr bwMode="auto">
                <a:xfrm>
                  <a:off x="3493" y="1915"/>
                  <a:ext cx="164" cy="123"/>
                </a:xfrm>
                <a:custGeom>
                  <a:avLst/>
                  <a:gdLst>
                    <a:gd name="T0" fmla="*/ 0 w 21600"/>
                    <a:gd name="T1" fmla="*/ 0 h 21655"/>
                    <a:gd name="T2" fmla="*/ 0 w 21600"/>
                    <a:gd name="T3" fmla="*/ 0 h 21655"/>
                    <a:gd name="T4" fmla="*/ 0 w 21600"/>
                    <a:gd name="T5" fmla="*/ 0 h 21655"/>
                    <a:gd name="T6" fmla="*/ 0 60000 65536"/>
                    <a:gd name="T7" fmla="*/ 0 60000 65536"/>
                    <a:gd name="T8" fmla="*/ 0 60000 65536"/>
                    <a:gd name="T9" fmla="*/ 0 w 21600"/>
                    <a:gd name="T10" fmla="*/ 0 h 21655"/>
                    <a:gd name="T11" fmla="*/ 21600 w 21600"/>
                    <a:gd name="T12" fmla="*/ 21655 h 21655"/>
                  </a:gdLst>
                  <a:ahLst/>
                  <a:cxnLst>
                    <a:cxn ang="T6">
                      <a:pos x="T0" y="T1"/>
                    </a:cxn>
                    <a:cxn ang="T7">
                      <a:pos x="T2" y="T3"/>
                    </a:cxn>
                    <a:cxn ang="T8">
                      <a:pos x="T4" y="T5"/>
                    </a:cxn>
                  </a:cxnLst>
                  <a:rect l="T9" t="T10" r="T11" b="T12"/>
                  <a:pathLst>
                    <a:path w="21600" h="21655" fill="none" extrusionOk="0">
                      <a:moveTo>
                        <a:pt x="21517" y="21654"/>
                      </a:moveTo>
                      <a:cubicBezTo>
                        <a:pt x="9620" y="21609"/>
                        <a:pt x="0" y="11951"/>
                        <a:pt x="0" y="55"/>
                      </a:cubicBezTo>
                      <a:cubicBezTo>
                        <a:pt x="-1" y="36"/>
                        <a:pt x="0" y="18"/>
                        <a:pt x="0" y="0"/>
                      </a:cubicBezTo>
                    </a:path>
                    <a:path w="21600" h="21655" stroke="0" extrusionOk="0">
                      <a:moveTo>
                        <a:pt x="21517" y="21654"/>
                      </a:moveTo>
                      <a:cubicBezTo>
                        <a:pt x="9620" y="21609"/>
                        <a:pt x="0" y="11951"/>
                        <a:pt x="0" y="55"/>
                      </a:cubicBezTo>
                      <a:cubicBezTo>
                        <a:pt x="-1" y="36"/>
                        <a:pt x="0" y="18"/>
                        <a:pt x="0" y="0"/>
                      </a:cubicBezTo>
                      <a:lnTo>
                        <a:pt x="21600" y="55"/>
                      </a:lnTo>
                      <a:lnTo>
                        <a:pt x="21517" y="21654"/>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527" name="Arc 33"/>
                <p:cNvSpPr>
                  <a:spLocks/>
                </p:cNvSpPr>
                <p:nvPr/>
              </p:nvSpPr>
              <p:spPr bwMode="auto">
                <a:xfrm>
                  <a:off x="3656" y="1915"/>
                  <a:ext cx="165" cy="123"/>
                </a:xfrm>
                <a:custGeom>
                  <a:avLst/>
                  <a:gdLst>
                    <a:gd name="T0" fmla="*/ 0 w 21683"/>
                    <a:gd name="T1" fmla="*/ 0 h 21656"/>
                    <a:gd name="T2" fmla="*/ 0 w 21683"/>
                    <a:gd name="T3" fmla="*/ 0 h 21656"/>
                    <a:gd name="T4" fmla="*/ 0 w 21683"/>
                    <a:gd name="T5" fmla="*/ 0 h 21656"/>
                    <a:gd name="T6" fmla="*/ 0 60000 65536"/>
                    <a:gd name="T7" fmla="*/ 0 60000 65536"/>
                    <a:gd name="T8" fmla="*/ 0 60000 65536"/>
                    <a:gd name="T9" fmla="*/ 0 w 21683"/>
                    <a:gd name="T10" fmla="*/ 0 h 21656"/>
                    <a:gd name="T11" fmla="*/ 21683 w 21683"/>
                    <a:gd name="T12" fmla="*/ 21656 h 21656"/>
                  </a:gdLst>
                  <a:ahLst/>
                  <a:cxnLst>
                    <a:cxn ang="T6">
                      <a:pos x="T0" y="T1"/>
                    </a:cxn>
                    <a:cxn ang="T7">
                      <a:pos x="T2" y="T3"/>
                    </a:cxn>
                    <a:cxn ang="T8">
                      <a:pos x="T4" y="T5"/>
                    </a:cxn>
                  </a:cxnLst>
                  <a:rect l="T9" t="T10" r="T11" b="T12"/>
                  <a:pathLst>
                    <a:path w="21683" h="21656" fill="none" extrusionOk="0">
                      <a:moveTo>
                        <a:pt x="21682" y="0"/>
                      </a:moveTo>
                      <a:cubicBezTo>
                        <a:pt x="21682" y="18"/>
                        <a:pt x="21683" y="37"/>
                        <a:pt x="21683" y="56"/>
                      </a:cubicBezTo>
                      <a:cubicBezTo>
                        <a:pt x="21683" y="11985"/>
                        <a:pt x="12012" y="21656"/>
                        <a:pt x="83" y="21656"/>
                      </a:cubicBezTo>
                      <a:cubicBezTo>
                        <a:pt x="55" y="21656"/>
                        <a:pt x="27" y="21655"/>
                        <a:pt x="0" y="21655"/>
                      </a:cubicBezTo>
                    </a:path>
                    <a:path w="21683" h="21656" stroke="0" extrusionOk="0">
                      <a:moveTo>
                        <a:pt x="21682" y="0"/>
                      </a:moveTo>
                      <a:cubicBezTo>
                        <a:pt x="21682" y="18"/>
                        <a:pt x="21683" y="37"/>
                        <a:pt x="21683" y="56"/>
                      </a:cubicBezTo>
                      <a:cubicBezTo>
                        <a:pt x="21683" y="11985"/>
                        <a:pt x="12012" y="21656"/>
                        <a:pt x="83" y="21656"/>
                      </a:cubicBezTo>
                      <a:cubicBezTo>
                        <a:pt x="55" y="21656"/>
                        <a:pt x="27" y="21655"/>
                        <a:pt x="0" y="21655"/>
                      </a:cubicBezTo>
                      <a:lnTo>
                        <a:pt x="83" y="56"/>
                      </a:lnTo>
                      <a:lnTo>
                        <a:pt x="21682" y="0"/>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sp>
            <p:nvSpPr>
              <p:cNvPr id="5447" name="Line 34"/>
              <p:cNvSpPr>
                <a:spLocks noChangeShapeType="1"/>
              </p:cNvSpPr>
              <p:nvPr/>
            </p:nvSpPr>
            <p:spPr bwMode="auto">
              <a:xfrm flipV="1">
                <a:off x="3491" y="1346"/>
                <a:ext cx="1" cy="56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448" name="Line 35"/>
              <p:cNvSpPr>
                <a:spLocks noChangeShapeType="1"/>
              </p:cNvSpPr>
              <p:nvPr/>
            </p:nvSpPr>
            <p:spPr bwMode="auto">
              <a:xfrm flipV="1">
                <a:off x="3823" y="1346"/>
                <a:ext cx="1" cy="56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nvGrpSpPr>
              <p:cNvPr id="5449" name="Group 36"/>
              <p:cNvGrpSpPr>
                <a:grpSpLocks/>
              </p:cNvGrpSpPr>
              <p:nvPr/>
            </p:nvGrpSpPr>
            <p:grpSpPr bwMode="auto">
              <a:xfrm>
                <a:off x="3451" y="1287"/>
                <a:ext cx="412" cy="96"/>
                <a:chOff x="3451" y="1287"/>
                <a:chExt cx="412" cy="96"/>
              </a:xfrm>
            </p:grpSpPr>
            <p:sp>
              <p:nvSpPr>
                <p:cNvPr id="5524" name="Arc 37"/>
                <p:cNvSpPr>
                  <a:spLocks/>
                </p:cNvSpPr>
                <p:nvPr/>
              </p:nvSpPr>
              <p:spPr bwMode="auto">
                <a:xfrm>
                  <a:off x="3451" y="1287"/>
                  <a:ext cx="206" cy="96"/>
                </a:xfrm>
                <a:custGeom>
                  <a:avLst/>
                  <a:gdLst>
                    <a:gd name="T0" fmla="*/ 0 w 21600"/>
                    <a:gd name="T1" fmla="*/ 0 h 21689"/>
                    <a:gd name="T2" fmla="*/ 0 w 21600"/>
                    <a:gd name="T3" fmla="*/ 0 h 21689"/>
                    <a:gd name="T4" fmla="*/ 0 w 21600"/>
                    <a:gd name="T5" fmla="*/ 0 h 21689"/>
                    <a:gd name="T6" fmla="*/ 0 60000 65536"/>
                    <a:gd name="T7" fmla="*/ 0 60000 65536"/>
                    <a:gd name="T8" fmla="*/ 0 60000 65536"/>
                    <a:gd name="T9" fmla="*/ 0 w 21600"/>
                    <a:gd name="T10" fmla="*/ 0 h 21689"/>
                    <a:gd name="T11" fmla="*/ 21600 w 21600"/>
                    <a:gd name="T12" fmla="*/ 21689 h 21689"/>
                  </a:gdLst>
                  <a:ahLst/>
                  <a:cxnLst>
                    <a:cxn ang="T6">
                      <a:pos x="T0" y="T1"/>
                    </a:cxn>
                    <a:cxn ang="T7">
                      <a:pos x="T2" y="T3"/>
                    </a:cxn>
                    <a:cxn ang="T8">
                      <a:pos x="T4" y="T5"/>
                    </a:cxn>
                  </a:cxnLst>
                  <a:rect l="T9" t="T10" r="T11" b="T12"/>
                  <a:pathLst>
                    <a:path w="21600" h="21689" fill="none" extrusionOk="0">
                      <a:moveTo>
                        <a:pt x="21518" y="21688"/>
                      </a:moveTo>
                      <a:cubicBezTo>
                        <a:pt x="9620" y="21643"/>
                        <a:pt x="0" y="11986"/>
                        <a:pt x="0" y="89"/>
                      </a:cubicBezTo>
                      <a:cubicBezTo>
                        <a:pt x="-1" y="59"/>
                        <a:pt x="0" y="29"/>
                        <a:pt x="0" y="0"/>
                      </a:cubicBezTo>
                    </a:path>
                    <a:path w="21600" h="21689" stroke="0" extrusionOk="0">
                      <a:moveTo>
                        <a:pt x="21518" y="21688"/>
                      </a:moveTo>
                      <a:cubicBezTo>
                        <a:pt x="9620" y="21643"/>
                        <a:pt x="0" y="11986"/>
                        <a:pt x="0" y="89"/>
                      </a:cubicBezTo>
                      <a:cubicBezTo>
                        <a:pt x="-1" y="59"/>
                        <a:pt x="0" y="29"/>
                        <a:pt x="0" y="0"/>
                      </a:cubicBezTo>
                      <a:lnTo>
                        <a:pt x="21600" y="89"/>
                      </a:lnTo>
                      <a:lnTo>
                        <a:pt x="21518" y="21688"/>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525" name="Arc 38"/>
                <p:cNvSpPr>
                  <a:spLocks/>
                </p:cNvSpPr>
                <p:nvPr/>
              </p:nvSpPr>
              <p:spPr bwMode="auto">
                <a:xfrm>
                  <a:off x="3656" y="1287"/>
                  <a:ext cx="207" cy="96"/>
                </a:xfrm>
                <a:custGeom>
                  <a:avLst/>
                  <a:gdLst>
                    <a:gd name="T0" fmla="*/ 0 w 21682"/>
                    <a:gd name="T1" fmla="*/ 0 h 21690"/>
                    <a:gd name="T2" fmla="*/ 0 w 21682"/>
                    <a:gd name="T3" fmla="*/ 0 h 21690"/>
                    <a:gd name="T4" fmla="*/ 0 w 21682"/>
                    <a:gd name="T5" fmla="*/ 0 h 21690"/>
                    <a:gd name="T6" fmla="*/ 0 60000 65536"/>
                    <a:gd name="T7" fmla="*/ 0 60000 65536"/>
                    <a:gd name="T8" fmla="*/ 0 60000 65536"/>
                    <a:gd name="T9" fmla="*/ 0 w 21682"/>
                    <a:gd name="T10" fmla="*/ 0 h 21690"/>
                    <a:gd name="T11" fmla="*/ 21682 w 21682"/>
                    <a:gd name="T12" fmla="*/ 21690 h 21690"/>
                  </a:gdLst>
                  <a:ahLst/>
                  <a:cxnLst>
                    <a:cxn ang="T6">
                      <a:pos x="T0" y="T1"/>
                    </a:cxn>
                    <a:cxn ang="T7">
                      <a:pos x="T2" y="T3"/>
                    </a:cxn>
                    <a:cxn ang="T8">
                      <a:pos x="T4" y="T5"/>
                    </a:cxn>
                  </a:cxnLst>
                  <a:rect l="T9" t="T10" r="T11" b="T12"/>
                  <a:pathLst>
                    <a:path w="21682" h="21690" fill="none" extrusionOk="0">
                      <a:moveTo>
                        <a:pt x="21681" y="0"/>
                      </a:moveTo>
                      <a:cubicBezTo>
                        <a:pt x="21681" y="30"/>
                        <a:pt x="21682" y="60"/>
                        <a:pt x="21682" y="90"/>
                      </a:cubicBezTo>
                      <a:cubicBezTo>
                        <a:pt x="21682" y="12019"/>
                        <a:pt x="12011" y="21690"/>
                        <a:pt x="82" y="21690"/>
                      </a:cubicBezTo>
                      <a:cubicBezTo>
                        <a:pt x="54" y="21690"/>
                        <a:pt x="27" y="21689"/>
                        <a:pt x="0" y="21689"/>
                      </a:cubicBezTo>
                    </a:path>
                    <a:path w="21682" h="21690" stroke="0" extrusionOk="0">
                      <a:moveTo>
                        <a:pt x="21681" y="0"/>
                      </a:moveTo>
                      <a:cubicBezTo>
                        <a:pt x="21681" y="30"/>
                        <a:pt x="21682" y="60"/>
                        <a:pt x="21682" y="90"/>
                      </a:cubicBezTo>
                      <a:cubicBezTo>
                        <a:pt x="21682" y="12019"/>
                        <a:pt x="12011" y="21690"/>
                        <a:pt x="82" y="21690"/>
                      </a:cubicBezTo>
                      <a:cubicBezTo>
                        <a:pt x="54" y="21690"/>
                        <a:pt x="27" y="21689"/>
                        <a:pt x="0" y="21689"/>
                      </a:cubicBezTo>
                      <a:lnTo>
                        <a:pt x="82" y="90"/>
                      </a:lnTo>
                      <a:lnTo>
                        <a:pt x="21681" y="0"/>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sp>
            <p:nvSpPr>
              <p:cNvPr id="5450" name="Oval 39"/>
              <p:cNvSpPr>
                <a:spLocks noChangeArrowheads="1"/>
              </p:cNvSpPr>
              <p:nvPr/>
            </p:nvSpPr>
            <p:spPr bwMode="auto">
              <a:xfrm>
                <a:off x="3504" y="1294"/>
                <a:ext cx="307" cy="163"/>
              </a:xfrm>
              <a:prstGeom prst="ellipse">
                <a:avLst/>
              </a:pr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Calibri" pitchFamily="34" charset="0"/>
                </a:endParaRPr>
              </a:p>
            </p:txBody>
          </p:sp>
          <p:sp>
            <p:nvSpPr>
              <p:cNvPr id="5451" name="Line 40"/>
              <p:cNvSpPr>
                <a:spLocks noChangeShapeType="1"/>
              </p:cNvSpPr>
              <p:nvPr/>
            </p:nvSpPr>
            <p:spPr bwMode="auto">
              <a:xfrm flipV="1">
                <a:off x="3507" y="1378"/>
                <a:ext cx="1" cy="50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452" name="Line 41"/>
              <p:cNvSpPr>
                <a:spLocks noChangeShapeType="1"/>
              </p:cNvSpPr>
              <p:nvPr/>
            </p:nvSpPr>
            <p:spPr bwMode="auto">
              <a:xfrm flipV="1">
                <a:off x="3807" y="1378"/>
                <a:ext cx="1" cy="504"/>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453" name="Oval 42"/>
              <p:cNvSpPr>
                <a:spLocks noChangeArrowheads="1"/>
              </p:cNvSpPr>
              <p:nvPr/>
            </p:nvSpPr>
            <p:spPr bwMode="auto">
              <a:xfrm>
                <a:off x="3504" y="1803"/>
                <a:ext cx="307" cy="158"/>
              </a:xfrm>
              <a:prstGeom prst="ellipse">
                <a:avLst/>
              </a:pr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Calibri" pitchFamily="34" charset="0"/>
                </a:endParaRPr>
              </a:p>
            </p:txBody>
          </p:sp>
          <p:sp>
            <p:nvSpPr>
              <p:cNvPr id="5454" name="Rectangle 43"/>
              <p:cNvSpPr>
                <a:spLocks noChangeArrowheads="1"/>
              </p:cNvSpPr>
              <p:nvPr/>
            </p:nvSpPr>
            <p:spPr bwMode="auto">
              <a:xfrm>
                <a:off x="3523" y="1589"/>
                <a:ext cx="274" cy="255"/>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Calibri" pitchFamily="34" charset="0"/>
                </a:endParaRPr>
              </a:p>
            </p:txBody>
          </p:sp>
          <p:sp>
            <p:nvSpPr>
              <p:cNvPr id="5455" name="Oval 44"/>
              <p:cNvSpPr>
                <a:spLocks noChangeArrowheads="1"/>
              </p:cNvSpPr>
              <p:nvPr/>
            </p:nvSpPr>
            <p:spPr bwMode="auto">
              <a:xfrm>
                <a:off x="3519" y="1754"/>
                <a:ext cx="276" cy="148"/>
              </a:xfrm>
              <a:prstGeom prst="ellipse">
                <a:avLst/>
              </a:prstGeom>
              <a:solidFill>
                <a:srgbClr val="FFCCCC"/>
              </a:solidFill>
              <a:ln w="7938">
                <a:solidFill>
                  <a:srgbClr val="000000"/>
                </a:solidFill>
                <a:round/>
                <a:headEnd/>
                <a:tailEnd/>
              </a:ln>
            </p:spPr>
            <p:txBody>
              <a:bodyPr/>
              <a:lstStyle/>
              <a:p>
                <a:endParaRPr lang="ja-JP" altLang="en-US">
                  <a:latin typeface="Calibri" pitchFamily="34" charset="0"/>
                </a:endParaRPr>
              </a:p>
            </p:txBody>
          </p:sp>
          <p:sp>
            <p:nvSpPr>
              <p:cNvPr id="5456" name="Line 45"/>
              <p:cNvSpPr>
                <a:spLocks noChangeShapeType="1"/>
              </p:cNvSpPr>
              <p:nvPr/>
            </p:nvSpPr>
            <p:spPr bwMode="auto">
              <a:xfrm flipV="1">
                <a:off x="3523" y="1573"/>
                <a:ext cx="1" cy="26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457" name="Line 46"/>
              <p:cNvSpPr>
                <a:spLocks noChangeShapeType="1"/>
              </p:cNvSpPr>
              <p:nvPr/>
            </p:nvSpPr>
            <p:spPr bwMode="auto">
              <a:xfrm flipV="1">
                <a:off x="3792" y="1573"/>
                <a:ext cx="1" cy="26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458" name="Line 47"/>
              <p:cNvSpPr>
                <a:spLocks noChangeShapeType="1"/>
              </p:cNvSpPr>
              <p:nvPr/>
            </p:nvSpPr>
            <p:spPr bwMode="auto">
              <a:xfrm flipV="1">
                <a:off x="3449" y="1221"/>
                <a:ext cx="1" cy="6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459" name="Line 48"/>
              <p:cNvSpPr>
                <a:spLocks noChangeShapeType="1"/>
              </p:cNvSpPr>
              <p:nvPr/>
            </p:nvSpPr>
            <p:spPr bwMode="auto">
              <a:xfrm flipV="1">
                <a:off x="3865" y="1221"/>
                <a:ext cx="1" cy="6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nvGrpSpPr>
              <p:cNvPr id="5460" name="Group 49"/>
              <p:cNvGrpSpPr>
                <a:grpSpLocks/>
              </p:cNvGrpSpPr>
              <p:nvPr/>
            </p:nvGrpSpPr>
            <p:grpSpPr bwMode="auto">
              <a:xfrm>
                <a:off x="3451" y="1223"/>
                <a:ext cx="412" cy="94"/>
                <a:chOff x="3451" y="1223"/>
                <a:chExt cx="412" cy="94"/>
              </a:xfrm>
            </p:grpSpPr>
            <p:sp>
              <p:nvSpPr>
                <p:cNvPr id="5522" name="Arc 50"/>
                <p:cNvSpPr>
                  <a:spLocks/>
                </p:cNvSpPr>
                <p:nvPr/>
              </p:nvSpPr>
              <p:spPr bwMode="auto">
                <a:xfrm>
                  <a:off x="3451" y="1223"/>
                  <a:ext cx="206" cy="94"/>
                </a:xfrm>
                <a:custGeom>
                  <a:avLst/>
                  <a:gdLst>
                    <a:gd name="T0" fmla="*/ 0 w 21600"/>
                    <a:gd name="T1" fmla="*/ 0 h 21874"/>
                    <a:gd name="T2" fmla="*/ 0 w 21600"/>
                    <a:gd name="T3" fmla="*/ 0 h 21874"/>
                    <a:gd name="T4" fmla="*/ 0 w 21600"/>
                    <a:gd name="T5" fmla="*/ 0 h 21874"/>
                    <a:gd name="T6" fmla="*/ 0 60000 65536"/>
                    <a:gd name="T7" fmla="*/ 0 60000 65536"/>
                    <a:gd name="T8" fmla="*/ 0 60000 65536"/>
                    <a:gd name="T9" fmla="*/ 0 w 21600"/>
                    <a:gd name="T10" fmla="*/ 0 h 21874"/>
                    <a:gd name="T11" fmla="*/ 21600 w 21600"/>
                    <a:gd name="T12" fmla="*/ 21874 h 21874"/>
                  </a:gdLst>
                  <a:ahLst/>
                  <a:cxnLst>
                    <a:cxn ang="T6">
                      <a:pos x="T0" y="T1"/>
                    </a:cxn>
                    <a:cxn ang="T7">
                      <a:pos x="T2" y="T3"/>
                    </a:cxn>
                    <a:cxn ang="T8">
                      <a:pos x="T4" y="T5"/>
                    </a:cxn>
                  </a:cxnLst>
                  <a:rect l="T9" t="T10" r="T11" b="T12"/>
                  <a:pathLst>
                    <a:path w="21600" h="21874" fill="none" extrusionOk="0">
                      <a:moveTo>
                        <a:pt x="21515" y="21873"/>
                      </a:moveTo>
                      <a:cubicBezTo>
                        <a:pt x="9618" y="21827"/>
                        <a:pt x="0" y="12170"/>
                        <a:pt x="0" y="274"/>
                      </a:cubicBezTo>
                      <a:cubicBezTo>
                        <a:pt x="-1" y="182"/>
                        <a:pt x="0" y="91"/>
                        <a:pt x="1" y="-1"/>
                      </a:cubicBezTo>
                    </a:path>
                    <a:path w="21600" h="21874" stroke="0" extrusionOk="0">
                      <a:moveTo>
                        <a:pt x="21515" y="21873"/>
                      </a:moveTo>
                      <a:cubicBezTo>
                        <a:pt x="9618" y="21827"/>
                        <a:pt x="0" y="12170"/>
                        <a:pt x="0" y="274"/>
                      </a:cubicBezTo>
                      <a:cubicBezTo>
                        <a:pt x="-1" y="182"/>
                        <a:pt x="0" y="91"/>
                        <a:pt x="1" y="-1"/>
                      </a:cubicBezTo>
                      <a:lnTo>
                        <a:pt x="21600" y="274"/>
                      </a:lnTo>
                      <a:lnTo>
                        <a:pt x="21515" y="21873"/>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523" name="Arc 51"/>
                <p:cNvSpPr>
                  <a:spLocks/>
                </p:cNvSpPr>
                <p:nvPr/>
              </p:nvSpPr>
              <p:spPr bwMode="auto">
                <a:xfrm>
                  <a:off x="3656" y="1223"/>
                  <a:ext cx="207" cy="94"/>
                </a:xfrm>
                <a:custGeom>
                  <a:avLst/>
                  <a:gdLst>
                    <a:gd name="T0" fmla="*/ 0 w 21685"/>
                    <a:gd name="T1" fmla="*/ 0 h 21877"/>
                    <a:gd name="T2" fmla="*/ 0 w 21685"/>
                    <a:gd name="T3" fmla="*/ 0 h 21877"/>
                    <a:gd name="T4" fmla="*/ 0 w 21685"/>
                    <a:gd name="T5" fmla="*/ 0 h 21877"/>
                    <a:gd name="T6" fmla="*/ 0 60000 65536"/>
                    <a:gd name="T7" fmla="*/ 0 60000 65536"/>
                    <a:gd name="T8" fmla="*/ 0 60000 65536"/>
                    <a:gd name="T9" fmla="*/ 0 w 21685"/>
                    <a:gd name="T10" fmla="*/ 0 h 21877"/>
                    <a:gd name="T11" fmla="*/ 21685 w 21685"/>
                    <a:gd name="T12" fmla="*/ 21877 h 21877"/>
                  </a:gdLst>
                  <a:ahLst/>
                  <a:cxnLst>
                    <a:cxn ang="T6">
                      <a:pos x="T0" y="T1"/>
                    </a:cxn>
                    <a:cxn ang="T7">
                      <a:pos x="T2" y="T3"/>
                    </a:cxn>
                    <a:cxn ang="T8">
                      <a:pos x="T4" y="T5"/>
                    </a:cxn>
                  </a:cxnLst>
                  <a:rect l="T9" t="T10" r="T11" b="T12"/>
                  <a:pathLst>
                    <a:path w="21685" h="21877" fill="none" extrusionOk="0">
                      <a:moveTo>
                        <a:pt x="21683" y="-1"/>
                      </a:moveTo>
                      <a:cubicBezTo>
                        <a:pt x="21684" y="92"/>
                        <a:pt x="21685" y="184"/>
                        <a:pt x="21685" y="277"/>
                      </a:cubicBezTo>
                      <a:cubicBezTo>
                        <a:pt x="21685" y="12206"/>
                        <a:pt x="12014" y="21877"/>
                        <a:pt x="85" y="21877"/>
                      </a:cubicBezTo>
                      <a:cubicBezTo>
                        <a:pt x="56" y="21877"/>
                        <a:pt x="28" y="21876"/>
                        <a:pt x="0" y="21876"/>
                      </a:cubicBezTo>
                    </a:path>
                    <a:path w="21685" h="21877" stroke="0" extrusionOk="0">
                      <a:moveTo>
                        <a:pt x="21683" y="-1"/>
                      </a:moveTo>
                      <a:cubicBezTo>
                        <a:pt x="21684" y="92"/>
                        <a:pt x="21685" y="184"/>
                        <a:pt x="21685" y="277"/>
                      </a:cubicBezTo>
                      <a:cubicBezTo>
                        <a:pt x="21685" y="12206"/>
                        <a:pt x="12014" y="21877"/>
                        <a:pt x="85" y="21877"/>
                      </a:cubicBezTo>
                      <a:cubicBezTo>
                        <a:pt x="56" y="21877"/>
                        <a:pt x="28" y="21876"/>
                        <a:pt x="0" y="21876"/>
                      </a:cubicBezTo>
                      <a:lnTo>
                        <a:pt x="85" y="277"/>
                      </a:lnTo>
                      <a:lnTo>
                        <a:pt x="21683" y="-1"/>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5461" name="Group 52"/>
              <p:cNvGrpSpPr>
                <a:grpSpLocks/>
              </p:cNvGrpSpPr>
              <p:nvPr/>
            </p:nvGrpSpPr>
            <p:grpSpPr bwMode="auto">
              <a:xfrm>
                <a:off x="3451" y="1131"/>
                <a:ext cx="412" cy="93"/>
                <a:chOff x="3451" y="1131"/>
                <a:chExt cx="412" cy="93"/>
              </a:xfrm>
            </p:grpSpPr>
            <p:sp>
              <p:nvSpPr>
                <p:cNvPr id="5520" name="Arc 53"/>
                <p:cNvSpPr>
                  <a:spLocks/>
                </p:cNvSpPr>
                <p:nvPr/>
              </p:nvSpPr>
              <p:spPr bwMode="auto">
                <a:xfrm>
                  <a:off x="3451" y="1131"/>
                  <a:ext cx="206" cy="93"/>
                </a:xfrm>
                <a:custGeom>
                  <a:avLst/>
                  <a:gdLst>
                    <a:gd name="T0" fmla="*/ 0 w 21598"/>
                    <a:gd name="T1" fmla="*/ 0 h 21600"/>
                    <a:gd name="T2" fmla="*/ 0 w 21598"/>
                    <a:gd name="T3" fmla="*/ 0 h 21600"/>
                    <a:gd name="T4" fmla="*/ 0 w 21598"/>
                    <a:gd name="T5" fmla="*/ 0 h 21600"/>
                    <a:gd name="T6" fmla="*/ 0 60000 65536"/>
                    <a:gd name="T7" fmla="*/ 0 60000 65536"/>
                    <a:gd name="T8" fmla="*/ 0 60000 65536"/>
                    <a:gd name="T9" fmla="*/ 0 w 21598"/>
                    <a:gd name="T10" fmla="*/ 0 h 21600"/>
                    <a:gd name="T11" fmla="*/ 21598 w 21598"/>
                    <a:gd name="T12" fmla="*/ 21600 h 21600"/>
                  </a:gdLst>
                  <a:ahLst/>
                  <a:cxnLst>
                    <a:cxn ang="T6">
                      <a:pos x="T0" y="T1"/>
                    </a:cxn>
                    <a:cxn ang="T7">
                      <a:pos x="T2" y="T3"/>
                    </a:cxn>
                    <a:cxn ang="T8">
                      <a:pos x="T4" y="T5"/>
                    </a:cxn>
                  </a:cxnLst>
                  <a:rect l="T9" t="T10" r="T11" b="T12"/>
                  <a:pathLst>
                    <a:path w="21598" h="21600" fill="none" extrusionOk="0">
                      <a:moveTo>
                        <a:pt x="-1" y="21325"/>
                      </a:moveTo>
                      <a:cubicBezTo>
                        <a:pt x="149" y="9536"/>
                        <a:pt x="9724" y="45"/>
                        <a:pt x="21515" y="0"/>
                      </a:cubicBezTo>
                    </a:path>
                    <a:path w="21598" h="21600" stroke="0" extrusionOk="0">
                      <a:moveTo>
                        <a:pt x="-1" y="21325"/>
                      </a:moveTo>
                      <a:cubicBezTo>
                        <a:pt x="149" y="9536"/>
                        <a:pt x="9724" y="45"/>
                        <a:pt x="21515" y="0"/>
                      </a:cubicBezTo>
                      <a:lnTo>
                        <a:pt x="21598" y="21600"/>
                      </a:lnTo>
                      <a:lnTo>
                        <a:pt x="-1" y="21325"/>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521" name="Arc 54"/>
                <p:cNvSpPr>
                  <a:spLocks/>
                </p:cNvSpPr>
                <p:nvPr/>
              </p:nvSpPr>
              <p:spPr bwMode="auto">
                <a:xfrm>
                  <a:off x="3656" y="1131"/>
                  <a:ext cx="207" cy="93"/>
                </a:xfrm>
                <a:custGeom>
                  <a:avLst/>
                  <a:gdLst>
                    <a:gd name="T0" fmla="*/ 0 w 21679"/>
                    <a:gd name="T1" fmla="*/ 0 h 21600"/>
                    <a:gd name="T2" fmla="*/ 0 w 21679"/>
                    <a:gd name="T3" fmla="*/ 0 h 21600"/>
                    <a:gd name="T4" fmla="*/ 0 w 21679"/>
                    <a:gd name="T5" fmla="*/ 0 h 21600"/>
                    <a:gd name="T6" fmla="*/ 0 60000 65536"/>
                    <a:gd name="T7" fmla="*/ 0 60000 65536"/>
                    <a:gd name="T8" fmla="*/ 0 60000 65536"/>
                    <a:gd name="T9" fmla="*/ 0 w 21679"/>
                    <a:gd name="T10" fmla="*/ 0 h 21600"/>
                    <a:gd name="T11" fmla="*/ 21679 w 21679"/>
                    <a:gd name="T12" fmla="*/ 21600 h 21600"/>
                  </a:gdLst>
                  <a:ahLst/>
                  <a:cxnLst>
                    <a:cxn ang="T6">
                      <a:pos x="T0" y="T1"/>
                    </a:cxn>
                    <a:cxn ang="T7">
                      <a:pos x="T2" y="T3"/>
                    </a:cxn>
                    <a:cxn ang="T8">
                      <a:pos x="T4" y="T5"/>
                    </a:cxn>
                  </a:cxnLst>
                  <a:rect l="T9" t="T10" r="T11" b="T12"/>
                  <a:pathLst>
                    <a:path w="21679" h="21600" fill="none" extrusionOk="0">
                      <a:moveTo>
                        <a:pt x="0" y="0"/>
                      </a:moveTo>
                      <a:cubicBezTo>
                        <a:pt x="27" y="0"/>
                        <a:pt x="54" y="-1"/>
                        <a:pt x="81" y="0"/>
                      </a:cubicBezTo>
                      <a:cubicBezTo>
                        <a:pt x="11902" y="0"/>
                        <a:pt x="21527" y="9502"/>
                        <a:pt x="21679" y="21322"/>
                      </a:cubicBezTo>
                    </a:path>
                    <a:path w="21679" h="21600" stroke="0" extrusionOk="0">
                      <a:moveTo>
                        <a:pt x="0" y="0"/>
                      </a:moveTo>
                      <a:cubicBezTo>
                        <a:pt x="27" y="0"/>
                        <a:pt x="54" y="-1"/>
                        <a:pt x="81" y="0"/>
                      </a:cubicBezTo>
                      <a:cubicBezTo>
                        <a:pt x="11902" y="0"/>
                        <a:pt x="21527" y="9502"/>
                        <a:pt x="21679" y="21322"/>
                      </a:cubicBezTo>
                      <a:lnTo>
                        <a:pt x="81" y="21600"/>
                      </a:lnTo>
                      <a:lnTo>
                        <a:pt x="0" y="0"/>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grpSp>
            <p:nvGrpSpPr>
              <p:cNvPr id="5462" name="Group 55"/>
              <p:cNvGrpSpPr>
                <a:grpSpLocks/>
              </p:cNvGrpSpPr>
              <p:nvPr/>
            </p:nvGrpSpPr>
            <p:grpSpPr bwMode="auto">
              <a:xfrm>
                <a:off x="3446" y="1201"/>
                <a:ext cx="424" cy="96"/>
                <a:chOff x="3446" y="1201"/>
                <a:chExt cx="424" cy="96"/>
              </a:xfrm>
            </p:grpSpPr>
            <p:sp>
              <p:nvSpPr>
                <p:cNvPr id="5518" name="Arc 56"/>
                <p:cNvSpPr>
                  <a:spLocks/>
                </p:cNvSpPr>
                <p:nvPr/>
              </p:nvSpPr>
              <p:spPr bwMode="auto">
                <a:xfrm>
                  <a:off x="3446" y="1201"/>
                  <a:ext cx="212" cy="9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718"/>
                        <a:pt x="9595" y="68"/>
                        <a:pt x="21477" y="0"/>
                      </a:cubicBezTo>
                    </a:path>
                    <a:path w="21600" h="21600" stroke="0" extrusionOk="0">
                      <a:moveTo>
                        <a:pt x="0" y="21600"/>
                      </a:moveTo>
                      <a:cubicBezTo>
                        <a:pt x="0" y="9718"/>
                        <a:pt x="9595" y="68"/>
                        <a:pt x="21477" y="0"/>
                      </a:cubicBezTo>
                      <a:lnTo>
                        <a:pt x="21600" y="21600"/>
                      </a:lnTo>
                      <a:lnTo>
                        <a:pt x="0" y="21600"/>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519" name="Arc 57"/>
                <p:cNvSpPr>
                  <a:spLocks/>
                </p:cNvSpPr>
                <p:nvPr/>
              </p:nvSpPr>
              <p:spPr bwMode="auto">
                <a:xfrm>
                  <a:off x="3657" y="1201"/>
                  <a:ext cx="213" cy="96"/>
                </a:xfrm>
                <a:custGeom>
                  <a:avLst/>
                  <a:gdLst>
                    <a:gd name="T0" fmla="*/ 0 w 21723"/>
                    <a:gd name="T1" fmla="*/ 0 h 21600"/>
                    <a:gd name="T2" fmla="*/ 0 w 21723"/>
                    <a:gd name="T3" fmla="*/ 0 h 21600"/>
                    <a:gd name="T4" fmla="*/ 0 w 21723"/>
                    <a:gd name="T5" fmla="*/ 0 h 21600"/>
                    <a:gd name="T6" fmla="*/ 0 60000 65536"/>
                    <a:gd name="T7" fmla="*/ 0 60000 65536"/>
                    <a:gd name="T8" fmla="*/ 0 60000 65536"/>
                    <a:gd name="T9" fmla="*/ 0 w 21723"/>
                    <a:gd name="T10" fmla="*/ 0 h 21600"/>
                    <a:gd name="T11" fmla="*/ 21723 w 21723"/>
                    <a:gd name="T12" fmla="*/ 21600 h 21600"/>
                  </a:gdLst>
                  <a:ahLst/>
                  <a:cxnLst>
                    <a:cxn ang="T6">
                      <a:pos x="T0" y="T1"/>
                    </a:cxn>
                    <a:cxn ang="T7">
                      <a:pos x="T2" y="T3"/>
                    </a:cxn>
                    <a:cxn ang="T8">
                      <a:pos x="T4" y="T5"/>
                    </a:cxn>
                  </a:cxnLst>
                  <a:rect l="T9" t="T10" r="T11" b="T12"/>
                  <a:pathLst>
                    <a:path w="21723" h="21600" fill="none" extrusionOk="0">
                      <a:moveTo>
                        <a:pt x="0" y="0"/>
                      </a:moveTo>
                      <a:cubicBezTo>
                        <a:pt x="41" y="0"/>
                        <a:pt x="82" y="-1"/>
                        <a:pt x="123" y="0"/>
                      </a:cubicBezTo>
                      <a:cubicBezTo>
                        <a:pt x="12052" y="0"/>
                        <a:pt x="21723" y="9670"/>
                        <a:pt x="21723" y="21600"/>
                      </a:cubicBezTo>
                    </a:path>
                    <a:path w="21723" h="21600" stroke="0" extrusionOk="0">
                      <a:moveTo>
                        <a:pt x="0" y="0"/>
                      </a:moveTo>
                      <a:cubicBezTo>
                        <a:pt x="41" y="0"/>
                        <a:pt x="82" y="-1"/>
                        <a:pt x="123" y="0"/>
                      </a:cubicBezTo>
                      <a:cubicBezTo>
                        <a:pt x="12052" y="0"/>
                        <a:pt x="21723" y="9670"/>
                        <a:pt x="21723" y="21600"/>
                      </a:cubicBezTo>
                      <a:lnTo>
                        <a:pt x="123" y="21600"/>
                      </a:lnTo>
                      <a:lnTo>
                        <a:pt x="0" y="0"/>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sp>
            <p:nvSpPr>
              <p:cNvPr id="5463" name="Line 58"/>
              <p:cNvSpPr>
                <a:spLocks noChangeShapeType="1"/>
              </p:cNvSpPr>
              <p:nvPr/>
            </p:nvSpPr>
            <p:spPr bwMode="auto">
              <a:xfrm flipV="1">
                <a:off x="3491" y="1313"/>
                <a:ext cx="1" cy="4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464" name="Line 59"/>
              <p:cNvSpPr>
                <a:spLocks noChangeShapeType="1"/>
              </p:cNvSpPr>
              <p:nvPr/>
            </p:nvSpPr>
            <p:spPr bwMode="auto">
              <a:xfrm flipV="1">
                <a:off x="3823" y="1313"/>
                <a:ext cx="1" cy="49"/>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465" name="Oval 60"/>
              <p:cNvSpPr>
                <a:spLocks noChangeArrowheads="1"/>
              </p:cNvSpPr>
              <p:nvPr/>
            </p:nvSpPr>
            <p:spPr bwMode="auto">
              <a:xfrm>
                <a:off x="3614" y="1223"/>
                <a:ext cx="86" cy="39"/>
              </a:xfrm>
              <a:prstGeom prst="ellipse">
                <a:avLst/>
              </a:prstGeom>
              <a:solidFill>
                <a:srgbClr val="FFFFFF"/>
              </a:solidFill>
              <a:ln w="7938">
                <a:solidFill>
                  <a:srgbClr val="000000"/>
                </a:solidFill>
                <a:round/>
                <a:headEnd/>
                <a:tailEnd/>
              </a:ln>
            </p:spPr>
            <p:txBody>
              <a:bodyPr/>
              <a:lstStyle/>
              <a:p>
                <a:endParaRPr lang="ja-JP" altLang="en-US">
                  <a:latin typeface="Calibri" pitchFamily="34" charset="0"/>
                </a:endParaRPr>
              </a:p>
            </p:txBody>
          </p:sp>
          <p:sp>
            <p:nvSpPr>
              <p:cNvPr id="5466" name="Line 61"/>
              <p:cNvSpPr>
                <a:spLocks noChangeShapeType="1"/>
              </p:cNvSpPr>
              <p:nvPr/>
            </p:nvSpPr>
            <p:spPr bwMode="auto">
              <a:xfrm flipV="1">
                <a:off x="3612" y="1237"/>
                <a:ext cx="1" cy="27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467" name="Line 62"/>
              <p:cNvSpPr>
                <a:spLocks noChangeShapeType="1"/>
              </p:cNvSpPr>
              <p:nvPr/>
            </p:nvSpPr>
            <p:spPr bwMode="auto">
              <a:xfrm flipV="1">
                <a:off x="3702" y="1237"/>
                <a:ext cx="1" cy="27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468" name="Rectangle 63"/>
              <p:cNvSpPr>
                <a:spLocks noChangeArrowheads="1"/>
              </p:cNvSpPr>
              <p:nvPr/>
            </p:nvSpPr>
            <p:spPr bwMode="auto">
              <a:xfrm>
                <a:off x="3612" y="1584"/>
                <a:ext cx="95" cy="255"/>
              </a:xfrm>
              <a:prstGeom prst="rect">
                <a:avLst/>
              </a:prstGeom>
              <a:solidFill>
                <a:srgbClr val="FF4C4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Calibri" pitchFamily="34" charset="0"/>
                </a:endParaRPr>
              </a:p>
            </p:txBody>
          </p:sp>
          <p:sp>
            <p:nvSpPr>
              <p:cNvPr id="5469" name="Oval 64"/>
              <p:cNvSpPr>
                <a:spLocks noChangeArrowheads="1"/>
              </p:cNvSpPr>
              <p:nvPr/>
            </p:nvSpPr>
            <p:spPr bwMode="auto">
              <a:xfrm>
                <a:off x="3609" y="1559"/>
                <a:ext cx="96" cy="50"/>
              </a:xfrm>
              <a:prstGeom prst="ellipse">
                <a:avLst/>
              </a:prstGeom>
              <a:solidFill>
                <a:srgbClr val="FF4C4C"/>
              </a:solidFill>
              <a:ln w="7938">
                <a:solidFill>
                  <a:srgbClr val="000000"/>
                </a:solidFill>
                <a:round/>
                <a:headEnd/>
                <a:tailEnd/>
              </a:ln>
            </p:spPr>
            <p:txBody>
              <a:bodyPr/>
              <a:lstStyle/>
              <a:p>
                <a:endParaRPr lang="ja-JP" altLang="en-US">
                  <a:latin typeface="Calibri" pitchFamily="34" charset="0"/>
                </a:endParaRPr>
              </a:p>
            </p:txBody>
          </p:sp>
          <p:sp>
            <p:nvSpPr>
              <p:cNvPr id="5470" name="Arc 65"/>
              <p:cNvSpPr>
                <a:spLocks/>
              </p:cNvSpPr>
              <p:nvPr/>
            </p:nvSpPr>
            <p:spPr bwMode="auto">
              <a:xfrm>
                <a:off x="3607" y="1833"/>
                <a:ext cx="50" cy="3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516" y="21599"/>
                    </a:moveTo>
                    <a:cubicBezTo>
                      <a:pt x="9619" y="21553"/>
                      <a:pt x="0" y="11896"/>
                      <a:pt x="0" y="0"/>
                    </a:cubicBezTo>
                  </a:path>
                  <a:path w="21600" h="21600" stroke="0" extrusionOk="0">
                    <a:moveTo>
                      <a:pt x="21516" y="21599"/>
                    </a:moveTo>
                    <a:cubicBezTo>
                      <a:pt x="9619" y="21553"/>
                      <a:pt x="0" y="11896"/>
                      <a:pt x="0" y="0"/>
                    </a:cubicBezTo>
                    <a:lnTo>
                      <a:pt x="21600" y="0"/>
                    </a:lnTo>
                    <a:lnTo>
                      <a:pt x="21516" y="21599"/>
                    </a:lnTo>
                    <a:close/>
                  </a:path>
                </a:pathLst>
              </a:custGeom>
              <a:solidFill>
                <a:srgbClr val="FF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471" name="Arc 66"/>
              <p:cNvSpPr>
                <a:spLocks/>
              </p:cNvSpPr>
              <p:nvPr/>
            </p:nvSpPr>
            <p:spPr bwMode="auto">
              <a:xfrm>
                <a:off x="3609" y="1833"/>
                <a:ext cx="48" cy="3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517" y="21599"/>
                    </a:moveTo>
                    <a:cubicBezTo>
                      <a:pt x="9620" y="21554"/>
                      <a:pt x="0" y="11896"/>
                      <a:pt x="0" y="0"/>
                    </a:cubicBezTo>
                  </a:path>
                  <a:path w="21600" h="21600" stroke="0" extrusionOk="0">
                    <a:moveTo>
                      <a:pt x="21517" y="21599"/>
                    </a:moveTo>
                    <a:cubicBezTo>
                      <a:pt x="9620" y="21554"/>
                      <a:pt x="0" y="11896"/>
                      <a:pt x="0" y="0"/>
                    </a:cubicBezTo>
                    <a:lnTo>
                      <a:pt x="21600" y="0"/>
                    </a:lnTo>
                    <a:lnTo>
                      <a:pt x="21517" y="21599"/>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472" name="Arc 67"/>
              <p:cNvSpPr>
                <a:spLocks/>
              </p:cNvSpPr>
              <p:nvPr/>
            </p:nvSpPr>
            <p:spPr bwMode="auto">
              <a:xfrm>
                <a:off x="3657" y="1833"/>
                <a:ext cx="50" cy="38"/>
              </a:xfrm>
              <a:custGeom>
                <a:avLst/>
                <a:gdLst>
                  <a:gd name="T0" fmla="*/ 0 w 21684"/>
                  <a:gd name="T1" fmla="*/ 0 h 21600"/>
                  <a:gd name="T2" fmla="*/ 0 w 21684"/>
                  <a:gd name="T3" fmla="*/ 0 h 21600"/>
                  <a:gd name="T4" fmla="*/ 0 w 21684"/>
                  <a:gd name="T5" fmla="*/ 0 h 21600"/>
                  <a:gd name="T6" fmla="*/ 0 60000 65536"/>
                  <a:gd name="T7" fmla="*/ 0 60000 65536"/>
                  <a:gd name="T8" fmla="*/ 0 60000 65536"/>
                  <a:gd name="T9" fmla="*/ 0 w 21684"/>
                  <a:gd name="T10" fmla="*/ 0 h 21600"/>
                  <a:gd name="T11" fmla="*/ 21684 w 21684"/>
                  <a:gd name="T12" fmla="*/ 21600 h 21600"/>
                </a:gdLst>
                <a:ahLst/>
                <a:cxnLst>
                  <a:cxn ang="T6">
                    <a:pos x="T0" y="T1"/>
                  </a:cxn>
                  <a:cxn ang="T7">
                    <a:pos x="T2" y="T3"/>
                  </a:cxn>
                  <a:cxn ang="T8">
                    <a:pos x="T4" y="T5"/>
                  </a:cxn>
                </a:cxnLst>
                <a:rect l="T9" t="T10" r="T11" b="T12"/>
                <a:pathLst>
                  <a:path w="21684" h="21600" fill="none" extrusionOk="0">
                    <a:moveTo>
                      <a:pt x="21684" y="0"/>
                    </a:moveTo>
                    <a:cubicBezTo>
                      <a:pt x="21684" y="11929"/>
                      <a:pt x="12013" y="21600"/>
                      <a:pt x="84" y="21600"/>
                    </a:cubicBezTo>
                    <a:cubicBezTo>
                      <a:pt x="56" y="21600"/>
                      <a:pt x="28" y="21599"/>
                      <a:pt x="0" y="21599"/>
                    </a:cubicBezTo>
                  </a:path>
                  <a:path w="21684" h="21600" stroke="0" extrusionOk="0">
                    <a:moveTo>
                      <a:pt x="21684" y="0"/>
                    </a:moveTo>
                    <a:cubicBezTo>
                      <a:pt x="21684" y="11929"/>
                      <a:pt x="12013" y="21600"/>
                      <a:pt x="84" y="21600"/>
                    </a:cubicBezTo>
                    <a:cubicBezTo>
                      <a:pt x="56" y="21600"/>
                      <a:pt x="28" y="21599"/>
                      <a:pt x="0" y="21599"/>
                    </a:cubicBezTo>
                    <a:lnTo>
                      <a:pt x="84" y="0"/>
                    </a:lnTo>
                    <a:lnTo>
                      <a:pt x="21684" y="0"/>
                    </a:lnTo>
                    <a:close/>
                  </a:path>
                </a:pathLst>
              </a:custGeom>
              <a:solidFill>
                <a:srgbClr val="FF4C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473" name="Arc 68"/>
              <p:cNvSpPr>
                <a:spLocks/>
              </p:cNvSpPr>
              <p:nvPr/>
            </p:nvSpPr>
            <p:spPr bwMode="auto">
              <a:xfrm>
                <a:off x="3657" y="1833"/>
                <a:ext cx="48" cy="36"/>
              </a:xfrm>
              <a:custGeom>
                <a:avLst/>
                <a:gdLst>
                  <a:gd name="T0" fmla="*/ 0 w 21683"/>
                  <a:gd name="T1" fmla="*/ 0 h 21600"/>
                  <a:gd name="T2" fmla="*/ 0 w 21683"/>
                  <a:gd name="T3" fmla="*/ 0 h 21600"/>
                  <a:gd name="T4" fmla="*/ 0 w 21683"/>
                  <a:gd name="T5" fmla="*/ 0 h 21600"/>
                  <a:gd name="T6" fmla="*/ 0 60000 65536"/>
                  <a:gd name="T7" fmla="*/ 0 60000 65536"/>
                  <a:gd name="T8" fmla="*/ 0 60000 65536"/>
                  <a:gd name="T9" fmla="*/ 0 w 21683"/>
                  <a:gd name="T10" fmla="*/ 0 h 21600"/>
                  <a:gd name="T11" fmla="*/ 21683 w 21683"/>
                  <a:gd name="T12" fmla="*/ 21600 h 21600"/>
                </a:gdLst>
                <a:ahLst/>
                <a:cxnLst>
                  <a:cxn ang="T6">
                    <a:pos x="T0" y="T1"/>
                  </a:cxn>
                  <a:cxn ang="T7">
                    <a:pos x="T2" y="T3"/>
                  </a:cxn>
                  <a:cxn ang="T8">
                    <a:pos x="T4" y="T5"/>
                  </a:cxn>
                </a:cxnLst>
                <a:rect l="T9" t="T10" r="T11" b="T12"/>
                <a:pathLst>
                  <a:path w="21683" h="21600" fill="none" extrusionOk="0">
                    <a:moveTo>
                      <a:pt x="21683" y="0"/>
                    </a:moveTo>
                    <a:cubicBezTo>
                      <a:pt x="21683" y="11929"/>
                      <a:pt x="12012" y="21600"/>
                      <a:pt x="83" y="21600"/>
                    </a:cubicBezTo>
                    <a:cubicBezTo>
                      <a:pt x="55" y="21600"/>
                      <a:pt x="27" y="21599"/>
                      <a:pt x="0" y="21599"/>
                    </a:cubicBezTo>
                  </a:path>
                  <a:path w="21683" h="21600" stroke="0" extrusionOk="0">
                    <a:moveTo>
                      <a:pt x="21683" y="0"/>
                    </a:moveTo>
                    <a:cubicBezTo>
                      <a:pt x="21683" y="11929"/>
                      <a:pt x="12012" y="21600"/>
                      <a:pt x="83" y="21600"/>
                    </a:cubicBezTo>
                    <a:cubicBezTo>
                      <a:pt x="55" y="21600"/>
                      <a:pt x="27" y="21599"/>
                      <a:pt x="0" y="21599"/>
                    </a:cubicBezTo>
                    <a:lnTo>
                      <a:pt x="83" y="0"/>
                    </a:lnTo>
                    <a:lnTo>
                      <a:pt x="21683" y="0"/>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474" name="Oval 69"/>
              <p:cNvSpPr>
                <a:spLocks noChangeArrowheads="1"/>
              </p:cNvSpPr>
              <p:nvPr/>
            </p:nvSpPr>
            <p:spPr bwMode="auto">
              <a:xfrm>
                <a:off x="3519" y="1510"/>
                <a:ext cx="276" cy="148"/>
              </a:xfrm>
              <a:prstGeom prst="ellipse">
                <a:avLst/>
              </a:pr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latin typeface="Calibri" pitchFamily="34" charset="0"/>
                </a:endParaRPr>
              </a:p>
            </p:txBody>
          </p:sp>
          <p:grpSp>
            <p:nvGrpSpPr>
              <p:cNvPr id="5475" name="Group 70"/>
              <p:cNvGrpSpPr>
                <a:grpSpLocks/>
              </p:cNvGrpSpPr>
              <p:nvPr/>
            </p:nvGrpSpPr>
            <p:grpSpPr bwMode="auto">
              <a:xfrm>
                <a:off x="3614" y="1519"/>
                <a:ext cx="86" cy="47"/>
                <a:chOff x="3614" y="1519"/>
                <a:chExt cx="86" cy="47"/>
              </a:xfrm>
            </p:grpSpPr>
            <p:sp>
              <p:nvSpPr>
                <p:cNvPr id="5516" name="Arc 71"/>
                <p:cNvSpPr>
                  <a:spLocks/>
                </p:cNvSpPr>
                <p:nvPr/>
              </p:nvSpPr>
              <p:spPr bwMode="auto">
                <a:xfrm>
                  <a:off x="3614" y="1519"/>
                  <a:ext cx="43" cy="4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512" y="21599"/>
                      </a:moveTo>
                      <a:cubicBezTo>
                        <a:pt x="9617" y="21551"/>
                        <a:pt x="0" y="11894"/>
                        <a:pt x="0" y="0"/>
                      </a:cubicBezTo>
                    </a:path>
                    <a:path w="21600" h="21600" stroke="0" extrusionOk="0">
                      <a:moveTo>
                        <a:pt x="21512" y="21599"/>
                      </a:moveTo>
                      <a:cubicBezTo>
                        <a:pt x="9617" y="21551"/>
                        <a:pt x="0" y="11894"/>
                        <a:pt x="0" y="0"/>
                      </a:cubicBezTo>
                      <a:lnTo>
                        <a:pt x="21600" y="0"/>
                      </a:lnTo>
                      <a:lnTo>
                        <a:pt x="21512" y="21599"/>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517" name="Arc 72"/>
                <p:cNvSpPr>
                  <a:spLocks/>
                </p:cNvSpPr>
                <p:nvPr/>
              </p:nvSpPr>
              <p:spPr bwMode="auto">
                <a:xfrm>
                  <a:off x="3657" y="1519"/>
                  <a:ext cx="43" cy="47"/>
                </a:xfrm>
                <a:custGeom>
                  <a:avLst/>
                  <a:gdLst>
                    <a:gd name="T0" fmla="*/ 0 w 21688"/>
                    <a:gd name="T1" fmla="*/ 0 h 21600"/>
                    <a:gd name="T2" fmla="*/ 0 w 21688"/>
                    <a:gd name="T3" fmla="*/ 0 h 21600"/>
                    <a:gd name="T4" fmla="*/ 0 w 21688"/>
                    <a:gd name="T5" fmla="*/ 0 h 21600"/>
                    <a:gd name="T6" fmla="*/ 0 60000 65536"/>
                    <a:gd name="T7" fmla="*/ 0 60000 65536"/>
                    <a:gd name="T8" fmla="*/ 0 60000 65536"/>
                    <a:gd name="T9" fmla="*/ 0 w 21688"/>
                    <a:gd name="T10" fmla="*/ 0 h 21600"/>
                    <a:gd name="T11" fmla="*/ 21688 w 21688"/>
                    <a:gd name="T12" fmla="*/ 21600 h 21600"/>
                  </a:gdLst>
                  <a:ahLst/>
                  <a:cxnLst>
                    <a:cxn ang="T6">
                      <a:pos x="T0" y="T1"/>
                    </a:cxn>
                    <a:cxn ang="T7">
                      <a:pos x="T2" y="T3"/>
                    </a:cxn>
                    <a:cxn ang="T8">
                      <a:pos x="T4" y="T5"/>
                    </a:cxn>
                  </a:cxnLst>
                  <a:rect l="T9" t="T10" r="T11" b="T12"/>
                  <a:pathLst>
                    <a:path w="21688" h="21600" fill="none" extrusionOk="0">
                      <a:moveTo>
                        <a:pt x="21688" y="0"/>
                      </a:moveTo>
                      <a:cubicBezTo>
                        <a:pt x="21688" y="11929"/>
                        <a:pt x="12017" y="21600"/>
                        <a:pt x="88" y="21600"/>
                      </a:cubicBezTo>
                      <a:cubicBezTo>
                        <a:pt x="58" y="21600"/>
                        <a:pt x="29" y="21599"/>
                        <a:pt x="0" y="21599"/>
                      </a:cubicBezTo>
                    </a:path>
                    <a:path w="21688" h="21600" stroke="0" extrusionOk="0">
                      <a:moveTo>
                        <a:pt x="21688" y="0"/>
                      </a:moveTo>
                      <a:cubicBezTo>
                        <a:pt x="21688" y="11929"/>
                        <a:pt x="12017" y="21600"/>
                        <a:pt x="88" y="21600"/>
                      </a:cubicBezTo>
                      <a:cubicBezTo>
                        <a:pt x="58" y="21600"/>
                        <a:pt x="29" y="21599"/>
                        <a:pt x="0" y="21599"/>
                      </a:cubicBezTo>
                      <a:lnTo>
                        <a:pt x="88" y="0"/>
                      </a:lnTo>
                      <a:lnTo>
                        <a:pt x="21688" y="0"/>
                      </a:lnTo>
                      <a:close/>
                    </a:path>
                  </a:pathLst>
                </a:custGeom>
                <a:noFill/>
                <a:ln w="793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sp>
            <p:nvSpPr>
              <p:cNvPr id="5476" name="Freeform 73"/>
              <p:cNvSpPr>
                <a:spLocks/>
              </p:cNvSpPr>
              <p:nvPr/>
            </p:nvSpPr>
            <p:spPr bwMode="auto">
              <a:xfrm>
                <a:off x="3623" y="1275"/>
                <a:ext cx="68" cy="249"/>
              </a:xfrm>
              <a:custGeom>
                <a:avLst/>
                <a:gdLst>
                  <a:gd name="T0" fmla="*/ 37 w 68"/>
                  <a:gd name="T1" fmla="*/ 249 h 249"/>
                  <a:gd name="T2" fmla="*/ 0 w 68"/>
                  <a:gd name="T3" fmla="*/ 141 h 249"/>
                  <a:gd name="T4" fmla="*/ 21 w 68"/>
                  <a:gd name="T5" fmla="*/ 141 h 249"/>
                  <a:gd name="T6" fmla="*/ 21 w 68"/>
                  <a:gd name="T7" fmla="*/ 0 h 249"/>
                  <a:gd name="T8" fmla="*/ 53 w 68"/>
                  <a:gd name="T9" fmla="*/ 0 h 249"/>
                  <a:gd name="T10" fmla="*/ 53 w 68"/>
                  <a:gd name="T11" fmla="*/ 141 h 249"/>
                  <a:gd name="T12" fmla="*/ 68 w 68"/>
                  <a:gd name="T13" fmla="*/ 141 h 249"/>
                  <a:gd name="T14" fmla="*/ 37 w 68"/>
                  <a:gd name="T15" fmla="*/ 249 h 249"/>
                  <a:gd name="T16" fmla="*/ 0 60000 65536"/>
                  <a:gd name="T17" fmla="*/ 0 60000 65536"/>
                  <a:gd name="T18" fmla="*/ 0 60000 65536"/>
                  <a:gd name="T19" fmla="*/ 0 60000 65536"/>
                  <a:gd name="T20" fmla="*/ 0 60000 65536"/>
                  <a:gd name="T21" fmla="*/ 0 60000 65536"/>
                  <a:gd name="T22" fmla="*/ 0 60000 65536"/>
                  <a:gd name="T23" fmla="*/ 0 60000 65536"/>
                  <a:gd name="T24" fmla="*/ 0 w 68"/>
                  <a:gd name="T25" fmla="*/ 0 h 249"/>
                  <a:gd name="T26" fmla="*/ 68 w 68"/>
                  <a:gd name="T27" fmla="*/ 249 h 2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8" h="249">
                    <a:moveTo>
                      <a:pt x="37" y="249"/>
                    </a:moveTo>
                    <a:lnTo>
                      <a:pt x="0" y="141"/>
                    </a:lnTo>
                    <a:lnTo>
                      <a:pt x="21" y="141"/>
                    </a:lnTo>
                    <a:lnTo>
                      <a:pt x="21" y="0"/>
                    </a:lnTo>
                    <a:lnTo>
                      <a:pt x="53" y="0"/>
                    </a:lnTo>
                    <a:lnTo>
                      <a:pt x="53" y="141"/>
                    </a:lnTo>
                    <a:lnTo>
                      <a:pt x="68" y="141"/>
                    </a:lnTo>
                    <a:lnTo>
                      <a:pt x="37" y="249"/>
                    </a:lnTo>
                    <a:close/>
                  </a:path>
                </a:pathLst>
              </a:cu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a:p>
            </p:txBody>
          </p:sp>
          <p:sp>
            <p:nvSpPr>
              <p:cNvPr id="5477" name="Line 74"/>
              <p:cNvSpPr>
                <a:spLocks noChangeShapeType="1"/>
              </p:cNvSpPr>
              <p:nvPr/>
            </p:nvSpPr>
            <p:spPr bwMode="auto">
              <a:xfrm>
                <a:off x="3655" y="1497"/>
                <a:ext cx="1" cy="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478" name="Line 75"/>
              <p:cNvSpPr>
                <a:spLocks noChangeShapeType="1"/>
              </p:cNvSpPr>
              <p:nvPr/>
            </p:nvSpPr>
            <p:spPr bwMode="auto">
              <a:xfrm>
                <a:off x="3655" y="1519"/>
                <a:ext cx="1" cy="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479" name="Line 76"/>
              <p:cNvSpPr>
                <a:spLocks noChangeShapeType="1"/>
              </p:cNvSpPr>
              <p:nvPr/>
            </p:nvSpPr>
            <p:spPr bwMode="auto">
              <a:xfrm>
                <a:off x="3655" y="1541"/>
                <a:ext cx="1" cy="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480" name="Line 77"/>
              <p:cNvSpPr>
                <a:spLocks noChangeShapeType="1"/>
              </p:cNvSpPr>
              <p:nvPr/>
            </p:nvSpPr>
            <p:spPr bwMode="auto">
              <a:xfrm>
                <a:off x="3655" y="1562"/>
                <a:ext cx="1" cy="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481" name="Line 78"/>
              <p:cNvSpPr>
                <a:spLocks noChangeShapeType="1"/>
              </p:cNvSpPr>
              <p:nvPr/>
            </p:nvSpPr>
            <p:spPr bwMode="auto">
              <a:xfrm>
                <a:off x="3655" y="1584"/>
                <a:ext cx="1" cy="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482" name="Line 79"/>
              <p:cNvSpPr>
                <a:spLocks noChangeShapeType="1"/>
              </p:cNvSpPr>
              <p:nvPr/>
            </p:nvSpPr>
            <p:spPr bwMode="auto">
              <a:xfrm>
                <a:off x="3655" y="1606"/>
                <a:ext cx="1" cy="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483" name="Line 80"/>
              <p:cNvSpPr>
                <a:spLocks noChangeShapeType="1"/>
              </p:cNvSpPr>
              <p:nvPr/>
            </p:nvSpPr>
            <p:spPr bwMode="auto">
              <a:xfrm>
                <a:off x="3655" y="1627"/>
                <a:ext cx="1" cy="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484" name="Line 81"/>
              <p:cNvSpPr>
                <a:spLocks noChangeShapeType="1"/>
              </p:cNvSpPr>
              <p:nvPr/>
            </p:nvSpPr>
            <p:spPr bwMode="auto">
              <a:xfrm>
                <a:off x="3655" y="1649"/>
                <a:ext cx="1" cy="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485" name="Line 82"/>
              <p:cNvSpPr>
                <a:spLocks noChangeShapeType="1"/>
              </p:cNvSpPr>
              <p:nvPr/>
            </p:nvSpPr>
            <p:spPr bwMode="auto">
              <a:xfrm>
                <a:off x="3655" y="1671"/>
                <a:ext cx="1" cy="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486" name="Line 83"/>
              <p:cNvSpPr>
                <a:spLocks noChangeShapeType="1"/>
              </p:cNvSpPr>
              <p:nvPr/>
            </p:nvSpPr>
            <p:spPr bwMode="auto">
              <a:xfrm>
                <a:off x="3655" y="1692"/>
                <a:ext cx="1" cy="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487" name="Line 84"/>
              <p:cNvSpPr>
                <a:spLocks noChangeShapeType="1"/>
              </p:cNvSpPr>
              <p:nvPr/>
            </p:nvSpPr>
            <p:spPr bwMode="auto">
              <a:xfrm>
                <a:off x="3655" y="1714"/>
                <a:ext cx="1" cy="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488" name="Line 85"/>
              <p:cNvSpPr>
                <a:spLocks noChangeShapeType="1"/>
              </p:cNvSpPr>
              <p:nvPr/>
            </p:nvSpPr>
            <p:spPr bwMode="auto">
              <a:xfrm>
                <a:off x="3655" y="1736"/>
                <a:ext cx="1" cy="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489" name="Line 86"/>
              <p:cNvSpPr>
                <a:spLocks noChangeShapeType="1"/>
              </p:cNvSpPr>
              <p:nvPr/>
            </p:nvSpPr>
            <p:spPr bwMode="auto">
              <a:xfrm>
                <a:off x="3655" y="1757"/>
                <a:ext cx="1" cy="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490" name="Line 87"/>
              <p:cNvSpPr>
                <a:spLocks noChangeShapeType="1"/>
              </p:cNvSpPr>
              <p:nvPr/>
            </p:nvSpPr>
            <p:spPr bwMode="auto">
              <a:xfrm>
                <a:off x="3655" y="1779"/>
                <a:ext cx="1" cy="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491" name="Line 88"/>
              <p:cNvSpPr>
                <a:spLocks noChangeShapeType="1"/>
              </p:cNvSpPr>
              <p:nvPr/>
            </p:nvSpPr>
            <p:spPr bwMode="auto">
              <a:xfrm>
                <a:off x="3655" y="1801"/>
                <a:ext cx="1" cy="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492" name="Line 89"/>
              <p:cNvSpPr>
                <a:spLocks noChangeShapeType="1"/>
              </p:cNvSpPr>
              <p:nvPr/>
            </p:nvSpPr>
            <p:spPr bwMode="auto">
              <a:xfrm>
                <a:off x="3655" y="1822"/>
                <a:ext cx="1" cy="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493" name="Line 90"/>
              <p:cNvSpPr>
                <a:spLocks noChangeShapeType="1"/>
              </p:cNvSpPr>
              <p:nvPr/>
            </p:nvSpPr>
            <p:spPr bwMode="auto">
              <a:xfrm>
                <a:off x="3655" y="1844"/>
                <a:ext cx="1" cy="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494" name="Line 91"/>
              <p:cNvSpPr>
                <a:spLocks noChangeShapeType="1"/>
              </p:cNvSpPr>
              <p:nvPr/>
            </p:nvSpPr>
            <p:spPr bwMode="auto">
              <a:xfrm>
                <a:off x="3655" y="1866"/>
                <a:ext cx="1" cy="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495" name="Line 92"/>
              <p:cNvSpPr>
                <a:spLocks noChangeShapeType="1"/>
              </p:cNvSpPr>
              <p:nvPr/>
            </p:nvSpPr>
            <p:spPr bwMode="auto">
              <a:xfrm>
                <a:off x="3655" y="1887"/>
                <a:ext cx="1" cy="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496" name="Line 93"/>
              <p:cNvSpPr>
                <a:spLocks noChangeShapeType="1"/>
              </p:cNvSpPr>
              <p:nvPr/>
            </p:nvSpPr>
            <p:spPr bwMode="auto">
              <a:xfrm>
                <a:off x="3655" y="1909"/>
                <a:ext cx="1" cy="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497" name="Line 94"/>
              <p:cNvSpPr>
                <a:spLocks noChangeShapeType="1"/>
              </p:cNvSpPr>
              <p:nvPr/>
            </p:nvSpPr>
            <p:spPr bwMode="auto">
              <a:xfrm>
                <a:off x="3655" y="1931"/>
                <a:ext cx="1" cy="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498" name="Line 95"/>
              <p:cNvSpPr>
                <a:spLocks noChangeShapeType="1"/>
              </p:cNvSpPr>
              <p:nvPr/>
            </p:nvSpPr>
            <p:spPr bwMode="auto">
              <a:xfrm>
                <a:off x="3655" y="1952"/>
                <a:ext cx="1" cy="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499" name="Line 96"/>
              <p:cNvSpPr>
                <a:spLocks noChangeShapeType="1"/>
              </p:cNvSpPr>
              <p:nvPr/>
            </p:nvSpPr>
            <p:spPr bwMode="auto">
              <a:xfrm>
                <a:off x="3655" y="1974"/>
                <a:ext cx="1" cy="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500" name="Line 97"/>
              <p:cNvSpPr>
                <a:spLocks noChangeShapeType="1"/>
              </p:cNvSpPr>
              <p:nvPr/>
            </p:nvSpPr>
            <p:spPr bwMode="auto">
              <a:xfrm>
                <a:off x="3655" y="1996"/>
                <a:ext cx="1" cy="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501" name="Line 98"/>
              <p:cNvSpPr>
                <a:spLocks noChangeShapeType="1"/>
              </p:cNvSpPr>
              <p:nvPr/>
            </p:nvSpPr>
            <p:spPr bwMode="auto">
              <a:xfrm>
                <a:off x="3655" y="2017"/>
                <a:ext cx="1" cy="6"/>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502" name="Line 99"/>
              <p:cNvSpPr>
                <a:spLocks noChangeShapeType="1"/>
              </p:cNvSpPr>
              <p:nvPr/>
            </p:nvSpPr>
            <p:spPr bwMode="auto">
              <a:xfrm>
                <a:off x="3655" y="2039"/>
                <a:ext cx="1" cy="5"/>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503" name="Line 100"/>
              <p:cNvSpPr>
                <a:spLocks noChangeShapeType="1"/>
              </p:cNvSpPr>
              <p:nvPr/>
            </p:nvSpPr>
            <p:spPr bwMode="auto">
              <a:xfrm>
                <a:off x="3655" y="2061"/>
                <a:ext cx="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nvGrpSpPr>
              <p:cNvPr id="5504" name="Group 101"/>
              <p:cNvGrpSpPr>
                <a:grpSpLocks/>
              </p:cNvGrpSpPr>
              <p:nvPr/>
            </p:nvGrpSpPr>
            <p:grpSpPr bwMode="auto">
              <a:xfrm>
                <a:off x="3496" y="1422"/>
                <a:ext cx="108" cy="70"/>
                <a:chOff x="3496" y="1422"/>
                <a:chExt cx="108" cy="70"/>
              </a:xfrm>
            </p:grpSpPr>
            <p:sp>
              <p:nvSpPr>
                <p:cNvPr id="5511" name="Arc 102"/>
                <p:cNvSpPr>
                  <a:spLocks/>
                </p:cNvSpPr>
                <p:nvPr/>
              </p:nvSpPr>
              <p:spPr bwMode="auto">
                <a:xfrm>
                  <a:off x="3541" y="1446"/>
                  <a:ext cx="63" cy="46"/>
                </a:xfrm>
                <a:custGeom>
                  <a:avLst/>
                  <a:gdLst>
                    <a:gd name="T0" fmla="*/ 0 w 21679"/>
                    <a:gd name="T1" fmla="*/ 0 h 21600"/>
                    <a:gd name="T2" fmla="*/ 0 w 21679"/>
                    <a:gd name="T3" fmla="*/ 0 h 21600"/>
                    <a:gd name="T4" fmla="*/ 0 w 21679"/>
                    <a:gd name="T5" fmla="*/ 0 h 21600"/>
                    <a:gd name="T6" fmla="*/ 0 60000 65536"/>
                    <a:gd name="T7" fmla="*/ 0 60000 65536"/>
                    <a:gd name="T8" fmla="*/ 0 60000 65536"/>
                    <a:gd name="T9" fmla="*/ 0 w 21679"/>
                    <a:gd name="T10" fmla="*/ 0 h 21600"/>
                    <a:gd name="T11" fmla="*/ 21679 w 21679"/>
                    <a:gd name="T12" fmla="*/ 21600 h 21600"/>
                  </a:gdLst>
                  <a:ahLst/>
                  <a:cxnLst>
                    <a:cxn ang="T6">
                      <a:pos x="T0" y="T1"/>
                    </a:cxn>
                    <a:cxn ang="T7">
                      <a:pos x="T2" y="T3"/>
                    </a:cxn>
                    <a:cxn ang="T8">
                      <a:pos x="T4" y="T5"/>
                    </a:cxn>
                  </a:cxnLst>
                  <a:rect l="T9" t="T10" r="T11" b="T12"/>
                  <a:pathLst>
                    <a:path w="21679" h="21600" fill="none" extrusionOk="0">
                      <a:moveTo>
                        <a:pt x="0" y="0"/>
                      </a:moveTo>
                      <a:cubicBezTo>
                        <a:pt x="26" y="0"/>
                        <a:pt x="52" y="-1"/>
                        <a:pt x="79" y="0"/>
                      </a:cubicBezTo>
                      <a:cubicBezTo>
                        <a:pt x="12008" y="0"/>
                        <a:pt x="21679" y="9670"/>
                        <a:pt x="21679" y="21600"/>
                      </a:cubicBezTo>
                    </a:path>
                    <a:path w="21679" h="21600" stroke="0" extrusionOk="0">
                      <a:moveTo>
                        <a:pt x="0" y="0"/>
                      </a:moveTo>
                      <a:cubicBezTo>
                        <a:pt x="26" y="0"/>
                        <a:pt x="52" y="-1"/>
                        <a:pt x="79" y="0"/>
                      </a:cubicBezTo>
                      <a:cubicBezTo>
                        <a:pt x="12008" y="0"/>
                        <a:pt x="21679" y="9670"/>
                        <a:pt x="21679" y="21600"/>
                      </a:cubicBezTo>
                      <a:lnTo>
                        <a:pt x="79" y="21600"/>
                      </a:lnTo>
                      <a:lnTo>
                        <a:pt x="0" y="0"/>
                      </a:lnTo>
                      <a:close/>
                    </a:path>
                  </a:pathLst>
                </a:custGeom>
                <a:noFill/>
                <a:ln w="25400">
                  <a:solidFill>
                    <a:srgbClr val="FF4C4C"/>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nvGrpSpPr>
                <p:cNvPr id="5512" name="Group 103"/>
                <p:cNvGrpSpPr>
                  <a:grpSpLocks/>
                </p:cNvGrpSpPr>
                <p:nvPr/>
              </p:nvGrpSpPr>
              <p:grpSpPr bwMode="auto">
                <a:xfrm>
                  <a:off x="3496" y="1422"/>
                  <a:ext cx="64" cy="48"/>
                  <a:chOff x="3496" y="1422"/>
                  <a:chExt cx="64" cy="48"/>
                </a:xfrm>
              </p:grpSpPr>
              <p:sp>
                <p:nvSpPr>
                  <p:cNvPr id="5513" name="Freeform 104"/>
                  <p:cNvSpPr>
                    <a:spLocks/>
                  </p:cNvSpPr>
                  <p:nvPr/>
                </p:nvSpPr>
                <p:spPr bwMode="auto">
                  <a:xfrm>
                    <a:off x="3496" y="1422"/>
                    <a:ext cx="58" cy="43"/>
                  </a:xfrm>
                  <a:custGeom>
                    <a:avLst/>
                    <a:gdLst>
                      <a:gd name="T0" fmla="*/ 0 w 58"/>
                      <a:gd name="T1" fmla="*/ 21 h 43"/>
                      <a:gd name="T2" fmla="*/ 58 w 58"/>
                      <a:gd name="T3" fmla="*/ 0 h 43"/>
                      <a:gd name="T4" fmla="*/ 58 w 58"/>
                      <a:gd name="T5" fmla="*/ 21 h 43"/>
                      <a:gd name="T6" fmla="*/ 58 w 58"/>
                      <a:gd name="T7" fmla="*/ 43 h 43"/>
                      <a:gd name="T8" fmla="*/ 0 w 58"/>
                      <a:gd name="T9" fmla="*/ 21 h 43"/>
                      <a:gd name="T10" fmla="*/ 0 60000 65536"/>
                      <a:gd name="T11" fmla="*/ 0 60000 65536"/>
                      <a:gd name="T12" fmla="*/ 0 60000 65536"/>
                      <a:gd name="T13" fmla="*/ 0 60000 65536"/>
                      <a:gd name="T14" fmla="*/ 0 60000 65536"/>
                      <a:gd name="T15" fmla="*/ 0 w 58"/>
                      <a:gd name="T16" fmla="*/ 0 h 43"/>
                      <a:gd name="T17" fmla="*/ 58 w 58"/>
                      <a:gd name="T18" fmla="*/ 43 h 43"/>
                    </a:gdLst>
                    <a:ahLst/>
                    <a:cxnLst>
                      <a:cxn ang="T10">
                        <a:pos x="T0" y="T1"/>
                      </a:cxn>
                      <a:cxn ang="T11">
                        <a:pos x="T2" y="T3"/>
                      </a:cxn>
                      <a:cxn ang="T12">
                        <a:pos x="T4" y="T5"/>
                      </a:cxn>
                      <a:cxn ang="T13">
                        <a:pos x="T6" y="T7"/>
                      </a:cxn>
                      <a:cxn ang="T14">
                        <a:pos x="T8" y="T9"/>
                      </a:cxn>
                    </a:cxnLst>
                    <a:rect l="T15" t="T16" r="T17" b="T18"/>
                    <a:pathLst>
                      <a:path w="58" h="43">
                        <a:moveTo>
                          <a:pt x="0" y="21"/>
                        </a:moveTo>
                        <a:lnTo>
                          <a:pt x="58" y="0"/>
                        </a:lnTo>
                        <a:lnTo>
                          <a:pt x="58" y="21"/>
                        </a:lnTo>
                        <a:lnTo>
                          <a:pt x="58" y="43"/>
                        </a:lnTo>
                        <a:lnTo>
                          <a:pt x="0" y="21"/>
                        </a:lnTo>
                        <a:close/>
                      </a:path>
                    </a:pathLst>
                  </a:custGeom>
                  <a:solidFill>
                    <a:srgbClr val="FF4C4C"/>
                  </a:solidFill>
                  <a:ln w="7938">
                    <a:solidFill>
                      <a:srgbClr val="FF4C4C"/>
                    </a:solidFill>
                    <a:round/>
                    <a:headEnd/>
                    <a:tailEnd/>
                  </a:ln>
                </p:spPr>
                <p:txBody>
                  <a:bodyPr/>
                  <a:lstStyle/>
                  <a:p>
                    <a:endParaRPr lang="ja-JP" altLang="en-US"/>
                  </a:p>
                </p:txBody>
              </p:sp>
              <p:sp>
                <p:nvSpPr>
                  <p:cNvPr id="5514" name="Freeform 105"/>
                  <p:cNvSpPr>
                    <a:spLocks/>
                  </p:cNvSpPr>
                  <p:nvPr/>
                </p:nvSpPr>
                <p:spPr bwMode="auto">
                  <a:xfrm>
                    <a:off x="3502" y="1427"/>
                    <a:ext cx="58" cy="43"/>
                  </a:xfrm>
                  <a:custGeom>
                    <a:avLst/>
                    <a:gdLst>
                      <a:gd name="T0" fmla="*/ 0 w 58"/>
                      <a:gd name="T1" fmla="*/ 22 h 43"/>
                      <a:gd name="T2" fmla="*/ 58 w 58"/>
                      <a:gd name="T3" fmla="*/ 0 h 43"/>
                      <a:gd name="T4" fmla="*/ 58 w 58"/>
                      <a:gd name="T5" fmla="*/ 22 h 43"/>
                      <a:gd name="T6" fmla="*/ 58 w 58"/>
                      <a:gd name="T7" fmla="*/ 43 h 43"/>
                      <a:gd name="T8" fmla="*/ 0 w 58"/>
                      <a:gd name="T9" fmla="*/ 22 h 43"/>
                      <a:gd name="T10" fmla="*/ 0 60000 65536"/>
                      <a:gd name="T11" fmla="*/ 0 60000 65536"/>
                      <a:gd name="T12" fmla="*/ 0 60000 65536"/>
                      <a:gd name="T13" fmla="*/ 0 60000 65536"/>
                      <a:gd name="T14" fmla="*/ 0 60000 65536"/>
                      <a:gd name="T15" fmla="*/ 0 w 58"/>
                      <a:gd name="T16" fmla="*/ 0 h 43"/>
                      <a:gd name="T17" fmla="*/ 58 w 58"/>
                      <a:gd name="T18" fmla="*/ 43 h 43"/>
                    </a:gdLst>
                    <a:ahLst/>
                    <a:cxnLst>
                      <a:cxn ang="T10">
                        <a:pos x="T0" y="T1"/>
                      </a:cxn>
                      <a:cxn ang="T11">
                        <a:pos x="T2" y="T3"/>
                      </a:cxn>
                      <a:cxn ang="T12">
                        <a:pos x="T4" y="T5"/>
                      </a:cxn>
                      <a:cxn ang="T13">
                        <a:pos x="T6" y="T7"/>
                      </a:cxn>
                      <a:cxn ang="T14">
                        <a:pos x="T8" y="T9"/>
                      </a:cxn>
                    </a:cxnLst>
                    <a:rect l="T15" t="T16" r="T17" b="T18"/>
                    <a:pathLst>
                      <a:path w="58" h="43">
                        <a:moveTo>
                          <a:pt x="0" y="22"/>
                        </a:moveTo>
                        <a:lnTo>
                          <a:pt x="58" y="0"/>
                        </a:lnTo>
                        <a:lnTo>
                          <a:pt x="58" y="22"/>
                        </a:lnTo>
                        <a:lnTo>
                          <a:pt x="58" y="43"/>
                        </a:lnTo>
                        <a:lnTo>
                          <a:pt x="0" y="22"/>
                        </a:lnTo>
                        <a:close/>
                      </a:path>
                    </a:pathLst>
                  </a:custGeom>
                  <a:noFill/>
                  <a:ln w="7938">
                    <a:solidFill>
                      <a:srgbClr val="FF4C4C"/>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515" name="Line 106"/>
                  <p:cNvSpPr>
                    <a:spLocks noChangeShapeType="1"/>
                  </p:cNvSpPr>
                  <p:nvPr/>
                </p:nvSpPr>
                <p:spPr bwMode="auto">
                  <a:xfrm>
                    <a:off x="3512" y="1443"/>
                    <a:ext cx="42" cy="1"/>
                  </a:xfrm>
                  <a:prstGeom prst="line">
                    <a:avLst/>
                  </a:prstGeom>
                  <a:noFill/>
                  <a:ln w="7938">
                    <a:solidFill>
                      <a:srgbClr val="FF4C4C"/>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grpSp>
            <p:nvGrpSpPr>
              <p:cNvPr id="5505" name="Group 107"/>
              <p:cNvGrpSpPr>
                <a:grpSpLocks/>
              </p:cNvGrpSpPr>
              <p:nvPr/>
            </p:nvGrpSpPr>
            <p:grpSpPr bwMode="auto">
              <a:xfrm>
                <a:off x="3557" y="1877"/>
                <a:ext cx="103" cy="100"/>
                <a:chOff x="3557" y="1877"/>
                <a:chExt cx="103" cy="100"/>
              </a:xfrm>
            </p:grpSpPr>
            <p:sp>
              <p:nvSpPr>
                <p:cNvPr id="5506" name="Arc 108"/>
                <p:cNvSpPr>
                  <a:spLocks/>
                </p:cNvSpPr>
                <p:nvPr/>
              </p:nvSpPr>
              <p:spPr bwMode="auto">
                <a:xfrm>
                  <a:off x="3557" y="1931"/>
                  <a:ext cx="79" cy="46"/>
                </a:xfrm>
                <a:custGeom>
                  <a:avLst/>
                  <a:gdLst>
                    <a:gd name="T0" fmla="*/ 0 w 21716"/>
                    <a:gd name="T1" fmla="*/ 0 h 21600"/>
                    <a:gd name="T2" fmla="*/ 0 w 21716"/>
                    <a:gd name="T3" fmla="*/ 0 h 21600"/>
                    <a:gd name="T4" fmla="*/ 0 w 21716"/>
                    <a:gd name="T5" fmla="*/ 0 h 21600"/>
                    <a:gd name="T6" fmla="*/ 0 60000 65536"/>
                    <a:gd name="T7" fmla="*/ 0 60000 65536"/>
                    <a:gd name="T8" fmla="*/ 0 60000 65536"/>
                    <a:gd name="T9" fmla="*/ 0 w 21716"/>
                    <a:gd name="T10" fmla="*/ 0 h 21600"/>
                    <a:gd name="T11" fmla="*/ 21716 w 21716"/>
                    <a:gd name="T12" fmla="*/ 21600 h 21600"/>
                  </a:gdLst>
                  <a:ahLst/>
                  <a:cxnLst>
                    <a:cxn ang="T6">
                      <a:pos x="T0" y="T1"/>
                    </a:cxn>
                    <a:cxn ang="T7">
                      <a:pos x="T2" y="T3"/>
                    </a:cxn>
                    <a:cxn ang="T8">
                      <a:pos x="T4" y="T5"/>
                    </a:cxn>
                  </a:cxnLst>
                  <a:rect l="T9" t="T10" r="T11" b="T12"/>
                  <a:pathLst>
                    <a:path w="21716" h="21600" fill="none" extrusionOk="0">
                      <a:moveTo>
                        <a:pt x="21716" y="0"/>
                      </a:moveTo>
                      <a:cubicBezTo>
                        <a:pt x="21716" y="11929"/>
                        <a:pt x="12045" y="21600"/>
                        <a:pt x="116" y="21600"/>
                      </a:cubicBezTo>
                      <a:cubicBezTo>
                        <a:pt x="77" y="21600"/>
                        <a:pt x="38" y="21599"/>
                        <a:pt x="0" y="21599"/>
                      </a:cubicBezTo>
                    </a:path>
                    <a:path w="21716" h="21600" stroke="0" extrusionOk="0">
                      <a:moveTo>
                        <a:pt x="21716" y="0"/>
                      </a:moveTo>
                      <a:cubicBezTo>
                        <a:pt x="21716" y="11929"/>
                        <a:pt x="12045" y="21600"/>
                        <a:pt x="116" y="21600"/>
                      </a:cubicBezTo>
                      <a:cubicBezTo>
                        <a:pt x="77" y="21600"/>
                        <a:pt x="38" y="21599"/>
                        <a:pt x="0" y="21599"/>
                      </a:cubicBezTo>
                      <a:lnTo>
                        <a:pt x="116" y="0"/>
                      </a:lnTo>
                      <a:lnTo>
                        <a:pt x="21716" y="0"/>
                      </a:lnTo>
                      <a:close/>
                    </a:path>
                  </a:pathLst>
                </a:custGeom>
                <a:noFill/>
                <a:ln w="25400">
                  <a:solidFill>
                    <a:srgbClr val="FF4C4C"/>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grpSp>
              <p:nvGrpSpPr>
                <p:cNvPr id="5507" name="Group 109"/>
                <p:cNvGrpSpPr>
                  <a:grpSpLocks/>
                </p:cNvGrpSpPr>
                <p:nvPr/>
              </p:nvGrpSpPr>
              <p:grpSpPr bwMode="auto">
                <a:xfrm>
                  <a:off x="3612" y="1877"/>
                  <a:ext cx="48" cy="65"/>
                  <a:chOff x="3612" y="1877"/>
                  <a:chExt cx="48" cy="65"/>
                </a:xfrm>
              </p:grpSpPr>
              <p:sp>
                <p:nvSpPr>
                  <p:cNvPr id="5508" name="Freeform 110"/>
                  <p:cNvSpPr>
                    <a:spLocks/>
                  </p:cNvSpPr>
                  <p:nvPr/>
                </p:nvSpPr>
                <p:spPr bwMode="auto">
                  <a:xfrm>
                    <a:off x="3612" y="1877"/>
                    <a:ext cx="43" cy="59"/>
                  </a:xfrm>
                  <a:custGeom>
                    <a:avLst/>
                    <a:gdLst>
                      <a:gd name="T0" fmla="*/ 21 w 43"/>
                      <a:gd name="T1" fmla="*/ 0 h 59"/>
                      <a:gd name="T2" fmla="*/ 43 w 43"/>
                      <a:gd name="T3" fmla="*/ 59 h 59"/>
                      <a:gd name="T4" fmla="*/ 21 w 43"/>
                      <a:gd name="T5" fmla="*/ 59 h 59"/>
                      <a:gd name="T6" fmla="*/ 0 w 43"/>
                      <a:gd name="T7" fmla="*/ 59 h 59"/>
                      <a:gd name="T8" fmla="*/ 21 w 43"/>
                      <a:gd name="T9" fmla="*/ 0 h 59"/>
                      <a:gd name="T10" fmla="*/ 0 60000 65536"/>
                      <a:gd name="T11" fmla="*/ 0 60000 65536"/>
                      <a:gd name="T12" fmla="*/ 0 60000 65536"/>
                      <a:gd name="T13" fmla="*/ 0 60000 65536"/>
                      <a:gd name="T14" fmla="*/ 0 60000 65536"/>
                      <a:gd name="T15" fmla="*/ 0 w 43"/>
                      <a:gd name="T16" fmla="*/ 0 h 59"/>
                      <a:gd name="T17" fmla="*/ 43 w 43"/>
                      <a:gd name="T18" fmla="*/ 59 h 59"/>
                    </a:gdLst>
                    <a:ahLst/>
                    <a:cxnLst>
                      <a:cxn ang="T10">
                        <a:pos x="T0" y="T1"/>
                      </a:cxn>
                      <a:cxn ang="T11">
                        <a:pos x="T2" y="T3"/>
                      </a:cxn>
                      <a:cxn ang="T12">
                        <a:pos x="T4" y="T5"/>
                      </a:cxn>
                      <a:cxn ang="T13">
                        <a:pos x="T6" y="T7"/>
                      </a:cxn>
                      <a:cxn ang="T14">
                        <a:pos x="T8" y="T9"/>
                      </a:cxn>
                    </a:cxnLst>
                    <a:rect l="T15" t="T16" r="T17" b="T18"/>
                    <a:pathLst>
                      <a:path w="43" h="59">
                        <a:moveTo>
                          <a:pt x="21" y="0"/>
                        </a:moveTo>
                        <a:lnTo>
                          <a:pt x="43" y="59"/>
                        </a:lnTo>
                        <a:lnTo>
                          <a:pt x="21" y="59"/>
                        </a:lnTo>
                        <a:lnTo>
                          <a:pt x="0" y="59"/>
                        </a:lnTo>
                        <a:lnTo>
                          <a:pt x="21" y="0"/>
                        </a:lnTo>
                        <a:close/>
                      </a:path>
                    </a:pathLst>
                  </a:custGeom>
                  <a:solidFill>
                    <a:srgbClr val="FF4C4C"/>
                  </a:solidFill>
                  <a:ln w="7938">
                    <a:solidFill>
                      <a:srgbClr val="FF4C4C"/>
                    </a:solidFill>
                    <a:round/>
                    <a:headEnd/>
                    <a:tailEnd/>
                  </a:ln>
                </p:spPr>
                <p:txBody>
                  <a:bodyPr/>
                  <a:lstStyle/>
                  <a:p>
                    <a:endParaRPr lang="ja-JP" altLang="en-US"/>
                  </a:p>
                </p:txBody>
              </p:sp>
              <p:sp>
                <p:nvSpPr>
                  <p:cNvPr id="5509" name="Freeform 111"/>
                  <p:cNvSpPr>
                    <a:spLocks/>
                  </p:cNvSpPr>
                  <p:nvPr/>
                </p:nvSpPr>
                <p:spPr bwMode="auto">
                  <a:xfrm>
                    <a:off x="3618" y="1882"/>
                    <a:ext cx="42" cy="60"/>
                  </a:xfrm>
                  <a:custGeom>
                    <a:avLst/>
                    <a:gdLst>
                      <a:gd name="T0" fmla="*/ 21 w 42"/>
                      <a:gd name="T1" fmla="*/ 0 h 60"/>
                      <a:gd name="T2" fmla="*/ 42 w 42"/>
                      <a:gd name="T3" fmla="*/ 60 h 60"/>
                      <a:gd name="T4" fmla="*/ 21 w 42"/>
                      <a:gd name="T5" fmla="*/ 60 h 60"/>
                      <a:gd name="T6" fmla="*/ 0 w 42"/>
                      <a:gd name="T7" fmla="*/ 60 h 60"/>
                      <a:gd name="T8" fmla="*/ 21 w 42"/>
                      <a:gd name="T9" fmla="*/ 0 h 60"/>
                      <a:gd name="T10" fmla="*/ 0 60000 65536"/>
                      <a:gd name="T11" fmla="*/ 0 60000 65536"/>
                      <a:gd name="T12" fmla="*/ 0 60000 65536"/>
                      <a:gd name="T13" fmla="*/ 0 60000 65536"/>
                      <a:gd name="T14" fmla="*/ 0 60000 65536"/>
                      <a:gd name="T15" fmla="*/ 0 w 42"/>
                      <a:gd name="T16" fmla="*/ 0 h 60"/>
                      <a:gd name="T17" fmla="*/ 42 w 42"/>
                      <a:gd name="T18" fmla="*/ 60 h 60"/>
                    </a:gdLst>
                    <a:ahLst/>
                    <a:cxnLst>
                      <a:cxn ang="T10">
                        <a:pos x="T0" y="T1"/>
                      </a:cxn>
                      <a:cxn ang="T11">
                        <a:pos x="T2" y="T3"/>
                      </a:cxn>
                      <a:cxn ang="T12">
                        <a:pos x="T4" y="T5"/>
                      </a:cxn>
                      <a:cxn ang="T13">
                        <a:pos x="T6" y="T7"/>
                      </a:cxn>
                      <a:cxn ang="T14">
                        <a:pos x="T8" y="T9"/>
                      </a:cxn>
                    </a:cxnLst>
                    <a:rect l="T15" t="T16" r="T17" b="T18"/>
                    <a:pathLst>
                      <a:path w="42" h="60">
                        <a:moveTo>
                          <a:pt x="21" y="0"/>
                        </a:moveTo>
                        <a:lnTo>
                          <a:pt x="42" y="60"/>
                        </a:lnTo>
                        <a:lnTo>
                          <a:pt x="21" y="60"/>
                        </a:lnTo>
                        <a:lnTo>
                          <a:pt x="0" y="60"/>
                        </a:lnTo>
                        <a:lnTo>
                          <a:pt x="21" y="0"/>
                        </a:lnTo>
                        <a:close/>
                      </a:path>
                    </a:pathLst>
                  </a:custGeom>
                  <a:noFill/>
                  <a:ln w="7938">
                    <a:solidFill>
                      <a:srgbClr val="FF4C4C"/>
                    </a:solidFill>
                    <a:round/>
                    <a:headEnd/>
                    <a:tailEnd/>
                  </a:ln>
                  <a:extLst>
                    <a:ext uri="{909E8E84-426E-40DD-AFC4-6F175D3DCCD1}">
                      <a14:hiddenFill xmlns:a14="http://schemas.microsoft.com/office/drawing/2010/main">
                        <a:solidFill>
                          <a:srgbClr val="FFFFFF"/>
                        </a:solidFill>
                      </a14:hiddenFill>
                    </a:ext>
                  </a:extLst>
                </p:spPr>
                <p:txBody>
                  <a:bodyPr/>
                  <a:lstStyle/>
                  <a:p>
                    <a:endParaRPr lang="ja-JP" altLang="en-US"/>
                  </a:p>
                </p:txBody>
              </p:sp>
              <p:sp>
                <p:nvSpPr>
                  <p:cNvPr id="5510" name="Line 112"/>
                  <p:cNvSpPr>
                    <a:spLocks noChangeShapeType="1"/>
                  </p:cNvSpPr>
                  <p:nvPr/>
                </p:nvSpPr>
                <p:spPr bwMode="auto">
                  <a:xfrm>
                    <a:off x="3633" y="1893"/>
                    <a:ext cx="1" cy="43"/>
                  </a:xfrm>
                  <a:prstGeom prst="line">
                    <a:avLst/>
                  </a:prstGeom>
                  <a:noFill/>
                  <a:ln w="7938">
                    <a:solidFill>
                      <a:srgbClr val="FF4C4C"/>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grpSp>
        <p:sp useBgFill="1">
          <p:nvSpPr>
            <p:cNvPr id="5429" name="Text Box 113"/>
            <p:cNvSpPr txBox="1">
              <a:spLocks noChangeArrowheads="1"/>
            </p:cNvSpPr>
            <p:nvPr/>
          </p:nvSpPr>
          <p:spPr bwMode="auto">
            <a:xfrm>
              <a:off x="2239" y="571"/>
              <a:ext cx="631" cy="15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600">
                  <a:latin typeface="Calibri" pitchFamily="34" charset="0"/>
                </a:rPr>
                <a:t>Proton beam</a:t>
              </a:r>
              <a:endParaRPr lang="ja-JP" altLang="en-US" sz="1600">
                <a:latin typeface="Calibri" pitchFamily="34" charset="0"/>
              </a:endParaRPr>
            </a:p>
          </p:txBody>
        </p:sp>
        <p:grpSp>
          <p:nvGrpSpPr>
            <p:cNvPr id="5430" name="Group 114"/>
            <p:cNvGrpSpPr>
              <a:grpSpLocks/>
            </p:cNvGrpSpPr>
            <p:nvPr/>
          </p:nvGrpSpPr>
          <p:grpSpPr bwMode="auto">
            <a:xfrm>
              <a:off x="1992" y="766"/>
              <a:ext cx="532" cy="657"/>
              <a:chOff x="4344" y="476"/>
              <a:chExt cx="344" cy="512"/>
            </a:xfrm>
          </p:grpSpPr>
          <p:sp>
            <p:nvSpPr>
              <p:cNvPr id="5441" name="Arc 115"/>
              <p:cNvSpPr>
                <a:spLocks/>
              </p:cNvSpPr>
              <p:nvPr/>
            </p:nvSpPr>
            <p:spPr bwMode="auto">
              <a:xfrm>
                <a:off x="4448" y="476"/>
                <a:ext cx="240" cy="24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38100">
                <a:solidFill>
                  <a:srgbClr val="99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p>
            </p:txBody>
          </p:sp>
          <p:sp>
            <p:nvSpPr>
              <p:cNvPr id="5442" name="Line 116"/>
              <p:cNvSpPr>
                <a:spLocks noChangeShapeType="1"/>
              </p:cNvSpPr>
              <p:nvPr/>
            </p:nvSpPr>
            <p:spPr bwMode="auto">
              <a:xfrm flipH="1">
                <a:off x="4344" y="476"/>
                <a:ext cx="104" cy="0"/>
              </a:xfrm>
              <a:prstGeom prst="line">
                <a:avLst/>
              </a:prstGeom>
              <a:noFill/>
              <a:ln w="38100">
                <a:solidFill>
                  <a:srgbClr val="99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443" name="Line 117"/>
              <p:cNvSpPr>
                <a:spLocks noChangeShapeType="1"/>
              </p:cNvSpPr>
              <p:nvPr/>
            </p:nvSpPr>
            <p:spPr bwMode="auto">
              <a:xfrm>
                <a:off x="4688" y="700"/>
                <a:ext cx="0" cy="288"/>
              </a:xfrm>
              <a:prstGeom prst="line">
                <a:avLst/>
              </a:prstGeom>
              <a:noFill/>
              <a:ln w="38100">
                <a:solidFill>
                  <a:srgbClr val="99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sp useBgFill="1">
          <p:nvSpPr>
            <p:cNvPr id="5431" name="Text Box 118"/>
            <p:cNvSpPr txBox="1">
              <a:spLocks noChangeArrowheads="1"/>
            </p:cNvSpPr>
            <p:nvPr/>
          </p:nvSpPr>
          <p:spPr bwMode="auto">
            <a:xfrm>
              <a:off x="774" y="1821"/>
              <a:ext cx="1141" cy="15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600">
                  <a:latin typeface="Calibri" pitchFamily="34" charset="0"/>
                </a:rPr>
                <a:t>MA</a:t>
              </a:r>
              <a:r>
                <a:rPr lang="ja-JP" altLang="en-US" sz="1600">
                  <a:latin typeface="Calibri" pitchFamily="34" charset="0"/>
                </a:rPr>
                <a:t> </a:t>
              </a:r>
              <a:r>
                <a:rPr lang="en-US" altLang="ja-JP" sz="1600">
                  <a:latin typeface="Calibri" pitchFamily="34" charset="0"/>
                </a:rPr>
                <a:t>fuel subcritical core</a:t>
              </a:r>
              <a:endParaRPr lang="ja-JP" altLang="en-US" sz="1600">
                <a:latin typeface="Calibri" pitchFamily="34" charset="0"/>
              </a:endParaRPr>
            </a:p>
          </p:txBody>
        </p:sp>
        <p:sp useBgFill="1">
          <p:nvSpPr>
            <p:cNvPr id="5432" name="Text Box 119"/>
            <p:cNvSpPr txBox="1">
              <a:spLocks noChangeArrowheads="1"/>
            </p:cNvSpPr>
            <p:nvPr/>
          </p:nvSpPr>
          <p:spPr bwMode="auto">
            <a:xfrm>
              <a:off x="271" y="1449"/>
              <a:ext cx="907" cy="15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600">
                  <a:latin typeface="Calibri" pitchFamily="34" charset="0"/>
                </a:rPr>
                <a:t>Electric generation</a:t>
              </a:r>
              <a:endParaRPr lang="ja-JP" altLang="en-US" sz="1600">
                <a:latin typeface="Calibri" pitchFamily="34" charset="0"/>
              </a:endParaRPr>
            </a:p>
          </p:txBody>
        </p:sp>
        <p:sp useBgFill="1">
          <p:nvSpPr>
            <p:cNvPr id="5433" name="Text Box 120"/>
            <p:cNvSpPr txBox="1">
              <a:spLocks noChangeArrowheads="1"/>
            </p:cNvSpPr>
            <p:nvPr/>
          </p:nvSpPr>
          <p:spPr bwMode="auto">
            <a:xfrm>
              <a:off x="1394" y="895"/>
              <a:ext cx="935" cy="15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600">
                  <a:latin typeface="Calibri" pitchFamily="34" charset="0"/>
                </a:rPr>
                <a:t>Feed to accelerator</a:t>
              </a:r>
              <a:endParaRPr lang="ja-JP" altLang="en-US" sz="1600">
                <a:latin typeface="Calibri" pitchFamily="34" charset="0"/>
              </a:endParaRPr>
            </a:p>
          </p:txBody>
        </p:sp>
        <p:sp useBgFill="1">
          <p:nvSpPr>
            <p:cNvPr id="5434" name="Text Box 121"/>
            <p:cNvSpPr txBox="1">
              <a:spLocks noChangeArrowheads="1"/>
            </p:cNvSpPr>
            <p:nvPr/>
          </p:nvSpPr>
          <p:spPr bwMode="auto">
            <a:xfrm>
              <a:off x="472" y="935"/>
              <a:ext cx="721" cy="310"/>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600">
                  <a:latin typeface="Calibri" pitchFamily="34" charset="0"/>
                </a:rPr>
                <a:t>Electric power </a:t>
              </a:r>
            </a:p>
            <a:p>
              <a:pPr eaLnBrk="1" hangingPunct="1"/>
              <a:r>
                <a:rPr lang="en-US" altLang="ja-JP" sz="1600">
                  <a:latin typeface="Calibri" pitchFamily="34" charset="0"/>
                </a:rPr>
                <a:t>selling</a:t>
              </a:r>
              <a:endParaRPr lang="ja-JP" altLang="en-US" sz="1600">
                <a:latin typeface="Calibri" pitchFamily="34" charset="0"/>
              </a:endParaRPr>
            </a:p>
          </p:txBody>
        </p:sp>
        <p:sp useBgFill="1">
          <p:nvSpPr>
            <p:cNvPr id="5435" name="Text Box 122"/>
            <p:cNvSpPr txBox="1">
              <a:spLocks noChangeArrowheads="1"/>
            </p:cNvSpPr>
            <p:nvPr/>
          </p:nvSpPr>
          <p:spPr bwMode="auto">
            <a:xfrm>
              <a:off x="1314" y="2057"/>
              <a:ext cx="794" cy="15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600">
                  <a:latin typeface="Calibri" pitchFamily="34" charset="0"/>
                </a:rPr>
                <a:t>Spallation target</a:t>
              </a:r>
              <a:endParaRPr lang="ja-JP" altLang="en-US" sz="1600">
                <a:latin typeface="Calibri" pitchFamily="34" charset="0"/>
              </a:endParaRPr>
            </a:p>
          </p:txBody>
        </p:sp>
        <p:sp>
          <p:nvSpPr>
            <p:cNvPr id="5436" name="Line 123"/>
            <p:cNvSpPr>
              <a:spLocks noChangeShapeType="1"/>
            </p:cNvSpPr>
            <p:nvPr/>
          </p:nvSpPr>
          <p:spPr bwMode="auto">
            <a:xfrm flipH="1" flipV="1">
              <a:off x="1957" y="1900"/>
              <a:ext cx="390" cy="45"/>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5437" name="Line 124"/>
            <p:cNvSpPr>
              <a:spLocks noChangeShapeType="1"/>
            </p:cNvSpPr>
            <p:nvPr/>
          </p:nvSpPr>
          <p:spPr bwMode="auto">
            <a:xfrm flipH="1">
              <a:off x="2126" y="1995"/>
              <a:ext cx="395" cy="161"/>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spAutoFit/>
            </a:bodyPr>
            <a:lstStyle/>
            <a:p>
              <a:endParaRPr lang="ja-JP" altLang="en-US"/>
            </a:p>
          </p:txBody>
        </p:sp>
        <p:sp>
          <p:nvSpPr>
            <p:cNvPr id="5438" name="Rectangle 125"/>
            <p:cNvSpPr>
              <a:spLocks noChangeArrowheads="1"/>
            </p:cNvSpPr>
            <p:nvPr/>
          </p:nvSpPr>
          <p:spPr bwMode="auto">
            <a:xfrm>
              <a:off x="858" y="572"/>
              <a:ext cx="1131" cy="318"/>
            </a:xfrm>
            <a:prstGeom prst="rect">
              <a:avLst/>
            </a:prstGeom>
            <a:solidFill>
              <a:srgbClr val="FFCCFF"/>
            </a:solidFill>
            <a:ln w="12700">
              <a:solidFill>
                <a:schemeClr val="tx1"/>
              </a:solidFill>
              <a:miter lim="800000"/>
              <a:headEnd/>
              <a:tailEnd/>
            </a:ln>
          </p:spPr>
          <p:txBody>
            <a:bodyPr wrap="none" anchor="ctr"/>
            <a:lstStyle/>
            <a:p>
              <a:endParaRPr lang="ja-JP" altLang="en-US">
                <a:latin typeface="Calibri" pitchFamily="34" charset="0"/>
              </a:endParaRPr>
            </a:p>
          </p:txBody>
        </p:sp>
        <p:sp>
          <p:nvSpPr>
            <p:cNvPr id="5439" name="Text Box 126"/>
            <p:cNvSpPr txBox="1">
              <a:spLocks noChangeArrowheads="1"/>
            </p:cNvSpPr>
            <p:nvPr/>
          </p:nvSpPr>
          <p:spPr bwMode="auto">
            <a:xfrm>
              <a:off x="983" y="579"/>
              <a:ext cx="872" cy="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600">
                  <a:latin typeface="Calibri" pitchFamily="34" charset="0"/>
                </a:rPr>
                <a:t>Superconducting</a:t>
              </a:r>
            </a:p>
            <a:p>
              <a:pPr eaLnBrk="1" hangingPunct="1"/>
              <a:r>
                <a:rPr lang="en-US" altLang="ja-JP" sz="1600">
                  <a:latin typeface="Calibri" pitchFamily="34" charset="0"/>
                </a:rPr>
                <a:t> linear accelerator</a:t>
              </a:r>
              <a:endParaRPr lang="ja-JP" altLang="en-US" sz="1600">
                <a:latin typeface="Calibri" pitchFamily="34" charset="0"/>
              </a:endParaRPr>
            </a:p>
          </p:txBody>
        </p:sp>
        <p:sp useBgFill="1">
          <p:nvSpPr>
            <p:cNvPr id="5440" name="Text Box 127"/>
            <p:cNvSpPr txBox="1">
              <a:spLocks noChangeArrowheads="1"/>
            </p:cNvSpPr>
            <p:nvPr/>
          </p:nvSpPr>
          <p:spPr bwMode="auto">
            <a:xfrm>
              <a:off x="1611" y="1311"/>
              <a:ext cx="687" cy="155"/>
            </a:xfrm>
            <a:prstGeom prst="rect">
              <a:avLst/>
            </a:prstGeom>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nchorCtr="1">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600">
                  <a:latin typeface="Calibri" pitchFamily="34" charset="0"/>
                </a:rPr>
                <a:t>Fission energy</a:t>
              </a:r>
              <a:endParaRPr lang="ja-JP" altLang="en-US" sz="1600">
                <a:latin typeface="Calibri" pitchFamily="34" charset="0"/>
              </a:endParaRPr>
            </a:p>
          </p:txBody>
        </p:sp>
      </p:grpSp>
      <p:sp>
        <p:nvSpPr>
          <p:cNvPr id="5126" name="AutoShape 128"/>
          <p:cNvSpPr>
            <a:spLocks noChangeArrowheads="1"/>
          </p:cNvSpPr>
          <p:nvPr/>
        </p:nvSpPr>
        <p:spPr bwMode="auto">
          <a:xfrm>
            <a:off x="5332413" y="2428875"/>
            <a:ext cx="658812" cy="609600"/>
          </a:xfrm>
          <a:prstGeom prst="irregularSeal1">
            <a:avLst/>
          </a:prstGeom>
          <a:gradFill rotWithShape="0">
            <a:gsLst>
              <a:gs pos="0">
                <a:srgbClr val="FFFFFF"/>
              </a:gs>
              <a:gs pos="100000">
                <a:srgbClr val="FFFF00"/>
              </a:gs>
            </a:gsLst>
            <a:path path="shape">
              <a:fillToRect l="50000" t="50000" r="50000" b="50000"/>
            </a:path>
          </a:gradFill>
          <a:ln w="9525">
            <a:solidFill>
              <a:schemeClr val="tx1"/>
            </a:solidFill>
            <a:miter lim="800000"/>
            <a:headEnd/>
            <a:tailEnd/>
          </a:ln>
        </p:spPr>
        <p:txBody>
          <a:bodyPr wrap="none" anchor="ctr"/>
          <a:lstStyle/>
          <a:p>
            <a:pPr algn="ctr"/>
            <a:endParaRPr lang="ja-JP" altLang="en-US" sz="1200">
              <a:latin typeface="Calibri" pitchFamily="34" charset="0"/>
            </a:endParaRPr>
          </a:p>
        </p:txBody>
      </p:sp>
      <p:sp>
        <p:nvSpPr>
          <p:cNvPr id="5127" name="AutoShape 129"/>
          <p:cNvSpPr>
            <a:spLocks noChangeArrowheads="1"/>
          </p:cNvSpPr>
          <p:nvPr/>
        </p:nvSpPr>
        <p:spPr bwMode="auto">
          <a:xfrm>
            <a:off x="7267575" y="1624013"/>
            <a:ext cx="534988" cy="865187"/>
          </a:xfrm>
          <a:prstGeom prst="can">
            <a:avLst>
              <a:gd name="adj" fmla="val 43799"/>
            </a:avLst>
          </a:prstGeom>
          <a:solidFill>
            <a:srgbClr val="FF6600"/>
          </a:solidFill>
          <a:ln w="12700">
            <a:solidFill>
              <a:schemeClr val="tx1"/>
            </a:solidFill>
            <a:round/>
            <a:headEnd/>
            <a:tailEnd/>
          </a:ln>
        </p:spPr>
        <p:txBody>
          <a:bodyPr wrap="none" anchor="ctr"/>
          <a:lstStyle/>
          <a:p>
            <a:endParaRPr lang="ja-JP" altLang="en-US">
              <a:latin typeface="Calibri" pitchFamily="34" charset="0"/>
            </a:endParaRPr>
          </a:p>
        </p:txBody>
      </p:sp>
      <p:sp>
        <p:nvSpPr>
          <p:cNvPr id="5128" name="Text Box 130"/>
          <p:cNvSpPr txBox="1">
            <a:spLocks noChangeArrowheads="1"/>
          </p:cNvSpPr>
          <p:nvPr/>
        </p:nvSpPr>
        <p:spPr bwMode="auto">
          <a:xfrm>
            <a:off x="7773988" y="1630363"/>
            <a:ext cx="14144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400" b="1">
                <a:latin typeface="Calibri" pitchFamily="34" charset="0"/>
              </a:rPr>
              <a:t>Spallation target</a:t>
            </a:r>
            <a:endParaRPr lang="ja-JP" altLang="en-US" sz="1400" b="1">
              <a:latin typeface="Calibri" pitchFamily="34" charset="0"/>
            </a:endParaRPr>
          </a:p>
        </p:txBody>
      </p:sp>
      <p:sp>
        <p:nvSpPr>
          <p:cNvPr id="5129" name="Text Box 131"/>
          <p:cNvSpPr txBox="1">
            <a:spLocks noChangeArrowheads="1"/>
          </p:cNvSpPr>
          <p:nvPr/>
        </p:nvSpPr>
        <p:spPr bwMode="auto">
          <a:xfrm>
            <a:off x="7570788" y="1249363"/>
            <a:ext cx="6921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400" b="1">
                <a:latin typeface="Calibri" pitchFamily="34" charset="0"/>
              </a:rPr>
              <a:t>Proton</a:t>
            </a:r>
            <a:endParaRPr lang="ja-JP" altLang="en-US" sz="1400" b="1">
              <a:latin typeface="Calibri" pitchFamily="34" charset="0"/>
            </a:endParaRPr>
          </a:p>
        </p:txBody>
      </p:sp>
      <p:sp>
        <p:nvSpPr>
          <p:cNvPr id="5130" name="AutoShape 132"/>
          <p:cNvSpPr>
            <a:spLocks noChangeArrowheads="1"/>
          </p:cNvSpPr>
          <p:nvPr/>
        </p:nvSpPr>
        <p:spPr bwMode="auto">
          <a:xfrm rot="10800000">
            <a:off x="6904038" y="2562225"/>
            <a:ext cx="573087" cy="354013"/>
          </a:xfrm>
          <a:prstGeom prst="rightArrow">
            <a:avLst>
              <a:gd name="adj1" fmla="val 50000"/>
              <a:gd name="adj2" fmla="val 37361"/>
            </a:avLst>
          </a:prstGeom>
          <a:solidFill>
            <a:srgbClr val="33CC33"/>
          </a:solidFill>
          <a:ln w="9525">
            <a:solidFill>
              <a:schemeClr val="tx1"/>
            </a:solidFill>
            <a:miter lim="800000"/>
            <a:headEnd/>
            <a:tailEnd/>
          </a:ln>
        </p:spPr>
        <p:txBody>
          <a:bodyPr wrap="none" anchor="ctr"/>
          <a:lstStyle/>
          <a:p>
            <a:endParaRPr lang="ja-JP" altLang="en-US">
              <a:latin typeface="Calibri" pitchFamily="34" charset="0"/>
            </a:endParaRPr>
          </a:p>
        </p:txBody>
      </p:sp>
      <p:sp>
        <p:nvSpPr>
          <p:cNvPr id="5131" name="Text Box 133"/>
          <p:cNvSpPr txBox="1">
            <a:spLocks noChangeArrowheads="1"/>
          </p:cNvSpPr>
          <p:nvPr/>
        </p:nvSpPr>
        <p:spPr bwMode="auto">
          <a:xfrm>
            <a:off x="7145338" y="3065463"/>
            <a:ext cx="1728787" cy="338137"/>
          </a:xfrm>
          <a:prstGeom prst="rect">
            <a:avLst/>
          </a:prstGeom>
          <a:solidFill>
            <a:srgbClr val="FF33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600" b="1">
                <a:solidFill>
                  <a:schemeClr val="bg1"/>
                </a:solidFill>
                <a:latin typeface="Calibri" pitchFamily="34" charset="0"/>
              </a:rPr>
              <a:t>Long-lived nuclide</a:t>
            </a:r>
            <a:endParaRPr lang="ja-JP" altLang="en-US" sz="1600" b="1">
              <a:solidFill>
                <a:schemeClr val="bg1"/>
              </a:solidFill>
              <a:latin typeface="Calibri" pitchFamily="34" charset="0"/>
            </a:endParaRPr>
          </a:p>
        </p:txBody>
      </p:sp>
      <p:sp>
        <p:nvSpPr>
          <p:cNvPr id="5132" name="Text Box 134"/>
          <p:cNvSpPr txBox="1">
            <a:spLocks noChangeArrowheads="1"/>
          </p:cNvSpPr>
          <p:nvPr/>
        </p:nvSpPr>
        <p:spPr bwMode="auto">
          <a:xfrm>
            <a:off x="5076825" y="3081338"/>
            <a:ext cx="1784350" cy="33813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600" b="1">
                <a:solidFill>
                  <a:schemeClr val="bg1"/>
                </a:solidFill>
                <a:latin typeface="Calibri" pitchFamily="34" charset="0"/>
              </a:rPr>
              <a:t>Short-lived nuclide</a:t>
            </a:r>
            <a:endParaRPr lang="ja-JP" altLang="en-US" sz="1600" b="1">
              <a:solidFill>
                <a:schemeClr val="bg1"/>
              </a:solidFill>
              <a:latin typeface="Calibri" pitchFamily="34" charset="0"/>
            </a:endParaRPr>
          </a:p>
        </p:txBody>
      </p:sp>
      <p:sp>
        <p:nvSpPr>
          <p:cNvPr id="5133" name="Text Box 135"/>
          <p:cNvSpPr txBox="1">
            <a:spLocks noChangeArrowheads="1"/>
          </p:cNvSpPr>
          <p:nvPr/>
        </p:nvSpPr>
        <p:spPr bwMode="auto">
          <a:xfrm>
            <a:off x="7864475" y="1970088"/>
            <a:ext cx="11207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400" b="1">
                <a:latin typeface="Calibri" pitchFamily="34" charset="0"/>
              </a:rPr>
              <a:t>Fast neutron</a:t>
            </a:r>
            <a:endParaRPr lang="ja-JP" altLang="en-US" sz="1400" b="1">
              <a:latin typeface="Calibri" pitchFamily="34" charset="0"/>
            </a:endParaRPr>
          </a:p>
        </p:txBody>
      </p:sp>
      <p:grpSp>
        <p:nvGrpSpPr>
          <p:cNvPr id="5134" name="Group 136"/>
          <p:cNvGrpSpPr>
            <a:grpSpLocks/>
          </p:cNvGrpSpPr>
          <p:nvPr/>
        </p:nvGrpSpPr>
        <p:grpSpPr bwMode="auto">
          <a:xfrm>
            <a:off x="7635875" y="2551113"/>
            <a:ext cx="546100" cy="493712"/>
            <a:chOff x="528" y="1900"/>
            <a:chExt cx="516" cy="504"/>
          </a:xfrm>
        </p:grpSpPr>
        <p:sp>
          <p:nvSpPr>
            <p:cNvPr id="5368" name="Oval 137"/>
            <p:cNvSpPr>
              <a:spLocks noChangeArrowheads="1"/>
            </p:cNvSpPr>
            <p:nvPr/>
          </p:nvSpPr>
          <p:spPr bwMode="auto">
            <a:xfrm>
              <a:off x="604" y="2016"/>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369" name="Oval 138"/>
            <p:cNvSpPr>
              <a:spLocks noChangeArrowheads="1"/>
            </p:cNvSpPr>
            <p:nvPr/>
          </p:nvSpPr>
          <p:spPr bwMode="auto">
            <a:xfrm>
              <a:off x="564" y="2212"/>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370" name="Oval 139"/>
            <p:cNvSpPr>
              <a:spLocks noChangeArrowheads="1"/>
            </p:cNvSpPr>
            <p:nvPr/>
          </p:nvSpPr>
          <p:spPr bwMode="auto">
            <a:xfrm>
              <a:off x="948" y="2104"/>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371" name="Oval 140"/>
            <p:cNvSpPr>
              <a:spLocks noChangeArrowheads="1"/>
            </p:cNvSpPr>
            <p:nvPr/>
          </p:nvSpPr>
          <p:spPr bwMode="auto">
            <a:xfrm>
              <a:off x="884" y="2252"/>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372" name="Oval 141"/>
            <p:cNvSpPr>
              <a:spLocks noChangeArrowheads="1"/>
            </p:cNvSpPr>
            <p:nvPr/>
          </p:nvSpPr>
          <p:spPr bwMode="auto">
            <a:xfrm>
              <a:off x="572" y="1964"/>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373" name="Oval 142"/>
            <p:cNvSpPr>
              <a:spLocks noChangeArrowheads="1"/>
            </p:cNvSpPr>
            <p:nvPr/>
          </p:nvSpPr>
          <p:spPr bwMode="auto">
            <a:xfrm>
              <a:off x="684" y="1940"/>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374" name="Oval 143"/>
            <p:cNvSpPr>
              <a:spLocks noChangeArrowheads="1"/>
            </p:cNvSpPr>
            <p:nvPr/>
          </p:nvSpPr>
          <p:spPr bwMode="auto">
            <a:xfrm>
              <a:off x="660" y="1904"/>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375" name="Oval 144"/>
            <p:cNvSpPr>
              <a:spLocks noChangeArrowheads="1"/>
            </p:cNvSpPr>
            <p:nvPr/>
          </p:nvSpPr>
          <p:spPr bwMode="auto">
            <a:xfrm>
              <a:off x="708" y="2304"/>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376" name="Oval 145"/>
            <p:cNvSpPr>
              <a:spLocks noChangeArrowheads="1"/>
            </p:cNvSpPr>
            <p:nvPr/>
          </p:nvSpPr>
          <p:spPr bwMode="auto">
            <a:xfrm>
              <a:off x="736" y="1952"/>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377" name="Oval 146"/>
            <p:cNvSpPr>
              <a:spLocks noChangeArrowheads="1"/>
            </p:cNvSpPr>
            <p:nvPr/>
          </p:nvSpPr>
          <p:spPr bwMode="auto">
            <a:xfrm>
              <a:off x="652" y="2296"/>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378" name="Oval 147"/>
            <p:cNvSpPr>
              <a:spLocks noChangeArrowheads="1"/>
            </p:cNvSpPr>
            <p:nvPr/>
          </p:nvSpPr>
          <p:spPr bwMode="auto">
            <a:xfrm>
              <a:off x="912" y="1976"/>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379" name="Oval 148"/>
            <p:cNvSpPr>
              <a:spLocks noChangeArrowheads="1"/>
            </p:cNvSpPr>
            <p:nvPr/>
          </p:nvSpPr>
          <p:spPr bwMode="auto">
            <a:xfrm>
              <a:off x="576" y="2084"/>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380" name="Oval 149"/>
            <p:cNvSpPr>
              <a:spLocks noChangeArrowheads="1"/>
            </p:cNvSpPr>
            <p:nvPr/>
          </p:nvSpPr>
          <p:spPr bwMode="auto">
            <a:xfrm>
              <a:off x="624" y="1968"/>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381" name="Oval 150"/>
            <p:cNvSpPr>
              <a:spLocks noChangeArrowheads="1"/>
            </p:cNvSpPr>
            <p:nvPr/>
          </p:nvSpPr>
          <p:spPr bwMode="auto">
            <a:xfrm>
              <a:off x="808" y="1920"/>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382" name="Oval 151"/>
            <p:cNvSpPr>
              <a:spLocks noChangeArrowheads="1"/>
            </p:cNvSpPr>
            <p:nvPr/>
          </p:nvSpPr>
          <p:spPr bwMode="auto">
            <a:xfrm>
              <a:off x="928" y="2200"/>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383" name="Oval 152"/>
            <p:cNvSpPr>
              <a:spLocks noChangeArrowheads="1"/>
            </p:cNvSpPr>
            <p:nvPr/>
          </p:nvSpPr>
          <p:spPr bwMode="auto">
            <a:xfrm>
              <a:off x="832" y="2292"/>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384" name="Oval 153"/>
            <p:cNvSpPr>
              <a:spLocks noChangeArrowheads="1"/>
            </p:cNvSpPr>
            <p:nvPr/>
          </p:nvSpPr>
          <p:spPr bwMode="auto">
            <a:xfrm>
              <a:off x="528" y="2092"/>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385" name="Oval 154"/>
            <p:cNvSpPr>
              <a:spLocks noChangeArrowheads="1"/>
            </p:cNvSpPr>
            <p:nvPr/>
          </p:nvSpPr>
          <p:spPr bwMode="auto">
            <a:xfrm>
              <a:off x="764" y="2308"/>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386" name="Oval 155"/>
            <p:cNvSpPr>
              <a:spLocks noChangeArrowheads="1"/>
            </p:cNvSpPr>
            <p:nvPr/>
          </p:nvSpPr>
          <p:spPr bwMode="auto">
            <a:xfrm>
              <a:off x="600" y="2256"/>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387" name="Oval 156"/>
            <p:cNvSpPr>
              <a:spLocks noChangeArrowheads="1"/>
            </p:cNvSpPr>
            <p:nvPr/>
          </p:nvSpPr>
          <p:spPr bwMode="auto">
            <a:xfrm>
              <a:off x="636" y="1936"/>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388" name="Oval 157"/>
            <p:cNvSpPr>
              <a:spLocks noChangeArrowheads="1"/>
            </p:cNvSpPr>
            <p:nvPr/>
          </p:nvSpPr>
          <p:spPr bwMode="auto">
            <a:xfrm>
              <a:off x="736" y="1900"/>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389" name="Oval 158"/>
            <p:cNvSpPr>
              <a:spLocks noChangeArrowheads="1"/>
            </p:cNvSpPr>
            <p:nvPr/>
          </p:nvSpPr>
          <p:spPr bwMode="auto">
            <a:xfrm>
              <a:off x="868" y="1936"/>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390" name="Oval 159"/>
            <p:cNvSpPr>
              <a:spLocks noChangeArrowheads="1"/>
            </p:cNvSpPr>
            <p:nvPr/>
          </p:nvSpPr>
          <p:spPr bwMode="auto">
            <a:xfrm>
              <a:off x="536" y="2156"/>
              <a:ext cx="92"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391" name="Oval 160"/>
            <p:cNvSpPr>
              <a:spLocks noChangeArrowheads="1"/>
            </p:cNvSpPr>
            <p:nvPr/>
          </p:nvSpPr>
          <p:spPr bwMode="auto">
            <a:xfrm>
              <a:off x="540" y="2016"/>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392" name="Oval 161"/>
            <p:cNvSpPr>
              <a:spLocks noChangeArrowheads="1"/>
            </p:cNvSpPr>
            <p:nvPr/>
          </p:nvSpPr>
          <p:spPr bwMode="auto">
            <a:xfrm>
              <a:off x="940" y="2036"/>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393" name="Oval 162"/>
            <p:cNvSpPr>
              <a:spLocks noChangeArrowheads="1"/>
            </p:cNvSpPr>
            <p:nvPr/>
          </p:nvSpPr>
          <p:spPr bwMode="auto">
            <a:xfrm>
              <a:off x="940" y="2148"/>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394" name="Oval 163"/>
            <p:cNvSpPr>
              <a:spLocks noChangeArrowheads="1"/>
            </p:cNvSpPr>
            <p:nvPr/>
          </p:nvSpPr>
          <p:spPr bwMode="auto">
            <a:xfrm>
              <a:off x="692" y="1936"/>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395" name="Oval 164"/>
            <p:cNvSpPr>
              <a:spLocks noChangeArrowheads="1"/>
            </p:cNvSpPr>
            <p:nvPr/>
          </p:nvSpPr>
          <p:spPr bwMode="auto">
            <a:xfrm>
              <a:off x="760" y="1924"/>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396" name="Oval 165"/>
            <p:cNvSpPr>
              <a:spLocks noChangeArrowheads="1"/>
            </p:cNvSpPr>
            <p:nvPr/>
          </p:nvSpPr>
          <p:spPr bwMode="auto">
            <a:xfrm>
              <a:off x="840" y="1952"/>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397" name="Oval 166"/>
            <p:cNvSpPr>
              <a:spLocks noChangeArrowheads="1"/>
            </p:cNvSpPr>
            <p:nvPr/>
          </p:nvSpPr>
          <p:spPr bwMode="auto">
            <a:xfrm>
              <a:off x="580" y="2016"/>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398" name="Oval 167"/>
            <p:cNvSpPr>
              <a:spLocks noChangeArrowheads="1"/>
            </p:cNvSpPr>
            <p:nvPr/>
          </p:nvSpPr>
          <p:spPr bwMode="auto">
            <a:xfrm>
              <a:off x="912" y="2080"/>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399" name="Oval 168"/>
            <p:cNvSpPr>
              <a:spLocks noChangeArrowheads="1"/>
            </p:cNvSpPr>
            <p:nvPr/>
          </p:nvSpPr>
          <p:spPr bwMode="auto">
            <a:xfrm>
              <a:off x="584" y="2160"/>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400" name="Oval 169"/>
            <p:cNvSpPr>
              <a:spLocks noChangeArrowheads="1"/>
            </p:cNvSpPr>
            <p:nvPr/>
          </p:nvSpPr>
          <p:spPr bwMode="auto">
            <a:xfrm>
              <a:off x="624" y="1976"/>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401" name="Oval 170"/>
            <p:cNvSpPr>
              <a:spLocks noChangeArrowheads="1"/>
            </p:cNvSpPr>
            <p:nvPr/>
          </p:nvSpPr>
          <p:spPr bwMode="auto">
            <a:xfrm>
              <a:off x="876" y="2016"/>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402" name="Oval 171"/>
            <p:cNvSpPr>
              <a:spLocks noChangeArrowheads="1"/>
            </p:cNvSpPr>
            <p:nvPr/>
          </p:nvSpPr>
          <p:spPr bwMode="auto">
            <a:xfrm>
              <a:off x="568" y="2092"/>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403" name="Oval 172"/>
            <p:cNvSpPr>
              <a:spLocks noChangeArrowheads="1"/>
            </p:cNvSpPr>
            <p:nvPr/>
          </p:nvSpPr>
          <p:spPr bwMode="auto">
            <a:xfrm>
              <a:off x="892" y="2128"/>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404" name="Oval 173"/>
            <p:cNvSpPr>
              <a:spLocks noChangeArrowheads="1"/>
            </p:cNvSpPr>
            <p:nvPr/>
          </p:nvSpPr>
          <p:spPr bwMode="auto">
            <a:xfrm>
              <a:off x="708" y="2240"/>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405" name="Oval 174"/>
            <p:cNvSpPr>
              <a:spLocks noChangeArrowheads="1"/>
            </p:cNvSpPr>
            <p:nvPr/>
          </p:nvSpPr>
          <p:spPr bwMode="auto">
            <a:xfrm>
              <a:off x="640" y="2232"/>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406" name="Oval 175"/>
            <p:cNvSpPr>
              <a:spLocks noChangeArrowheads="1"/>
            </p:cNvSpPr>
            <p:nvPr/>
          </p:nvSpPr>
          <p:spPr bwMode="auto">
            <a:xfrm>
              <a:off x="824" y="2228"/>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407" name="Oval 176"/>
            <p:cNvSpPr>
              <a:spLocks noChangeArrowheads="1"/>
            </p:cNvSpPr>
            <p:nvPr/>
          </p:nvSpPr>
          <p:spPr bwMode="auto">
            <a:xfrm>
              <a:off x="752" y="2280"/>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408" name="Oval 177"/>
            <p:cNvSpPr>
              <a:spLocks noChangeArrowheads="1"/>
            </p:cNvSpPr>
            <p:nvPr/>
          </p:nvSpPr>
          <p:spPr bwMode="auto">
            <a:xfrm>
              <a:off x="884" y="2196"/>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409" name="Oval 178"/>
            <p:cNvSpPr>
              <a:spLocks noChangeArrowheads="1"/>
            </p:cNvSpPr>
            <p:nvPr/>
          </p:nvSpPr>
          <p:spPr bwMode="auto">
            <a:xfrm>
              <a:off x="848" y="2076"/>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410" name="Oval 179"/>
            <p:cNvSpPr>
              <a:spLocks noChangeArrowheads="1"/>
            </p:cNvSpPr>
            <p:nvPr/>
          </p:nvSpPr>
          <p:spPr bwMode="auto">
            <a:xfrm>
              <a:off x="828" y="1992"/>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411" name="Oval 180"/>
            <p:cNvSpPr>
              <a:spLocks noChangeArrowheads="1"/>
            </p:cNvSpPr>
            <p:nvPr/>
          </p:nvSpPr>
          <p:spPr bwMode="auto">
            <a:xfrm>
              <a:off x="748" y="1960"/>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412" name="Oval 181"/>
            <p:cNvSpPr>
              <a:spLocks noChangeArrowheads="1"/>
            </p:cNvSpPr>
            <p:nvPr/>
          </p:nvSpPr>
          <p:spPr bwMode="auto">
            <a:xfrm>
              <a:off x="668" y="2000"/>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413" name="Oval 182"/>
            <p:cNvSpPr>
              <a:spLocks noChangeArrowheads="1"/>
            </p:cNvSpPr>
            <p:nvPr/>
          </p:nvSpPr>
          <p:spPr bwMode="auto">
            <a:xfrm>
              <a:off x="632" y="2056"/>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414" name="Oval 183"/>
            <p:cNvSpPr>
              <a:spLocks noChangeArrowheads="1"/>
            </p:cNvSpPr>
            <p:nvPr/>
          </p:nvSpPr>
          <p:spPr bwMode="auto">
            <a:xfrm>
              <a:off x="720" y="2216"/>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415" name="Oval 184"/>
            <p:cNvSpPr>
              <a:spLocks noChangeArrowheads="1"/>
            </p:cNvSpPr>
            <p:nvPr/>
          </p:nvSpPr>
          <p:spPr bwMode="auto">
            <a:xfrm>
              <a:off x="628" y="2140"/>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416" name="Oval 185"/>
            <p:cNvSpPr>
              <a:spLocks noChangeArrowheads="1"/>
            </p:cNvSpPr>
            <p:nvPr/>
          </p:nvSpPr>
          <p:spPr bwMode="auto">
            <a:xfrm>
              <a:off x="832" y="2144"/>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417" name="Oval 186"/>
            <p:cNvSpPr>
              <a:spLocks noChangeArrowheads="1"/>
            </p:cNvSpPr>
            <p:nvPr/>
          </p:nvSpPr>
          <p:spPr bwMode="auto">
            <a:xfrm>
              <a:off x="784" y="2188"/>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418" name="Oval 187"/>
            <p:cNvSpPr>
              <a:spLocks noChangeArrowheads="1"/>
            </p:cNvSpPr>
            <p:nvPr/>
          </p:nvSpPr>
          <p:spPr bwMode="auto">
            <a:xfrm>
              <a:off x="744" y="2032"/>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419" name="Oval 188"/>
            <p:cNvSpPr>
              <a:spLocks noChangeArrowheads="1"/>
            </p:cNvSpPr>
            <p:nvPr/>
          </p:nvSpPr>
          <p:spPr bwMode="auto">
            <a:xfrm>
              <a:off x="808" y="2060"/>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420" name="Oval 189"/>
            <p:cNvSpPr>
              <a:spLocks noChangeArrowheads="1"/>
            </p:cNvSpPr>
            <p:nvPr/>
          </p:nvSpPr>
          <p:spPr bwMode="auto">
            <a:xfrm>
              <a:off x="700" y="2156"/>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421" name="Oval 190"/>
            <p:cNvSpPr>
              <a:spLocks noChangeArrowheads="1"/>
            </p:cNvSpPr>
            <p:nvPr/>
          </p:nvSpPr>
          <p:spPr bwMode="auto">
            <a:xfrm>
              <a:off x="700" y="2080"/>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422" name="Oval 191"/>
            <p:cNvSpPr>
              <a:spLocks noChangeArrowheads="1"/>
            </p:cNvSpPr>
            <p:nvPr/>
          </p:nvSpPr>
          <p:spPr bwMode="auto">
            <a:xfrm>
              <a:off x="784" y="2116"/>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grpSp>
      <p:sp>
        <p:nvSpPr>
          <p:cNvPr id="5135" name="AutoShape 192"/>
          <p:cNvSpPr>
            <a:spLocks noChangeArrowheads="1"/>
          </p:cNvSpPr>
          <p:nvPr/>
        </p:nvSpPr>
        <p:spPr bwMode="auto">
          <a:xfrm>
            <a:off x="6161088" y="2292350"/>
            <a:ext cx="658812" cy="609600"/>
          </a:xfrm>
          <a:prstGeom prst="irregularSeal1">
            <a:avLst/>
          </a:prstGeom>
          <a:gradFill rotWithShape="0">
            <a:gsLst>
              <a:gs pos="0">
                <a:srgbClr val="FFFFFF"/>
              </a:gs>
              <a:gs pos="100000">
                <a:srgbClr val="FFFF00"/>
              </a:gs>
            </a:gsLst>
            <a:path path="shape">
              <a:fillToRect l="50000" t="50000" r="50000" b="50000"/>
            </a:path>
          </a:gradFill>
          <a:ln w="9525">
            <a:solidFill>
              <a:schemeClr val="tx1"/>
            </a:solidFill>
            <a:miter lim="800000"/>
            <a:headEnd/>
            <a:tailEnd/>
          </a:ln>
        </p:spPr>
        <p:txBody>
          <a:bodyPr wrap="none" anchor="ctr"/>
          <a:lstStyle/>
          <a:p>
            <a:pPr algn="ctr"/>
            <a:endParaRPr lang="ja-JP" altLang="en-US" sz="1200">
              <a:latin typeface="Calibri" pitchFamily="34" charset="0"/>
            </a:endParaRPr>
          </a:p>
        </p:txBody>
      </p:sp>
      <p:grpSp>
        <p:nvGrpSpPr>
          <p:cNvPr id="5136" name="Group 193"/>
          <p:cNvGrpSpPr>
            <a:grpSpLocks/>
          </p:cNvGrpSpPr>
          <p:nvPr/>
        </p:nvGrpSpPr>
        <p:grpSpPr bwMode="auto">
          <a:xfrm>
            <a:off x="6205538" y="2632075"/>
            <a:ext cx="376237" cy="350838"/>
            <a:chOff x="2324" y="1936"/>
            <a:chExt cx="392" cy="396"/>
          </a:xfrm>
        </p:grpSpPr>
        <p:sp>
          <p:nvSpPr>
            <p:cNvPr id="5332" name="Oval 194"/>
            <p:cNvSpPr>
              <a:spLocks noChangeArrowheads="1"/>
            </p:cNvSpPr>
            <p:nvPr/>
          </p:nvSpPr>
          <p:spPr bwMode="auto">
            <a:xfrm>
              <a:off x="2392" y="2016"/>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333" name="Oval 195"/>
            <p:cNvSpPr>
              <a:spLocks noChangeArrowheads="1"/>
            </p:cNvSpPr>
            <p:nvPr/>
          </p:nvSpPr>
          <p:spPr bwMode="auto">
            <a:xfrm>
              <a:off x="2390" y="2198"/>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334" name="Oval 196"/>
            <p:cNvSpPr>
              <a:spLocks noChangeArrowheads="1"/>
            </p:cNvSpPr>
            <p:nvPr/>
          </p:nvSpPr>
          <p:spPr bwMode="auto">
            <a:xfrm>
              <a:off x="2356" y="1976"/>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335" name="Oval 197"/>
            <p:cNvSpPr>
              <a:spLocks noChangeArrowheads="1"/>
            </p:cNvSpPr>
            <p:nvPr/>
          </p:nvSpPr>
          <p:spPr bwMode="auto">
            <a:xfrm>
              <a:off x="2472" y="1940"/>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336" name="Oval 198"/>
            <p:cNvSpPr>
              <a:spLocks noChangeArrowheads="1"/>
            </p:cNvSpPr>
            <p:nvPr/>
          </p:nvSpPr>
          <p:spPr bwMode="auto">
            <a:xfrm>
              <a:off x="2596" y="1984"/>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337" name="Oval 199"/>
            <p:cNvSpPr>
              <a:spLocks noChangeArrowheads="1"/>
            </p:cNvSpPr>
            <p:nvPr/>
          </p:nvSpPr>
          <p:spPr bwMode="auto">
            <a:xfrm>
              <a:off x="2556" y="2216"/>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338" name="Oval 200"/>
            <p:cNvSpPr>
              <a:spLocks noChangeArrowheads="1"/>
            </p:cNvSpPr>
            <p:nvPr/>
          </p:nvSpPr>
          <p:spPr bwMode="auto">
            <a:xfrm>
              <a:off x="2524" y="1952"/>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339" name="Oval 201"/>
            <p:cNvSpPr>
              <a:spLocks noChangeArrowheads="1"/>
            </p:cNvSpPr>
            <p:nvPr/>
          </p:nvSpPr>
          <p:spPr bwMode="auto">
            <a:xfrm>
              <a:off x="2516" y="2236"/>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340" name="Oval 202"/>
            <p:cNvSpPr>
              <a:spLocks noChangeArrowheads="1"/>
            </p:cNvSpPr>
            <p:nvPr/>
          </p:nvSpPr>
          <p:spPr bwMode="auto">
            <a:xfrm>
              <a:off x="2364" y="2084"/>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341" name="Oval 203"/>
            <p:cNvSpPr>
              <a:spLocks noChangeArrowheads="1"/>
            </p:cNvSpPr>
            <p:nvPr/>
          </p:nvSpPr>
          <p:spPr bwMode="auto">
            <a:xfrm>
              <a:off x="2412" y="1968"/>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342" name="Oval 204"/>
            <p:cNvSpPr>
              <a:spLocks noChangeArrowheads="1"/>
            </p:cNvSpPr>
            <p:nvPr/>
          </p:nvSpPr>
          <p:spPr bwMode="auto">
            <a:xfrm>
              <a:off x="2324" y="2108"/>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343" name="Oval 205"/>
            <p:cNvSpPr>
              <a:spLocks noChangeArrowheads="1"/>
            </p:cNvSpPr>
            <p:nvPr/>
          </p:nvSpPr>
          <p:spPr bwMode="auto">
            <a:xfrm>
              <a:off x="2620" y="2096"/>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344" name="Oval 206"/>
            <p:cNvSpPr>
              <a:spLocks noChangeArrowheads="1"/>
            </p:cNvSpPr>
            <p:nvPr/>
          </p:nvSpPr>
          <p:spPr bwMode="auto">
            <a:xfrm>
              <a:off x="2460" y="2232"/>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345" name="Oval 207"/>
            <p:cNvSpPr>
              <a:spLocks noChangeArrowheads="1"/>
            </p:cNvSpPr>
            <p:nvPr/>
          </p:nvSpPr>
          <p:spPr bwMode="auto">
            <a:xfrm>
              <a:off x="2600" y="2016"/>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346" name="Oval 208"/>
            <p:cNvSpPr>
              <a:spLocks noChangeArrowheads="1"/>
            </p:cNvSpPr>
            <p:nvPr/>
          </p:nvSpPr>
          <p:spPr bwMode="auto">
            <a:xfrm>
              <a:off x="2604" y="2072"/>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347" name="Oval 209"/>
            <p:cNvSpPr>
              <a:spLocks noChangeArrowheads="1"/>
            </p:cNvSpPr>
            <p:nvPr/>
          </p:nvSpPr>
          <p:spPr bwMode="auto">
            <a:xfrm>
              <a:off x="2608" y="2164"/>
              <a:ext cx="92"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348" name="Oval 210"/>
            <p:cNvSpPr>
              <a:spLocks noChangeArrowheads="1"/>
            </p:cNvSpPr>
            <p:nvPr/>
          </p:nvSpPr>
          <p:spPr bwMode="auto">
            <a:xfrm>
              <a:off x="2328" y="2044"/>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349" name="Oval 211"/>
            <p:cNvSpPr>
              <a:spLocks noChangeArrowheads="1"/>
            </p:cNvSpPr>
            <p:nvPr/>
          </p:nvSpPr>
          <p:spPr bwMode="auto">
            <a:xfrm>
              <a:off x="2480" y="1936"/>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350" name="Oval 212"/>
            <p:cNvSpPr>
              <a:spLocks noChangeArrowheads="1"/>
            </p:cNvSpPr>
            <p:nvPr/>
          </p:nvSpPr>
          <p:spPr bwMode="auto">
            <a:xfrm>
              <a:off x="2428" y="1936"/>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351" name="Oval 213"/>
            <p:cNvSpPr>
              <a:spLocks noChangeArrowheads="1"/>
            </p:cNvSpPr>
            <p:nvPr/>
          </p:nvSpPr>
          <p:spPr bwMode="auto">
            <a:xfrm>
              <a:off x="2368" y="2016"/>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352" name="Oval 214"/>
            <p:cNvSpPr>
              <a:spLocks noChangeArrowheads="1"/>
            </p:cNvSpPr>
            <p:nvPr/>
          </p:nvSpPr>
          <p:spPr bwMode="auto">
            <a:xfrm>
              <a:off x="2348" y="2164"/>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353" name="Oval 215"/>
            <p:cNvSpPr>
              <a:spLocks noChangeArrowheads="1"/>
            </p:cNvSpPr>
            <p:nvPr/>
          </p:nvSpPr>
          <p:spPr bwMode="auto">
            <a:xfrm>
              <a:off x="2412" y="1976"/>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354" name="Oval 216"/>
            <p:cNvSpPr>
              <a:spLocks noChangeArrowheads="1"/>
            </p:cNvSpPr>
            <p:nvPr/>
          </p:nvSpPr>
          <p:spPr bwMode="auto">
            <a:xfrm>
              <a:off x="2348" y="2096"/>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355" name="Oval 217"/>
            <p:cNvSpPr>
              <a:spLocks noChangeArrowheads="1"/>
            </p:cNvSpPr>
            <p:nvPr/>
          </p:nvSpPr>
          <p:spPr bwMode="auto">
            <a:xfrm>
              <a:off x="2416" y="2224"/>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356" name="Oval 218"/>
            <p:cNvSpPr>
              <a:spLocks noChangeArrowheads="1"/>
            </p:cNvSpPr>
            <p:nvPr/>
          </p:nvSpPr>
          <p:spPr bwMode="auto">
            <a:xfrm>
              <a:off x="2448" y="2212"/>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357" name="Oval 219"/>
            <p:cNvSpPr>
              <a:spLocks noChangeArrowheads="1"/>
            </p:cNvSpPr>
            <p:nvPr/>
          </p:nvSpPr>
          <p:spPr bwMode="auto">
            <a:xfrm>
              <a:off x="2600" y="2140"/>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358" name="Oval 220"/>
            <p:cNvSpPr>
              <a:spLocks noChangeArrowheads="1"/>
            </p:cNvSpPr>
            <p:nvPr/>
          </p:nvSpPr>
          <p:spPr bwMode="auto">
            <a:xfrm>
              <a:off x="2488" y="1972"/>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359" name="Oval 221"/>
            <p:cNvSpPr>
              <a:spLocks noChangeArrowheads="1"/>
            </p:cNvSpPr>
            <p:nvPr/>
          </p:nvSpPr>
          <p:spPr bwMode="auto">
            <a:xfrm>
              <a:off x="2456" y="2000"/>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360" name="Oval 222"/>
            <p:cNvSpPr>
              <a:spLocks noChangeArrowheads="1"/>
            </p:cNvSpPr>
            <p:nvPr/>
          </p:nvSpPr>
          <p:spPr bwMode="auto">
            <a:xfrm>
              <a:off x="2420" y="2056"/>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361" name="Oval 223"/>
            <p:cNvSpPr>
              <a:spLocks noChangeArrowheads="1"/>
            </p:cNvSpPr>
            <p:nvPr/>
          </p:nvSpPr>
          <p:spPr bwMode="auto">
            <a:xfrm>
              <a:off x="2508" y="2216"/>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362" name="Oval 224"/>
            <p:cNvSpPr>
              <a:spLocks noChangeArrowheads="1"/>
            </p:cNvSpPr>
            <p:nvPr/>
          </p:nvSpPr>
          <p:spPr bwMode="auto">
            <a:xfrm>
              <a:off x="2416" y="2140"/>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363" name="Oval 225"/>
            <p:cNvSpPr>
              <a:spLocks noChangeArrowheads="1"/>
            </p:cNvSpPr>
            <p:nvPr/>
          </p:nvSpPr>
          <p:spPr bwMode="auto">
            <a:xfrm>
              <a:off x="2560" y="2116"/>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364" name="Oval 226"/>
            <p:cNvSpPr>
              <a:spLocks noChangeArrowheads="1"/>
            </p:cNvSpPr>
            <p:nvPr/>
          </p:nvSpPr>
          <p:spPr bwMode="auto">
            <a:xfrm>
              <a:off x="2548" y="2012"/>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365" name="Oval 227"/>
            <p:cNvSpPr>
              <a:spLocks noChangeArrowheads="1"/>
            </p:cNvSpPr>
            <p:nvPr/>
          </p:nvSpPr>
          <p:spPr bwMode="auto">
            <a:xfrm>
              <a:off x="2488" y="2156"/>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366" name="Oval 228"/>
            <p:cNvSpPr>
              <a:spLocks noChangeArrowheads="1"/>
            </p:cNvSpPr>
            <p:nvPr/>
          </p:nvSpPr>
          <p:spPr bwMode="auto">
            <a:xfrm>
              <a:off x="2452" y="2076"/>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367" name="Oval 229"/>
            <p:cNvSpPr>
              <a:spLocks noChangeArrowheads="1"/>
            </p:cNvSpPr>
            <p:nvPr/>
          </p:nvSpPr>
          <p:spPr bwMode="auto">
            <a:xfrm>
              <a:off x="2504" y="2068"/>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grpSp>
      <p:grpSp>
        <p:nvGrpSpPr>
          <p:cNvPr id="5137" name="Group 230"/>
          <p:cNvGrpSpPr>
            <a:grpSpLocks/>
          </p:cNvGrpSpPr>
          <p:nvPr/>
        </p:nvGrpSpPr>
        <p:grpSpPr bwMode="auto">
          <a:xfrm>
            <a:off x="6421438" y="2216150"/>
            <a:ext cx="300037" cy="274638"/>
            <a:chOff x="2431" y="1650"/>
            <a:chExt cx="311" cy="310"/>
          </a:xfrm>
        </p:grpSpPr>
        <p:sp>
          <p:nvSpPr>
            <p:cNvPr id="5309" name="Oval 231"/>
            <p:cNvSpPr>
              <a:spLocks noChangeArrowheads="1"/>
            </p:cNvSpPr>
            <p:nvPr/>
          </p:nvSpPr>
          <p:spPr bwMode="auto">
            <a:xfrm>
              <a:off x="2646" y="1728"/>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310" name="Oval 232"/>
            <p:cNvSpPr>
              <a:spLocks noChangeArrowheads="1"/>
            </p:cNvSpPr>
            <p:nvPr/>
          </p:nvSpPr>
          <p:spPr bwMode="auto">
            <a:xfrm>
              <a:off x="2467" y="1847"/>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311" name="Oval 233"/>
            <p:cNvSpPr>
              <a:spLocks noChangeArrowheads="1"/>
            </p:cNvSpPr>
            <p:nvPr/>
          </p:nvSpPr>
          <p:spPr bwMode="auto">
            <a:xfrm>
              <a:off x="2585" y="1650"/>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312" name="Oval 234"/>
            <p:cNvSpPr>
              <a:spLocks noChangeArrowheads="1"/>
            </p:cNvSpPr>
            <p:nvPr/>
          </p:nvSpPr>
          <p:spPr bwMode="auto">
            <a:xfrm>
              <a:off x="2447" y="1696"/>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313" name="Oval 235"/>
            <p:cNvSpPr>
              <a:spLocks noChangeArrowheads="1"/>
            </p:cNvSpPr>
            <p:nvPr/>
          </p:nvSpPr>
          <p:spPr bwMode="auto">
            <a:xfrm>
              <a:off x="2547" y="1864"/>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314" name="Oval 236"/>
            <p:cNvSpPr>
              <a:spLocks noChangeArrowheads="1"/>
            </p:cNvSpPr>
            <p:nvPr/>
          </p:nvSpPr>
          <p:spPr bwMode="auto">
            <a:xfrm>
              <a:off x="2431" y="1772"/>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315" name="Oval 237"/>
            <p:cNvSpPr>
              <a:spLocks noChangeArrowheads="1"/>
            </p:cNvSpPr>
            <p:nvPr/>
          </p:nvSpPr>
          <p:spPr bwMode="auto">
            <a:xfrm>
              <a:off x="2493" y="1658"/>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316" name="Oval 238"/>
            <p:cNvSpPr>
              <a:spLocks noChangeArrowheads="1"/>
            </p:cNvSpPr>
            <p:nvPr/>
          </p:nvSpPr>
          <p:spPr bwMode="auto">
            <a:xfrm>
              <a:off x="2612" y="1680"/>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317" name="Oval 239"/>
            <p:cNvSpPr>
              <a:spLocks noChangeArrowheads="1"/>
            </p:cNvSpPr>
            <p:nvPr/>
          </p:nvSpPr>
          <p:spPr bwMode="auto">
            <a:xfrm>
              <a:off x="2641" y="1791"/>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318" name="Oval 240"/>
            <p:cNvSpPr>
              <a:spLocks noChangeArrowheads="1"/>
            </p:cNvSpPr>
            <p:nvPr/>
          </p:nvSpPr>
          <p:spPr bwMode="auto">
            <a:xfrm>
              <a:off x="2532" y="1657"/>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319" name="Oval 241"/>
            <p:cNvSpPr>
              <a:spLocks noChangeArrowheads="1"/>
            </p:cNvSpPr>
            <p:nvPr/>
          </p:nvSpPr>
          <p:spPr bwMode="auto">
            <a:xfrm>
              <a:off x="2604" y="1776"/>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320" name="Oval 242"/>
            <p:cNvSpPr>
              <a:spLocks noChangeArrowheads="1"/>
            </p:cNvSpPr>
            <p:nvPr/>
          </p:nvSpPr>
          <p:spPr bwMode="auto">
            <a:xfrm>
              <a:off x="2508" y="1732"/>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321" name="Oval 243"/>
            <p:cNvSpPr>
              <a:spLocks noChangeArrowheads="1"/>
            </p:cNvSpPr>
            <p:nvPr/>
          </p:nvSpPr>
          <p:spPr bwMode="auto">
            <a:xfrm>
              <a:off x="2626" y="1840"/>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322" name="Oval 244"/>
            <p:cNvSpPr>
              <a:spLocks noChangeArrowheads="1"/>
            </p:cNvSpPr>
            <p:nvPr/>
          </p:nvSpPr>
          <p:spPr bwMode="auto">
            <a:xfrm>
              <a:off x="2448" y="1744"/>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323" name="Oval 245"/>
            <p:cNvSpPr>
              <a:spLocks noChangeArrowheads="1"/>
            </p:cNvSpPr>
            <p:nvPr/>
          </p:nvSpPr>
          <p:spPr bwMode="auto">
            <a:xfrm>
              <a:off x="2600" y="1816"/>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324" name="Oval 246"/>
            <p:cNvSpPr>
              <a:spLocks noChangeArrowheads="1"/>
            </p:cNvSpPr>
            <p:nvPr/>
          </p:nvSpPr>
          <p:spPr bwMode="auto">
            <a:xfrm>
              <a:off x="2555" y="1841"/>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325" name="Oval 247"/>
            <p:cNvSpPr>
              <a:spLocks noChangeArrowheads="1"/>
            </p:cNvSpPr>
            <p:nvPr/>
          </p:nvSpPr>
          <p:spPr bwMode="auto">
            <a:xfrm>
              <a:off x="2496" y="1696"/>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326" name="Oval 248"/>
            <p:cNvSpPr>
              <a:spLocks noChangeArrowheads="1"/>
            </p:cNvSpPr>
            <p:nvPr/>
          </p:nvSpPr>
          <p:spPr bwMode="auto">
            <a:xfrm>
              <a:off x="2508" y="1847"/>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327" name="Oval 249"/>
            <p:cNvSpPr>
              <a:spLocks noChangeArrowheads="1"/>
            </p:cNvSpPr>
            <p:nvPr/>
          </p:nvSpPr>
          <p:spPr bwMode="auto">
            <a:xfrm>
              <a:off x="2478" y="1809"/>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328" name="Oval 250"/>
            <p:cNvSpPr>
              <a:spLocks noChangeArrowheads="1"/>
            </p:cNvSpPr>
            <p:nvPr/>
          </p:nvSpPr>
          <p:spPr bwMode="auto">
            <a:xfrm>
              <a:off x="2565" y="1798"/>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329" name="Oval 251"/>
            <p:cNvSpPr>
              <a:spLocks noChangeArrowheads="1"/>
            </p:cNvSpPr>
            <p:nvPr/>
          </p:nvSpPr>
          <p:spPr bwMode="auto">
            <a:xfrm>
              <a:off x="2616" y="1745"/>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330" name="Oval 252"/>
            <p:cNvSpPr>
              <a:spLocks noChangeArrowheads="1"/>
            </p:cNvSpPr>
            <p:nvPr/>
          </p:nvSpPr>
          <p:spPr bwMode="auto">
            <a:xfrm>
              <a:off x="2499" y="1766"/>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331" name="Oval 253"/>
            <p:cNvSpPr>
              <a:spLocks noChangeArrowheads="1"/>
            </p:cNvSpPr>
            <p:nvPr/>
          </p:nvSpPr>
          <p:spPr bwMode="auto">
            <a:xfrm>
              <a:off x="2546" y="1727"/>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grpSp>
      <p:sp>
        <p:nvSpPr>
          <p:cNvPr id="5138" name="Line 254"/>
          <p:cNvSpPr>
            <a:spLocks noChangeShapeType="1"/>
          </p:cNvSpPr>
          <p:nvPr/>
        </p:nvSpPr>
        <p:spPr bwMode="auto">
          <a:xfrm flipH="1" flipV="1">
            <a:off x="6919913" y="2333625"/>
            <a:ext cx="49212" cy="7938"/>
          </a:xfrm>
          <a:prstGeom prst="line">
            <a:avLst/>
          </a:prstGeom>
          <a:noFill/>
          <a:ln w="14288">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50" name="Oval 255"/>
          <p:cNvSpPr>
            <a:spLocks noChangeArrowheads="1"/>
          </p:cNvSpPr>
          <p:nvPr/>
        </p:nvSpPr>
        <p:spPr bwMode="auto">
          <a:xfrm rot="13973361">
            <a:off x="8040688" y="2343150"/>
            <a:ext cx="71438" cy="77787"/>
          </a:xfrm>
          <a:prstGeom prst="ellipse">
            <a:avLst/>
          </a:prstGeom>
          <a:gradFill rotWithShape="1">
            <a:gsLst>
              <a:gs pos="0">
                <a:schemeClr val="bg2">
                  <a:gamma/>
                  <a:tint val="47451"/>
                  <a:invGamma/>
                </a:schemeClr>
              </a:gs>
              <a:gs pos="100000">
                <a:schemeClr val="bg2"/>
              </a:gs>
            </a:gsLst>
            <a:lin ang="2700000" scaled="1"/>
          </a:gradFill>
          <a:ln w="9525">
            <a:solidFill>
              <a:schemeClr val="tx1"/>
            </a:solidFill>
            <a:round/>
            <a:headEnd/>
            <a:tailEnd/>
          </a:ln>
          <a:effectLst/>
        </p:spPr>
        <p:txBody>
          <a:bodyPr wrap="none" anchor="ctr"/>
          <a:lstStyle/>
          <a:p>
            <a:pPr fontAlgn="auto">
              <a:spcBef>
                <a:spcPts val="0"/>
              </a:spcBef>
              <a:spcAft>
                <a:spcPts val="0"/>
              </a:spcAft>
              <a:defRPr/>
            </a:pPr>
            <a:endParaRPr lang="ja-JP" altLang="en-US">
              <a:latin typeface="+mn-lt"/>
              <a:ea typeface="+mn-ea"/>
            </a:endParaRPr>
          </a:p>
        </p:txBody>
      </p:sp>
      <p:sp>
        <p:nvSpPr>
          <p:cNvPr id="5140" name="AutoShape 256"/>
          <p:cNvSpPr>
            <a:spLocks noChangeArrowheads="1"/>
          </p:cNvSpPr>
          <p:nvPr/>
        </p:nvSpPr>
        <p:spPr bwMode="auto">
          <a:xfrm rot="-2700000">
            <a:off x="7847013" y="2020888"/>
            <a:ext cx="65087" cy="373062"/>
          </a:xfrm>
          <a:prstGeom prst="triangle">
            <a:avLst>
              <a:gd name="adj" fmla="val 50000"/>
            </a:avLst>
          </a:prstGeom>
          <a:solidFill>
            <a:schemeClr val="bg1"/>
          </a:solidFill>
          <a:ln w="9525">
            <a:solidFill>
              <a:schemeClr val="tx1"/>
            </a:solidFill>
            <a:miter lim="800000"/>
            <a:headEnd/>
            <a:tailEnd/>
          </a:ln>
        </p:spPr>
        <p:txBody>
          <a:bodyPr wrap="none" anchor="ctr"/>
          <a:lstStyle/>
          <a:p>
            <a:endParaRPr lang="ja-JP" altLang="en-US">
              <a:latin typeface="Calibri" pitchFamily="34" charset="0"/>
            </a:endParaRPr>
          </a:p>
        </p:txBody>
      </p:sp>
      <p:sp>
        <p:nvSpPr>
          <p:cNvPr id="252" name="Oval 257"/>
          <p:cNvSpPr>
            <a:spLocks noChangeArrowheads="1"/>
          </p:cNvSpPr>
          <p:nvPr/>
        </p:nvSpPr>
        <p:spPr bwMode="auto">
          <a:xfrm rot="14714682">
            <a:off x="7847013" y="2341563"/>
            <a:ext cx="71437" cy="77787"/>
          </a:xfrm>
          <a:prstGeom prst="ellipse">
            <a:avLst/>
          </a:prstGeom>
          <a:gradFill rotWithShape="1">
            <a:gsLst>
              <a:gs pos="0">
                <a:schemeClr val="bg2">
                  <a:gamma/>
                  <a:tint val="47451"/>
                  <a:invGamma/>
                </a:schemeClr>
              </a:gs>
              <a:gs pos="100000">
                <a:schemeClr val="bg2"/>
              </a:gs>
            </a:gsLst>
            <a:lin ang="2700000" scaled="1"/>
          </a:gradFill>
          <a:ln w="9525">
            <a:solidFill>
              <a:schemeClr val="tx1"/>
            </a:solidFill>
            <a:round/>
            <a:headEnd/>
            <a:tailEnd/>
          </a:ln>
          <a:effectLst/>
        </p:spPr>
        <p:txBody>
          <a:bodyPr wrap="none" anchor="ctr"/>
          <a:lstStyle/>
          <a:p>
            <a:pPr fontAlgn="auto">
              <a:spcBef>
                <a:spcPts val="0"/>
              </a:spcBef>
              <a:spcAft>
                <a:spcPts val="0"/>
              </a:spcAft>
              <a:defRPr/>
            </a:pPr>
            <a:endParaRPr lang="ja-JP" altLang="en-US">
              <a:latin typeface="+mn-lt"/>
              <a:ea typeface="+mn-ea"/>
            </a:endParaRPr>
          </a:p>
        </p:txBody>
      </p:sp>
      <p:sp>
        <p:nvSpPr>
          <p:cNvPr id="5142" name="Text Box 258"/>
          <p:cNvSpPr txBox="1">
            <a:spLocks noChangeArrowheads="1"/>
          </p:cNvSpPr>
          <p:nvPr/>
        </p:nvSpPr>
        <p:spPr bwMode="auto">
          <a:xfrm>
            <a:off x="4859338" y="1268413"/>
            <a:ext cx="2246312" cy="430212"/>
          </a:xfrm>
          <a:prstGeom prst="rect">
            <a:avLst/>
          </a:prstGeom>
          <a:noFill/>
          <a:ln w="9525">
            <a:solidFill>
              <a:srgbClr val="863907"/>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400" b="1">
                <a:latin typeface="Calibri" pitchFamily="34" charset="0"/>
              </a:rPr>
              <a:t> Make use of fission chain reaction in subcritical state</a:t>
            </a:r>
            <a:endParaRPr lang="ja-JP" altLang="en-US" sz="1400" b="1">
              <a:latin typeface="Calibri" pitchFamily="34" charset="0"/>
            </a:endParaRPr>
          </a:p>
        </p:txBody>
      </p:sp>
      <p:sp>
        <p:nvSpPr>
          <p:cNvPr id="5143" name="AutoShape 259"/>
          <p:cNvSpPr>
            <a:spLocks noChangeArrowheads="1"/>
          </p:cNvSpPr>
          <p:nvPr/>
        </p:nvSpPr>
        <p:spPr bwMode="auto">
          <a:xfrm rot="-1810411">
            <a:off x="7766050" y="2119313"/>
            <a:ext cx="65088" cy="222250"/>
          </a:xfrm>
          <a:prstGeom prst="triangle">
            <a:avLst>
              <a:gd name="adj" fmla="val 50000"/>
            </a:avLst>
          </a:prstGeom>
          <a:solidFill>
            <a:schemeClr val="bg1"/>
          </a:solidFill>
          <a:ln w="9525">
            <a:solidFill>
              <a:schemeClr val="tx1"/>
            </a:solidFill>
            <a:miter lim="800000"/>
            <a:headEnd/>
            <a:tailEnd/>
          </a:ln>
        </p:spPr>
        <p:txBody>
          <a:bodyPr wrap="none" anchor="ctr"/>
          <a:lstStyle/>
          <a:p>
            <a:endParaRPr lang="ja-JP" altLang="en-US">
              <a:latin typeface="Calibri" pitchFamily="34" charset="0"/>
            </a:endParaRPr>
          </a:p>
        </p:txBody>
      </p:sp>
      <p:grpSp>
        <p:nvGrpSpPr>
          <p:cNvPr id="5144" name="Group 260"/>
          <p:cNvGrpSpPr>
            <a:grpSpLocks/>
          </p:cNvGrpSpPr>
          <p:nvPr/>
        </p:nvGrpSpPr>
        <p:grpSpPr bwMode="auto">
          <a:xfrm rot="-9000000">
            <a:off x="6848475" y="2386013"/>
            <a:ext cx="155575" cy="142875"/>
            <a:chOff x="2541" y="2379"/>
            <a:chExt cx="195" cy="193"/>
          </a:xfrm>
        </p:grpSpPr>
        <p:sp>
          <p:nvSpPr>
            <p:cNvPr id="5304" name="Oval 261"/>
            <p:cNvSpPr>
              <a:spLocks noChangeArrowheads="1"/>
            </p:cNvSpPr>
            <p:nvPr/>
          </p:nvSpPr>
          <p:spPr bwMode="auto">
            <a:xfrm>
              <a:off x="2541" y="2476"/>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grpSp>
          <p:nvGrpSpPr>
            <p:cNvPr id="5305" name="Group 262"/>
            <p:cNvGrpSpPr>
              <a:grpSpLocks/>
            </p:cNvGrpSpPr>
            <p:nvPr/>
          </p:nvGrpSpPr>
          <p:grpSpPr bwMode="auto">
            <a:xfrm>
              <a:off x="2619" y="2379"/>
              <a:ext cx="117" cy="111"/>
              <a:chOff x="2529" y="2247"/>
              <a:chExt cx="117" cy="111"/>
            </a:xfrm>
          </p:grpSpPr>
          <p:sp>
            <p:nvSpPr>
              <p:cNvPr id="5306" name="Line 263"/>
              <p:cNvSpPr>
                <a:spLocks noChangeShapeType="1"/>
              </p:cNvSpPr>
              <p:nvPr/>
            </p:nvSpPr>
            <p:spPr bwMode="auto">
              <a:xfrm flipV="1">
                <a:off x="2529" y="2247"/>
                <a:ext cx="84" cy="84"/>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307" name="Line 264"/>
              <p:cNvSpPr>
                <a:spLocks noChangeShapeType="1"/>
              </p:cNvSpPr>
              <p:nvPr/>
            </p:nvSpPr>
            <p:spPr bwMode="auto">
              <a:xfrm flipV="1">
                <a:off x="2562" y="2274"/>
                <a:ext cx="84" cy="84"/>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308" name="Line 265"/>
              <p:cNvSpPr>
                <a:spLocks noChangeShapeType="1"/>
              </p:cNvSpPr>
              <p:nvPr/>
            </p:nvSpPr>
            <p:spPr bwMode="auto">
              <a:xfrm flipV="1">
                <a:off x="2550" y="2273"/>
                <a:ext cx="69" cy="69"/>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grpSp>
        <p:nvGrpSpPr>
          <p:cNvPr id="5145" name="Group 266"/>
          <p:cNvGrpSpPr>
            <a:grpSpLocks/>
          </p:cNvGrpSpPr>
          <p:nvPr/>
        </p:nvGrpSpPr>
        <p:grpSpPr bwMode="auto">
          <a:xfrm rot="900000">
            <a:off x="6013450" y="2608263"/>
            <a:ext cx="157163" cy="142875"/>
            <a:chOff x="2541" y="2379"/>
            <a:chExt cx="195" cy="193"/>
          </a:xfrm>
        </p:grpSpPr>
        <p:sp>
          <p:nvSpPr>
            <p:cNvPr id="5299" name="Oval 267"/>
            <p:cNvSpPr>
              <a:spLocks noChangeArrowheads="1"/>
            </p:cNvSpPr>
            <p:nvPr/>
          </p:nvSpPr>
          <p:spPr bwMode="auto">
            <a:xfrm>
              <a:off x="2541" y="2476"/>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grpSp>
          <p:nvGrpSpPr>
            <p:cNvPr id="5300" name="Group 268"/>
            <p:cNvGrpSpPr>
              <a:grpSpLocks/>
            </p:cNvGrpSpPr>
            <p:nvPr/>
          </p:nvGrpSpPr>
          <p:grpSpPr bwMode="auto">
            <a:xfrm>
              <a:off x="2619" y="2379"/>
              <a:ext cx="117" cy="111"/>
              <a:chOff x="2529" y="2247"/>
              <a:chExt cx="117" cy="111"/>
            </a:xfrm>
          </p:grpSpPr>
          <p:sp>
            <p:nvSpPr>
              <p:cNvPr id="5301" name="Line 269"/>
              <p:cNvSpPr>
                <a:spLocks noChangeShapeType="1"/>
              </p:cNvSpPr>
              <p:nvPr/>
            </p:nvSpPr>
            <p:spPr bwMode="auto">
              <a:xfrm flipV="1">
                <a:off x="2529" y="2247"/>
                <a:ext cx="84" cy="84"/>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302" name="Line 270"/>
              <p:cNvSpPr>
                <a:spLocks noChangeShapeType="1"/>
              </p:cNvSpPr>
              <p:nvPr/>
            </p:nvSpPr>
            <p:spPr bwMode="auto">
              <a:xfrm flipV="1">
                <a:off x="2562" y="2274"/>
                <a:ext cx="84" cy="84"/>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303" name="Line 271"/>
              <p:cNvSpPr>
                <a:spLocks noChangeShapeType="1"/>
              </p:cNvSpPr>
              <p:nvPr/>
            </p:nvSpPr>
            <p:spPr bwMode="auto">
              <a:xfrm flipV="1">
                <a:off x="2550" y="2273"/>
                <a:ext cx="69" cy="69"/>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grpSp>
        <p:nvGrpSpPr>
          <p:cNvPr id="5146" name="Group 272"/>
          <p:cNvGrpSpPr>
            <a:grpSpLocks/>
          </p:cNvGrpSpPr>
          <p:nvPr/>
        </p:nvGrpSpPr>
        <p:grpSpPr bwMode="auto">
          <a:xfrm rot="5400000">
            <a:off x="6211887" y="2259013"/>
            <a:ext cx="144463" cy="153988"/>
            <a:chOff x="2541" y="2379"/>
            <a:chExt cx="195" cy="193"/>
          </a:xfrm>
        </p:grpSpPr>
        <p:sp>
          <p:nvSpPr>
            <p:cNvPr id="5294" name="Oval 273"/>
            <p:cNvSpPr>
              <a:spLocks noChangeArrowheads="1"/>
            </p:cNvSpPr>
            <p:nvPr/>
          </p:nvSpPr>
          <p:spPr bwMode="auto">
            <a:xfrm>
              <a:off x="2541" y="2476"/>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grpSp>
          <p:nvGrpSpPr>
            <p:cNvPr id="5295" name="Group 274"/>
            <p:cNvGrpSpPr>
              <a:grpSpLocks/>
            </p:cNvGrpSpPr>
            <p:nvPr/>
          </p:nvGrpSpPr>
          <p:grpSpPr bwMode="auto">
            <a:xfrm>
              <a:off x="2619" y="2379"/>
              <a:ext cx="117" cy="111"/>
              <a:chOff x="2529" y="2247"/>
              <a:chExt cx="117" cy="111"/>
            </a:xfrm>
          </p:grpSpPr>
          <p:sp>
            <p:nvSpPr>
              <p:cNvPr id="5296" name="Line 275"/>
              <p:cNvSpPr>
                <a:spLocks noChangeShapeType="1"/>
              </p:cNvSpPr>
              <p:nvPr/>
            </p:nvSpPr>
            <p:spPr bwMode="auto">
              <a:xfrm flipV="1">
                <a:off x="2529" y="2247"/>
                <a:ext cx="84" cy="84"/>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297" name="Line 276"/>
              <p:cNvSpPr>
                <a:spLocks noChangeShapeType="1"/>
              </p:cNvSpPr>
              <p:nvPr/>
            </p:nvSpPr>
            <p:spPr bwMode="auto">
              <a:xfrm flipV="1">
                <a:off x="2562" y="2274"/>
                <a:ext cx="84" cy="84"/>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298" name="Line 277"/>
              <p:cNvSpPr>
                <a:spLocks noChangeShapeType="1"/>
              </p:cNvSpPr>
              <p:nvPr/>
            </p:nvSpPr>
            <p:spPr bwMode="auto">
              <a:xfrm flipV="1">
                <a:off x="2550" y="2273"/>
                <a:ext cx="69" cy="69"/>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sp>
        <p:nvSpPr>
          <p:cNvPr id="5147" name="Text Box 278"/>
          <p:cNvSpPr txBox="1">
            <a:spLocks noChangeArrowheads="1"/>
          </p:cNvSpPr>
          <p:nvPr/>
        </p:nvSpPr>
        <p:spPr bwMode="auto">
          <a:xfrm>
            <a:off x="4824413" y="1922463"/>
            <a:ext cx="9874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200" b="1">
                <a:latin typeface="Calibri" pitchFamily="34" charset="0"/>
              </a:rPr>
              <a:t>Fission neutron</a:t>
            </a:r>
            <a:endParaRPr lang="ja-JP" altLang="en-US" sz="1200" b="1">
              <a:latin typeface="Calibri" pitchFamily="34" charset="0"/>
            </a:endParaRPr>
          </a:p>
        </p:txBody>
      </p:sp>
      <p:sp>
        <p:nvSpPr>
          <p:cNvPr id="5148" name="Line 279"/>
          <p:cNvSpPr>
            <a:spLocks noChangeShapeType="1"/>
          </p:cNvSpPr>
          <p:nvPr/>
        </p:nvSpPr>
        <p:spPr bwMode="auto">
          <a:xfrm>
            <a:off x="5262563" y="2111375"/>
            <a:ext cx="19050" cy="17621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ja-JP" altLang="en-US"/>
          </a:p>
        </p:txBody>
      </p:sp>
      <p:sp>
        <p:nvSpPr>
          <p:cNvPr id="5149" name="AutoShape 280"/>
          <p:cNvSpPr>
            <a:spLocks noChangeArrowheads="1"/>
          </p:cNvSpPr>
          <p:nvPr/>
        </p:nvSpPr>
        <p:spPr bwMode="auto">
          <a:xfrm>
            <a:off x="7375525" y="1241425"/>
            <a:ext cx="333375" cy="481013"/>
          </a:xfrm>
          <a:prstGeom prst="downArrow">
            <a:avLst>
              <a:gd name="adj1" fmla="val 50000"/>
              <a:gd name="adj2" fmla="val 39077"/>
            </a:avLst>
          </a:prstGeom>
          <a:solidFill>
            <a:schemeClr val="accent2"/>
          </a:solidFill>
          <a:ln w="12700">
            <a:solidFill>
              <a:schemeClr val="tx1"/>
            </a:solidFill>
            <a:miter lim="800000"/>
            <a:headEnd/>
            <a:tailEnd/>
          </a:ln>
        </p:spPr>
        <p:txBody>
          <a:bodyPr vert="eaVert" wrap="none" anchor="ctr"/>
          <a:lstStyle/>
          <a:p>
            <a:endParaRPr lang="ja-JP" altLang="en-US">
              <a:latin typeface="Calibri" pitchFamily="34" charset="0"/>
            </a:endParaRPr>
          </a:p>
        </p:txBody>
      </p:sp>
      <p:sp>
        <p:nvSpPr>
          <p:cNvPr id="5150" name="Text Box 281"/>
          <p:cNvSpPr txBox="1">
            <a:spLocks noChangeArrowheads="1"/>
          </p:cNvSpPr>
          <p:nvPr/>
        </p:nvSpPr>
        <p:spPr bwMode="auto">
          <a:xfrm>
            <a:off x="5273675" y="793750"/>
            <a:ext cx="30495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600" b="1" u="sng">
                <a:latin typeface="Calibri" pitchFamily="34" charset="0"/>
              </a:rPr>
              <a:t>Principle of transmutation by ADS</a:t>
            </a:r>
            <a:endParaRPr lang="ja-JP" altLang="en-US" sz="1600" b="1" u="sng">
              <a:latin typeface="Calibri" pitchFamily="34" charset="0"/>
            </a:endParaRPr>
          </a:p>
        </p:txBody>
      </p:sp>
      <p:grpSp>
        <p:nvGrpSpPr>
          <p:cNvPr id="5151" name="Group 282"/>
          <p:cNvGrpSpPr>
            <a:grpSpLocks/>
          </p:cNvGrpSpPr>
          <p:nvPr/>
        </p:nvGrpSpPr>
        <p:grpSpPr bwMode="auto">
          <a:xfrm>
            <a:off x="5427663" y="2359025"/>
            <a:ext cx="376237" cy="350838"/>
            <a:chOff x="2324" y="1936"/>
            <a:chExt cx="392" cy="396"/>
          </a:xfrm>
        </p:grpSpPr>
        <p:sp>
          <p:nvSpPr>
            <p:cNvPr id="5258" name="Oval 283"/>
            <p:cNvSpPr>
              <a:spLocks noChangeArrowheads="1"/>
            </p:cNvSpPr>
            <p:nvPr/>
          </p:nvSpPr>
          <p:spPr bwMode="auto">
            <a:xfrm>
              <a:off x="2392" y="2016"/>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259" name="Oval 284"/>
            <p:cNvSpPr>
              <a:spLocks noChangeArrowheads="1"/>
            </p:cNvSpPr>
            <p:nvPr/>
          </p:nvSpPr>
          <p:spPr bwMode="auto">
            <a:xfrm>
              <a:off x="2390" y="2198"/>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260" name="Oval 285"/>
            <p:cNvSpPr>
              <a:spLocks noChangeArrowheads="1"/>
            </p:cNvSpPr>
            <p:nvPr/>
          </p:nvSpPr>
          <p:spPr bwMode="auto">
            <a:xfrm>
              <a:off x="2356" y="1976"/>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261" name="Oval 286"/>
            <p:cNvSpPr>
              <a:spLocks noChangeArrowheads="1"/>
            </p:cNvSpPr>
            <p:nvPr/>
          </p:nvSpPr>
          <p:spPr bwMode="auto">
            <a:xfrm>
              <a:off x="2472" y="1940"/>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262" name="Oval 287"/>
            <p:cNvSpPr>
              <a:spLocks noChangeArrowheads="1"/>
            </p:cNvSpPr>
            <p:nvPr/>
          </p:nvSpPr>
          <p:spPr bwMode="auto">
            <a:xfrm>
              <a:off x="2596" y="1984"/>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263" name="Oval 288"/>
            <p:cNvSpPr>
              <a:spLocks noChangeArrowheads="1"/>
            </p:cNvSpPr>
            <p:nvPr/>
          </p:nvSpPr>
          <p:spPr bwMode="auto">
            <a:xfrm>
              <a:off x="2556" y="2216"/>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264" name="Oval 289"/>
            <p:cNvSpPr>
              <a:spLocks noChangeArrowheads="1"/>
            </p:cNvSpPr>
            <p:nvPr/>
          </p:nvSpPr>
          <p:spPr bwMode="auto">
            <a:xfrm>
              <a:off x="2524" y="1952"/>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265" name="Oval 290"/>
            <p:cNvSpPr>
              <a:spLocks noChangeArrowheads="1"/>
            </p:cNvSpPr>
            <p:nvPr/>
          </p:nvSpPr>
          <p:spPr bwMode="auto">
            <a:xfrm>
              <a:off x="2516" y="2236"/>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266" name="Oval 291"/>
            <p:cNvSpPr>
              <a:spLocks noChangeArrowheads="1"/>
            </p:cNvSpPr>
            <p:nvPr/>
          </p:nvSpPr>
          <p:spPr bwMode="auto">
            <a:xfrm>
              <a:off x="2364" y="2084"/>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267" name="Oval 292"/>
            <p:cNvSpPr>
              <a:spLocks noChangeArrowheads="1"/>
            </p:cNvSpPr>
            <p:nvPr/>
          </p:nvSpPr>
          <p:spPr bwMode="auto">
            <a:xfrm>
              <a:off x="2412" y="1968"/>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268" name="Oval 293"/>
            <p:cNvSpPr>
              <a:spLocks noChangeArrowheads="1"/>
            </p:cNvSpPr>
            <p:nvPr/>
          </p:nvSpPr>
          <p:spPr bwMode="auto">
            <a:xfrm>
              <a:off x="2324" y="2108"/>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269" name="Oval 294"/>
            <p:cNvSpPr>
              <a:spLocks noChangeArrowheads="1"/>
            </p:cNvSpPr>
            <p:nvPr/>
          </p:nvSpPr>
          <p:spPr bwMode="auto">
            <a:xfrm>
              <a:off x="2620" y="2096"/>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270" name="Oval 295"/>
            <p:cNvSpPr>
              <a:spLocks noChangeArrowheads="1"/>
            </p:cNvSpPr>
            <p:nvPr/>
          </p:nvSpPr>
          <p:spPr bwMode="auto">
            <a:xfrm>
              <a:off x="2460" y="2232"/>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271" name="Oval 296"/>
            <p:cNvSpPr>
              <a:spLocks noChangeArrowheads="1"/>
            </p:cNvSpPr>
            <p:nvPr/>
          </p:nvSpPr>
          <p:spPr bwMode="auto">
            <a:xfrm>
              <a:off x="2600" y="2016"/>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272" name="Oval 297"/>
            <p:cNvSpPr>
              <a:spLocks noChangeArrowheads="1"/>
            </p:cNvSpPr>
            <p:nvPr/>
          </p:nvSpPr>
          <p:spPr bwMode="auto">
            <a:xfrm>
              <a:off x="2604" y="2072"/>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273" name="Oval 298"/>
            <p:cNvSpPr>
              <a:spLocks noChangeArrowheads="1"/>
            </p:cNvSpPr>
            <p:nvPr/>
          </p:nvSpPr>
          <p:spPr bwMode="auto">
            <a:xfrm>
              <a:off x="2608" y="2164"/>
              <a:ext cx="92"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274" name="Oval 299"/>
            <p:cNvSpPr>
              <a:spLocks noChangeArrowheads="1"/>
            </p:cNvSpPr>
            <p:nvPr/>
          </p:nvSpPr>
          <p:spPr bwMode="auto">
            <a:xfrm>
              <a:off x="2328" y="2044"/>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275" name="Oval 300"/>
            <p:cNvSpPr>
              <a:spLocks noChangeArrowheads="1"/>
            </p:cNvSpPr>
            <p:nvPr/>
          </p:nvSpPr>
          <p:spPr bwMode="auto">
            <a:xfrm>
              <a:off x="2480" y="1936"/>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276" name="Oval 301"/>
            <p:cNvSpPr>
              <a:spLocks noChangeArrowheads="1"/>
            </p:cNvSpPr>
            <p:nvPr/>
          </p:nvSpPr>
          <p:spPr bwMode="auto">
            <a:xfrm>
              <a:off x="2428" y="1936"/>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277" name="Oval 302"/>
            <p:cNvSpPr>
              <a:spLocks noChangeArrowheads="1"/>
            </p:cNvSpPr>
            <p:nvPr/>
          </p:nvSpPr>
          <p:spPr bwMode="auto">
            <a:xfrm>
              <a:off x="2368" y="2016"/>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278" name="Oval 303"/>
            <p:cNvSpPr>
              <a:spLocks noChangeArrowheads="1"/>
            </p:cNvSpPr>
            <p:nvPr/>
          </p:nvSpPr>
          <p:spPr bwMode="auto">
            <a:xfrm>
              <a:off x="2348" y="2164"/>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279" name="Oval 304"/>
            <p:cNvSpPr>
              <a:spLocks noChangeArrowheads="1"/>
            </p:cNvSpPr>
            <p:nvPr/>
          </p:nvSpPr>
          <p:spPr bwMode="auto">
            <a:xfrm>
              <a:off x="2412" y="1976"/>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280" name="Oval 305"/>
            <p:cNvSpPr>
              <a:spLocks noChangeArrowheads="1"/>
            </p:cNvSpPr>
            <p:nvPr/>
          </p:nvSpPr>
          <p:spPr bwMode="auto">
            <a:xfrm>
              <a:off x="2348" y="2096"/>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281" name="Oval 306"/>
            <p:cNvSpPr>
              <a:spLocks noChangeArrowheads="1"/>
            </p:cNvSpPr>
            <p:nvPr/>
          </p:nvSpPr>
          <p:spPr bwMode="auto">
            <a:xfrm>
              <a:off x="2416" y="2224"/>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282" name="Oval 307"/>
            <p:cNvSpPr>
              <a:spLocks noChangeArrowheads="1"/>
            </p:cNvSpPr>
            <p:nvPr/>
          </p:nvSpPr>
          <p:spPr bwMode="auto">
            <a:xfrm>
              <a:off x="2448" y="2212"/>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283" name="Oval 308"/>
            <p:cNvSpPr>
              <a:spLocks noChangeArrowheads="1"/>
            </p:cNvSpPr>
            <p:nvPr/>
          </p:nvSpPr>
          <p:spPr bwMode="auto">
            <a:xfrm>
              <a:off x="2600" y="2140"/>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284" name="Oval 309"/>
            <p:cNvSpPr>
              <a:spLocks noChangeArrowheads="1"/>
            </p:cNvSpPr>
            <p:nvPr/>
          </p:nvSpPr>
          <p:spPr bwMode="auto">
            <a:xfrm>
              <a:off x="2488" y="1972"/>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285" name="Oval 310"/>
            <p:cNvSpPr>
              <a:spLocks noChangeArrowheads="1"/>
            </p:cNvSpPr>
            <p:nvPr/>
          </p:nvSpPr>
          <p:spPr bwMode="auto">
            <a:xfrm>
              <a:off x="2456" y="2000"/>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286" name="Oval 311"/>
            <p:cNvSpPr>
              <a:spLocks noChangeArrowheads="1"/>
            </p:cNvSpPr>
            <p:nvPr/>
          </p:nvSpPr>
          <p:spPr bwMode="auto">
            <a:xfrm>
              <a:off x="2420" y="2056"/>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287" name="Oval 312"/>
            <p:cNvSpPr>
              <a:spLocks noChangeArrowheads="1"/>
            </p:cNvSpPr>
            <p:nvPr/>
          </p:nvSpPr>
          <p:spPr bwMode="auto">
            <a:xfrm>
              <a:off x="2508" y="2216"/>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288" name="Oval 313"/>
            <p:cNvSpPr>
              <a:spLocks noChangeArrowheads="1"/>
            </p:cNvSpPr>
            <p:nvPr/>
          </p:nvSpPr>
          <p:spPr bwMode="auto">
            <a:xfrm>
              <a:off x="2416" y="2140"/>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289" name="Oval 314"/>
            <p:cNvSpPr>
              <a:spLocks noChangeArrowheads="1"/>
            </p:cNvSpPr>
            <p:nvPr/>
          </p:nvSpPr>
          <p:spPr bwMode="auto">
            <a:xfrm>
              <a:off x="2560" y="2116"/>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290" name="Oval 315"/>
            <p:cNvSpPr>
              <a:spLocks noChangeArrowheads="1"/>
            </p:cNvSpPr>
            <p:nvPr/>
          </p:nvSpPr>
          <p:spPr bwMode="auto">
            <a:xfrm>
              <a:off x="2548" y="2012"/>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291" name="Oval 316"/>
            <p:cNvSpPr>
              <a:spLocks noChangeArrowheads="1"/>
            </p:cNvSpPr>
            <p:nvPr/>
          </p:nvSpPr>
          <p:spPr bwMode="auto">
            <a:xfrm>
              <a:off x="2488" y="2156"/>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292" name="Oval 317"/>
            <p:cNvSpPr>
              <a:spLocks noChangeArrowheads="1"/>
            </p:cNvSpPr>
            <p:nvPr/>
          </p:nvSpPr>
          <p:spPr bwMode="auto">
            <a:xfrm>
              <a:off x="2452" y="2076"/>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293" name="Oval 318"/>
            <p:cNvSpPr>
              <a:spLocks noChangeArrowheads="1"/>
            </p:cNvSpPr>
            <p:nvPr/>
          </p:nvSpPr>
          <p:spPr bwMode="auto">
            <a:xfrm>
              <a:off x="2504" y="2068"/>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grpSp>
      <p:grpSp>
        <p:nvGrpSpPr>
          <p:cNvPr id="5152" name="Group 319"/>
          <p:cNvGrpSpPr>
            <a:grpSpLocks/>
          </p:cNvGrpSpPr>
          <p:nvPr/>
        </p:nvGrpSpPr>
        <p:grpSpPr bwMode="auto">
          <a:xfrm>
            <a:off x="5549900" y="2747963"/>
            <a:ext cx="298450" cy="274637"/>
            <a:chOff x="2431" y="1650"/>
            <a:chExt cx="311" cy="310"/>
          </a:xfrm>
        </p:grpSpPr>
        <p:sp>
          <p:nvSpPr>
            <p:cNvPr id="5235" name="Oval 320"/>
            <p:cNvSpPr>
              <a:spLocks noChangeArrowheads="1"/>
            </p:cNvSpPr>
            <p:nvPr/>
          </p:nvSpPr>
          <p:spPr bwMode="auto">
            <a:xfrm>
              <a:off x="2646" y="1728"/>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236" name="Oval 321"/>
            <p:cNvSpPr>
              <a:spLocks noChangeArrowheads="1"/>
            </p:cNvSpPr>
            <p:nvPr/>
          </p:nvSpPr>
          <p:spPr bwMode="auto">
            <a:xfrm>
              <a:off x="2467" y="1847"/>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237" name="Oval 322"/>
            <p:cNvSpPr>
              <a:spLocks noChangeArrowheads="1"/>
            </p:cNvSpPr>
            <p:nvPr/>
          </p:nvSpPr>
          <p:spPr bwMode="auto">
            <a:xfrm>
              <a:off x="2585" y="1650"/>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238" name="Oval 323"/>
            <p:cNvSpPr>
              <a:spLocks noChangeArrowheads="1"/>
            </p:cNvSpPr>
            <p:nvPr/>
          </p:nvSpPr>
          <p:spPr bwMode="auto">
            <a:xfrm>
              <a:off x="2447" y="1696"/>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239" name="Oval 324"/>
            <p:cNvSpPr>
              <a:spLocks noChangeArrowheads="1"/>
            </p:cNvSpPr>
            <p:nvPr/>
          </p:nvSpPr>
          <p:spPr bwMode="auto">
            <a:xfrm>
              <a:off x="2547" y="1864"/>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240" name="Oval 325"/>
            <p:cNvSpPr>
              <a:spLocks noChangeArrowheads="1"/>
            </p:cNvSpPr>
            <p:nvPr/>
          </p:nvSpPr>
          <p:spPr bwMode="auto">
            <a:xfrm>
              <a:off x="2431" y="1772"/>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241" name="Oval 326"/>
            <p:cNvSpPr>
              <a:spLocks noChangeArrowheads="1"/>
            </p:cNvSpPr>
            <p:nvPr/>
          </p:nvSpPr>
          <p:spPr bwMode="auto">
            <a:xfrm>
              <a:off x="2493" y="1658"/>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242" name="Oval 327"/>
            <p:cNvSpPr>
              <a:spLocks noChangeArrowheads="1"/>
            </p:cNvSpPr>
            <p:nvPr/>
          </p:nvSpPr>
          <p:spPr bwMode="auto">
            <a:xfrm>
              <a:off x="2612" y="1680"/>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243" name="Oval 328"/>
            <p:cNvSpPr>
              <a:spLocks noChangeArrowheads="1"/>
            </p:cNvSpPr>
            <p:nvPr/>
          </p:nvSpPr>
          <p:spPr bwMode="auto">
            <a:xfrm>
              <a:off x="2641" y="1791"/>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244" name="Oval 329"/>
            <p:cNvSpPr>
              <a:spLocks noChangeArrowheads="1"/>
            </p:cNvSpPr>
            <p:nvPr/>
          </p:nvSpPr>
          <p:spPr bwMode="auto">
            <a:xfrm>
              <a:off x="2532" y="1657"/>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245" name="Oval 330"/>
            <p:cNvSpPr>
              <a:spLocks noChangeArrowheads="1"/>
            </p:cNvSpPr>
            <p:nvPr/>
          </p:nvSpPr>
          <p:spPr bwMode="auto">
            <a:xfrm>
              <a:off x="2604" y="1776"/>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246" name="Oval 331"/>
            <p:cNvSpPr>
              <a:spLocks noChangeArrowheads="1"/>
            </p:cNvSpPr>
            <p:nvPr/>
          </p:nvSpPr>
          <p:spPr bwMode="auto">
            <a:xfrm>
              <a:off x="2508" y="1732"/>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247" name="Oval 332"/>
            <p:cNvSpPr>
              <a:spLocks noChangeArrowheads="1"/>
            </p:cNvSpPr>
            <p:nvPr/>
          </p:nvSpPr>
          <p:spPr bwMode="auto">
            <a:xfrm>
              <a:off x="2626" y="1840"/>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248" name="Oval 333"/>
            <p:cNvSpPr>
              <a:spLocks noChangeArrowheads="1"/>
            </p:cNvSpPr>
            <p:nvPr/>
          </p:nvSpPr>
          <p:spPr bwMode="auto">
            <a:xfrm>
              <a:off x="2448" y="1744"/>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249" name="Oval 334"/>
            <p:cNvSpPr>
              <a:spLocks noChangeArrowheads="1"/>
            </p:cNvSpPr>
            <p:nvPr/>
          </p:nvSpPr>
          <p:spPr bwMode="auto">
            <a:xfrm>
              <a:off x="2600" y="1816"/>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250" name="Oval 335"/>
            <p:cNvSpPr>
              <a:spLocks noChangeArrowheads="1"/>
            </p:cNvSpPr>
            <p:nvPr/>
          </p:nvSpPr>
          <p:spPr bwMode="auto">
            <a:xfrm>
              <a:off x="2555" y="1841"/>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251" name="Oval 336"/>
            <p:cNvSpPr>
              <a:spLocks noChangeArrowheads="1"/>
            </p:cNvSpPr>
            <p:nvPr/>
          </p:nvSpPr>
          <p:spPr bwMode="auto">
            <a:xfrm>
              <a:off x="2496" y="1696"/>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252" name="Oval 337"/>
            <p:cNvSpPr>
              <a:spLocks noChangeArrowheads="1"/>
            </p:cNvSpPr>
            <p:nvPr/>
          </p:nvSpPr>
          <p:spPr bwMode="auto">
            <a:xfrm>
              <a:off x="2508" y="1847"/>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253" name="Oval 338"/>
            <p:cNvSpPr>
              <a:spLocks noChangeArrowheads="1"/>
            </p:cNvSpPr>
            <p:nvPr/>
          </p:nvSpPr>
          <p:spPr bwMode="auto">
            <a:xfrm>
              <a:off x="2478" y="1809"/>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254" name="Oval 339"/>
            <p:cNvSpPr>
              <a:spLocks noChangeArrowheads="1"/>
            </p:cNvSpPr>
            <p:nvPr/>
          </p:nvSpPr>
          <p:spPr bwMode="auto">
            <a:xfrm>
              <a:off x="2565" y="1798"/>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255" name="Oval 340"/>
            <p:cNvSpPr>
              <a:spLocks noChangeArrowheads="1"/>
            </p:cNvSpPr>
            <p:nvPr/>
          </p:nvSpPr>
          <p:spPr bwMode="auto">
            <a:xfrm>
              <a:off x="2616" y="1745"/>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256" name="Oval 341"/>
            <p:cNvSpPr>
              <a:spLocks noChangeArrowheads="1"/>
            </p:cNvSpPr>
            <p:nvPr/>
          </p:nvSpPr>
          <p:spPr bwMode="auto">
            <a:xfrm>
              <a:off x="2499" y="1766"/>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257" name="Oval 342"/>
            <p:cNvSpPr>
              <a:spLocks noChangeArrowheads="1"/>
            </p:cNvSpPr>
            <p:nvPr/>
          </p:nvSpPr>
          <p:spPr bwMode="auto">
            <a:xfrm>
              <a:off x="2546" y="1727"/>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grpSp>
      <p:grpSp>
        <p:nvGrpSpPr>
          <p:cNvPr id="5153" name="Group 343"/>
          <p:cNvGrpSpPr>
            <a:grpSpLocks/>
          </p:cNvGrpSpPr>
          <p:nvPr/>
        </p:nvGrpSpPr>
        <p:grpSpPr bwMode="auto">
          <a:xfrm rot="-9000000">
            <a:off x="5930900" y="2492375"/>
            <a:ext cx="157163" cy="142875"/>
            <a:chOff x="2541" y="2379"/>
            <a:chExt cx="195" cy="193"/>
          </a:xfrm>
        </p:grpSpPr>
        <p:sp>
          <p:nvSpPr>
            <p:cNvPr id="5230" name="Oval 344"/>
            <p:cNvSpPr>
              <a:spLocks noChangeArrowheads="1"/>
            </p:cNvSpPr>
            <p:nvPr/>
          </p:nvSpPr>
          <p:spPr bwMode="auto">
            <a:xfrm>
              <a:off x="2541" y="2476"/>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grpSp>
          <p:nvGrpSpPr>
            <p:cNvPr id="5231" name="Group 345"/>
            <p:cNvGrpSpPr>
              <a:grpSpLocks/>
            </p:cNvGrpSpPr>
            <p:nvPr/>
          </p:nvGrpSpPr>
          <p:grpSpPr bwMode="auto">
            <a:xfrm>
              <a:off x="2619" y="2379"/>
              <a:ext cx="117" cy="111"/>
              <a:chOff x="2529" y="2247"/>
              <a:chExt cx="117" cy="111"/>
            </a:xfrm>
          </p:grpSpPr>
          <p:sp>
            <p:nvSpPr>
              <p:cNvPr id="5232" name="Line 346"/>
              <p:cNvSpPr>
                <a:spLocks noChangeShapeType="1"/>
              </p:cNvSpPr>
              <p:nvPr/>
            </p:nvSpPr>
            <p:spPr bwMode="auto">
              <a:xfrm flipV="1">
                <a:off x="2529" y="2247"/>
                <a:ext cx="84" cy="84"/>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233" name="Line 347"/>
              <p:cNvSpPr>
                <a:spLocks noChangeShapeType="1"/>
              </p:cNvSpPr>
              <p:nvPr/>
            </p:nvSpPr>
            <p:spPr bwMode="auto">
              <a:xfrm flipV="1">
                <a:off x="2562" y="2274"/>
                <a:ext cx="84" cy="84"/>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234" name="Line 348"/>
              <p:cNvSpPr>
                <a:spLocks noChangeShapeType="1"/>
              </p:cNvSpPr>
              <p:nvPr/>
            </p:nvSpPr>
            <p:spPr bwMode="auto">
              <a:xfrm flipV="1">
                <a:off x="2550" y="2273"/>
                <a:ext cx="69" cy="69"/>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grpSp>
        <p:nvGrpSpPr>
          <p:cNvPr id="5154" name="Group 349"/>
          <p:cNvGrpSpPr>
            <a:grpSpLocks/>
          </p:cNvGrpSpPr>
          <p:nvPr/>
        </p:nvGrpSpPr>
        <p:grpSpPr bwMode="auto">
          <a:xfrm rot="900000">
            <a:off x="5253038" y="2881313"/>
            <a:ext cx="157162" cy="142875"/>
            <a:chOff x="2541" y="2379"/>
            <a:chExt cx="195" cy="193"/>
          </a:xfrm>
        </p:grpSpPr>
        <p:sp>
          <p:nvSpPr>
            <p:cNvPr id="5225" name="Oval 350"/>
            <p:cNvSpPr>
              <a:spLocks noChangeArrowheads="1"/>
            </p:cNvSpPr>
            <p:nvPr/>
          </p:nvSpPr>
          <p:spPr bwMode="auto">
            <a:xfrm>
              <a:off x="2541" y="2476"/>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grpSp>
          <p:nvGrpSpPr>
            <p:cNvPr id="5226" name="Group 351"/>
            <p:cNvGrpSpPr>
              <a:grpSpLocks/>
            </p:cNvGrpSpPr>
            <p:nvPr/>
          </p:nvGrpSpPr>
          <p:grpSpPr bwMode="auto">
            <a:xfrm>
              <a:off x="2619" y="2379"/>
              <a:ext cx="117" cy="111"/>
              <a:chOff x="2529" y="2247"/>
              <a:chExt cx="117" cy="111"/>
            </a:xfrm>
          </p:grpSpPr>
          <p:sp>
            <p:nvSpPr>
              <p:cNvPr id="5227" name="Line 352"/>
              <p:cNvSpPr>
                <a:spLocks noChangeShapeType="1"/>
              </p:cNvSpPr>
              <p:nvPr/>
            </p:nvSpPr>
            <p:spPr bwMode="auto">
              <a:xfrm flipV="1">
                <a:off x="2529" y="2247"/>
                <a:ext cx="84" cy="84"/>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228" name="Line 353"/>
              <p:cNvSpPr>
                <a:spLocks noChangeShapeType="1"/>
              </p:cNvSpPr>
              <p:nvPr/>
            </p:nvSpPr>
            <p:spPr bwMode="auto">
              <a:xfrm flipV="1">
                <a:off x="2562" y="2274"/>
                <a:ext cx="84" cy="84"/>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229" name="Line 354"/>
              <p:cNvSpPr>
                <a:spLocks noChangeShapeType="1"/>
              </p:cNvSpPr>
              <p:nvPr/>
            </p:nvSpPr>
            <p:spPr bwMode="auto">
              <a:xfrm flipV="1">
                <a:off x="2550" y="2273"/>
                <a:ext cx="69" cy="69"/>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grpSp>
        <p:nvGrpSpPr>
          <p:cNvPr id="5155" name="Group 355"/>
          <p:cNvGrpSpPr>
            <a:grpSpLocks/>
          </p:cNvGrpSpPr>
          <p:nvPr/>
        </p:nvGrpSpPr>
        <p:grpSpPr bwMode="auto">
          <a:xfrm rot="5400000">
            <a:off x="5274470" y="2278856"/>
            <a:ext cx="144462" cy="155575"/>
            <a:chOff x="2541" y="2379"/>
            <a:chExt cx="195" cy="193"/>
          </a:xfrm>
        </p:grpSpPr>
        <p:sp>
          <p:nvSpPr>
            <p:cNvPr id="5220" name="Oval 356"/>
            <p:cNvSpPr>
              <a:spLocks noChangeArrowheads="1"/>
            </p:cNvSpPr>
            <p:nvPr/>
          </p:nvSpPr>
          <p:spPr bwMode="auto">
            <a:xfrm>
              <a:off x="2541" y="2476"/>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grpSp>
          <p:nvGrpSpPr>
            <p:cNvPr id="5221" name="Group 357"/>
            <p:cNvGrpSpPr>
              <a:grpSpLocks/>
            </p:cNvGrpSpPr>
            <p:nvPr/>
          </p:nvGrpSpPr>
          <p:grpSpPr bwMode="auto">
            <a:xfrm>
              <a:off x="2619" y="2379"/>
              <a:ext cx="117" cy="111"/>
              <a:chOff x="2529" y="2247"/>
              <a:chExt cx="117" cy="111"/>
            </a:xfrm>
          </p:grpSpPr>
          <p:sp>
            <p:nvSpPr>
              <p:cNvPr id="5222" name="Line 358"/>
              <p:cNvSpPr>
                <a:spLocks noChangeShapeType="1"/>
              </p:cNvSpPr>
              <p:nvPr/>
            </p:nvSpPr>
            <p:spPr bwMode="auto">
              <a:xfrm flipV="1">
                <a:off x="2529" y="2247"/>
                <a:ext cx="84" cy="84"/>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223" name="Line 359"/>
              <p:cNvSpPr>
                <a:spLocks noChangeShapeType="1"/>
              </p:cNvSpPr>
              <p:nvPr/>
            </p:nvSpPr>
            <p:spPr bwMode="auto">
              <a:xfrm flipV="1">
                <a:off x="2562" y="2274"/>
                <a:ext cx="84" cy="84"/>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5224" name="Line 360"/>
              <p:cNvSpPr>
                <a:spLocks noChangeShapeType="1"/>
              </p:cNvSpPr>
              <p:nvPr/>
            </p:nvSpPr>
            <p:spPr bwMode="auto">
              <a:xfrm flipV="1">
                <a:off x="2550" y="2273"/>
                <a:ext cx="69" cy="69"/>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grpSp>
      <p:grpSp>
        <p:nvGrpSpPr>
          <p:cNvPr id="5156" name="Group 361"/>
          <p:cNvGrpSpPr>
            <a:grpSpLocks/>
          </p:cNvGrpSpPr>
          <p:nvPr/>
        </p:nvGrpSpPr>
        <p:grpSpPr bwMode="auto">
          <a:xfrm>
            <a:off x="8286750" y="2384425"/>
            <a:ext cx="547688" cy="493713"/>
            <a:chOff x="528" y="1900"/>
            <a:chExt cx="516" cy="504"/>
          </a:xfrm>
        </p:grpSpPr>
        <p:sp>
          <p:nvSpPr>
            <p:cNvPr id="5165" name="Oval 362"/>
            <p:cNvSpPr>
              <a:spLocks noChangeArrowheads="1"/>
            </p:cNvSpPr>
            <p:nvPr/>
          </p:nvSpPr>
          <p:spPr bwMode="auto">
            <a:xfrm>
              <a:off x="604" y="2016"/>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166" name="Oval 363"/>
            <p:cNvSpPr>
              <a:spLocks noChangeArrowheads="1"/>
            </p:cNvSpPr>
            <p:nvPr/>
          </p:nvSpPr>
          <p:spPr bwMode="auto">
            <a:xfrm>
              <a:off x="564" y="2212"/>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167" name="Oval 364"/>
            <p:cNvSpPr>
              <a:spLocks noChangeArrowheads="1"/>
            </p:cNvSpPr>
            <p:nvPr/>
          </p:nvSpPr>
          <p:spPr bwMode="auto">
            <a:xfrm>
              <a:off x="948" y="2104"/>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168" name="Oval 365"/>
            <p:cNvSpPr>
              <a:spLocks noChangeArrowheads="1"/>
            </p:cNvSpPr>
            <p:nvPr/>
          </p:nvSpPr>
          <p:spPr bwMode="auto">
            <a:xfrm>
              <a:off x="884" y="2252"/>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169" name="Oval 366"/>
            <p:cNvSpPr>
              <a:spLocks noChangeArrowheads="1"/>
            </p:cNvSpPr>
            <p:nvPr/>
          </p:nvSpPr>
          <p:spPr bwMode="auto">
            <a:xfrm>
              <a:off x="572" y="1964"/>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170" name="Oval 367"/>
            <p:cNvSpPr>
              <a:spLocks noChangeArrowheads="1"/>
            </p:cNvSpPr>
            <p:nvPr/>
          </p:nvSpPr>
          <p:spPr bwMode="auto">
            <a:xfrm>
              <a:off x="684" y="1940"/>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171" name="Oval 368"/>
            <p:cNvSpPr>
              <a:spLocks noChangeArrowheads="1"/>
            </p:cNvSpPr>
            <p:nvPr/>
          </p:nvSpPr>
          <p:spPr bwMode="auto">
            <a:xfrm>
              <a:off x="660" y="1904"/>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172" name="Oval 369"/>
            <p:cNvSpPr>
              <a:spLocks noChangeArrowheads="1"/>
            </p:cNvSpPr>
            <p:nvPr/>
          </p:nvSpPr>
          <p:spPr bwMode="auto">
            <a:xfrm>
              <a:off x="708" y="2304"/>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173" name="Oval 370"/>
            <p:cNvSpPr>
              <a:spLocks noChangeArrowheads="1"/>
            </p:cNvSpPr>
            <p:nvPr/>
          </p:nvSpPr>
          <p:spPr bwMode="auto">
            <a:xfrm>
              <a:off x="736" y="1952"/>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174" name="Oval 371"/>
            <p:cNvSpPr>
              <a:spLocks noChangeArrowheads="1"/>
            </p:cNvSpPr>
            <p:nvPr/>
          </p:nvSpPr>
          <p:spPr bwMode="auto">
            <a:xfrm>
              <a:off x="652" y="2296"/>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175" name="Oval 372"/>
            <p:cNvSpPr>
              <a:spLocks noChangeArrowheads="1"/>
            </p:cNvSpPr>
            <p:nvPr/>
          </p:nvSpPr>
          <p:spPr bwMode="auto">
            <a:xfrm>
              <a:off x="912" y="1976"/>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176" name="Oval 373"/>
            <p:cNvSpPr>
              <a:spLocks noChangeArrowheads="1"/>
            </p:cNvSpPr>
            <p:nvPr/>
          </p:nvSpPr>
          <p:spPr bwMode="auto">
            <a:xfrm>
              <a:off x="576" y="2084"/>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177" name="Oval 374"/>
            <p:cNvSpPr>
              <a:spLocks noChangeArrowheads="1"/>
            </p:cNvSpPr>
            <p:nvPr/>
          </p:nvSpPr>
          <p:spPr bwMode="auto">
            <a:xfrm>
              <a:off x="624" y="1968"/>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178" name="Oval 375"/>
            <p:cNvSpPr>
              <a:spLocks noChangeArrowheads="1"/>
            </p:cNvSpPr>
            <p:nvPr/>
          </p:nvSpPr>
          <p:spPr bwMode="auto">
            <a:xfrm>
              <a:off x="808" y="1920"/>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179" name="Oval 376"/>
            <p:cNvSpPr>
              <a:spLocks noChangeArrowheads="1"/>
            </p:cNvSpPr>
            <p:nvPr/>
          </p:nvSpPr>
          <p:spPr bwMode="auto">
            <a:xfrm>
              <a:off x="928" y="2200"/>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180" name="Oval 377"/>
            <p:cNvSpPr>
              <a:spLocks noChangeArrowheads="1"/>
            </p:cNvSpPr>
            <p:nvPr/>
          </p:nvSpPr>
          <p:spPr bwMode="auto">
            <a:xfrm>
              <a:off x="832" y="2292"/>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181" name="Oval 378"/>
            <p:cNvSpPr>
              <a:spLocks noChangeArrowheads="1"/>
            </p:cNvSpPr>
            <p:nvPr/>
          </p:nvSpPr>
          <p:spPr bwMode="auto">
            <a:xfrm>
              <a:off x="528" y="2092"/>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182" name="Oval 379"/>
            <p:cNvSpPr>
              <a:spLocks noChangeArrowheads="1"/>
            </p:cNvSpPr>
            <p:nvPr/>
          </p:nvSpPr>
          <p:spPr bwMode="auto">
            <a:xfrm>
              <a:off x="764" y="2308"/>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183" name="Oval 380"/>
            <p:cNvSpPr>
              <a:spLocks noChangeArrowheads="1"/>
            </p:cNvSpPr>
            <p:nvPr/>
          </p:nvSpPr>
          <p:spPr bwMode="auto">
            <a:xfrm>
              <a:off x="600" y="2256"/>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184" name="Oval 381"/>
            <p:cNvSpPr>
              <a:spLocks noChangeArrowheads="1"/>
            </p:cNvSpPr>
            <p:nvPr/>
          </p:nvSpPr>
          <p:spPr bwMode="auto">
            <a:xfrm>
              <a:off x="636" y="1936"/>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185" name="Oval 382"/>
            <p:cNvSpPr>
              <a:spLocks noChangeArrowheads="1"/>
            </p:cNvSpPr>
            <p:nvPr/>
          </p:nvSpPr>
          <p:spPr bwMode="auto">
            <a:xfrm>
              <a:off x="736" y="1900"/>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186" name="Oval 383"/>
            <p:cNvSpPr>
              <a:spLocks noChangeArrowheads="1"/>
            </p:cNvSpPr>
            <p:nvPr/>
          </p:nvSpPr>
          <p:spPr bwMode="auto">
            <a:xfrm>
              <a:off x="868" y="1936"/>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187" name="Oval 384"/>
            <p:cNvSpPr>
              <a:spLocks noChangeArrowheads="1"/>
            </p:cNvSpPr>
            <p:nvPr/>
          </p:nvSpPr>
          <p:spPr bwMode="auto">
            <a:xfrm>
              <a:off x="536" y="2156"/>
              <a:ext cx="92"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188" name="Oval 385"/>
            <p:cNvSpPr>
              <a:spLocks noChangeArrowheads="1"/>
            </p:cNvSpPr>
            <p:nvPr/>
          </p:nvSpPr>
          <p:spPr bwMode="auto">
            <a:xfrm>
              <a:off x="540" y="2016"/>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189" name="Oval 386"/>
            <p:cNvSpPr>
              <a:spLocks noChangeArrowheads="1"/>
            </p:cNvSpPr>
            <p:nvPr/>
          </p:nvSpPr>
          <p:spPr bwMode="auto">
            <a:xfrm>
              <a:off x="940" y="2036"/>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190" name="Oval 387"/>
            <p:cNvSpPr>
              <a:spLocks noChangeArrowheads="1"/>
            </p:cNvSpPr>
            <p:nvPr/>
          </p:nvSpPr>
          <p:spPr bwMode="auto">
            <a:xfrm>
              <a:off x="940" y="2148"/>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191" name="Oval 388"/>
            <p:cNvSpPr>
              <a:spLocks noChangeArrowheads="1"/>
            </p:cNvSpPr>
            <p:nvPr/>
          </p:nvSpPr>
          <p:spPr bwMode="auto">
            <a:xfrm>
              <a:off x="692" y="1936"/>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192" name="Oval 389"/>
            <p:cNvSpPr>
              <a:spLocks noChangeArrowheads="1"/>
            </p:cNvSpPr>
            <p:nvPr/>
          </p:nvSpPr>
          <p:spPr bwMode="auto">
            <a:xfrm>
              <a:off x="760" y="1924"/>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193" name="Oval 390"/>
            <p:cNvSpPr>
              <a:spLocks noChangeArrowheads="1"/>
            </p:cNvSpPr>
            <p:nvPr/>
          </p:nvSpPr>
          <p:spPr bwMode="auto">
            <a:xfrm>
              <a:off x="840" y="1952"/>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194" name="Oval 391"/>
            <p:cNvSpPr>
              <a:spLocks noChangeArrowheads="1"/>
            </p:cNvSpPr>
            <p:nvPr/>
          </p:nvSpPr>
          <p:spPr bwMode="auto">
            <a:xfrm>
              <a:off x="580" y="2016"/>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195" name="Oval 392"/>
            <p:cNvSpPr>
              <a:spLocks noChangeArrowheads="1"/>
            </p:cNvSpPr>
            <p:nvPr/>
          </p:nvSpPr>
          <p:spPr bwMode="auto">
            <a:xfrm>
              <a:off x="912" y="2080"/>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196" name="Oval 393"/>
            <p:cNvSpPr>
              <a:spLocks noChangeArrowheads="1"/>
            </p:cNvSpPr>
            <p:nvPr/>
          </p:nvSpPr>
          <p:spPr bwMode="auto">
            <a:xfrm>
              <a:off x="584" y="2160"/>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197" name="Oval 394"/>
            <p:cNvSpPr>
              <a:spLocks noChangeArrowheads="1"/>
            </p:cNvSpPr>
            <p:nvPr/>
          </p:nvSpPr>
          <p:spPr bwMode="auto">
            <a:xfrm>
              <a:off x="624" y="1976"/>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198" name="Oval 395"/>
            <p:cNvSpPr>
              <a:spLocks noChangeArrowheads="1"/>
            </p:cNvSpPr>
            <p:nvPr/>
          </p:nvSpPr>
          <p:spPr bwMode="auto">
            <a:xfrm>
              <a:off x="876" y="2016"/>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199" name="Oval 396"/>
            <p:cNvSpPr>
              <a:spLocks noChangeArrowheads="1"/>
            </p:cNvSpPr>
            <p:nvPr/>
          </p:nvSpPr>
          <p:spPr bwMode="auto">
            <a:xfrm>
              <a:off x="568" y="2092"/>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200" name="Oval 397"/>
            <p:cNvSpPr>
              <a:spLocks noChangeArrowheads="1"/>
            </p:cNvSpPr>
            <p:nvPr/>
          </p:nvSpPr>
          <p:spPr bwMode="auto">
            <a:xfrm>
              <a:off x="892" y="2128"/>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201" name="Oval 398"/>
            <p:cNvSpPr>
              <a:spLocks noChangeArrowheads="1"/>
            </p:cNvSpPr>
            <p:nvPr/>
          </p:nvSpPr>
          <p:spPr bwMode="auto">
            <a:xfrm>
              <a:off x="708" y="2240"/>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202" name="Oval 399"/>
            <p:cNvSpPr>
              <a:spLocks noChangeArrowheads="1"/>
            </p:cNvSpPr>
            <p:nvPr/>
          </p:nvSpPr>
          <p:spPr bwMode="auto">
            <a:xfrm>
              <a:off x="640" y="2232"/>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203" name="Oval 400"/>
            <p:cNvSpPr>
              <a:spLocks noChangeArrowheads="1"/>
            </p:cNvSpPr>
            <p:nvPr/>
          </p:nvSpPr>
          <p:spPr bwMode="auto">
            <a:xfrm>
              <a:off x="824" y="2228"/>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204" name="Oval 401"/>
            <p:cNvSpPr>
              <a:spLocks noChangeArrowheads="1"/>
            </p:cNvSpPr>
            <p:nvPr/>
          </p:nvSpPr>
          <p:spPr bwMode="auto">
            <a:xfrm>
              <a:off x="752" y="2280"/>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205" name="Oval 402"/>
            <p:cNvSpPr>
              <a:spLocks noChangeArrowheads="1"/>
            </p:cNvSpPr>
            <p:nvPr/>
          </p:nvSpPr>
          <p:spPr bwMode="auto">
            <a:xfrm>
              <a:off x="884" y="2196"/>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206" name="Oval 403"/>
            <p:cNvSpPr>
              <a:spLocks noChangeArrowheads="1"/>
            </p:cNvSpPr>
            <p:nvPr/>
          </p:nvSpPr>
          <p:spPr bwMode="auto">
            <a:xfrm>
              <a:off x="848" y="2076"/>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207" name="Oval 404"/>
            <p:cNvSpPr>
              <a:spLocks noChangeArrowheads="1"/>
            </p:cNvSpPr>
            <p:nvPr/>
          </p:nvSpPr>
          <p:spPr bwMode="auto">
            <a:xfrm>
              <a:off x="828" y="1992"/>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208" name="Oval 405"/>
            <p:cNvSpPr>
              <a:spLocks noChangeArrowheads="1"/>
            </p:cNvSpPr>
            <p:nvPr/>
          </p:nvSpPr>
          <p:spPr bwMode="auto">
            <a:xfrm>
              <a:off x="748" y="1960"/>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209" name="Oval 406"/>
            <p:cNvSpPr>
              <a:spLocks noChangeArrowheads="1"/>
            </p:cNvSpPr>
            <p:nvPr/>
          </p:nvSpPr>
          <p:spPr bwMode="auto">
            <a:xfrm>
              <a:off x="668" y="2000"/>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210" name="Oval 407"/>
            <p:cNvSpPr>
              <a:spLocks noChangeArrowheads="1"/>
            </p:cNvSpPr>
            <p:nvPr/>
          </p:nvSpPr>
          <p:spPr bwMode="auto">
            <a:xfrm>
              <a:off x="632" y="2056"/>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211" name="Oval 408"/>
            <p:cNvSpPr>
              <a:spLocks noChangeArrowheads="1"/>
            </p:cNvSpPr>
            <p:nvPr/>
          </p:nvSpPr>
          <p:spPr bwMode="auto">
            <a:xfrm>
              <a:off x="720" y="2216"/>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212" name="Oval 409"/>
            <p:cNvSpPr>
              <a:spLocks noChangeArrowheads="1"/>
            </p:cNvSpPr>
            <p:nvPr/>
          </p:nvSpPr>
          <p:spPr bwMode="auto">
            <a:xfrm>
              <a:off x="628" y="2140"/>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213" name="Oval 410"/>
            <p:cNvSpPr>
              <a:spLocks noChangeArrowheads="1"/>
            </p:cNvSpPr>
            <p:nvPr/>
          </p:nvSpPr>
          <p:spPr bwMode="auto">
            <a:xfrm>
              <a:off x="832" y="2144"/>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214" name="Oval 411"/>
            <p:cNvSpPr>
              <a:spLocks noChangeArrowheads="1"/>
            </p:cNvSpPr>
            <p:nvPr/>
          </p:nvSpPr>
          <p:spPr bwMode="auto">
            <a:xfrm>
              <a:off x="784" y="2188"/>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215" name="Oval 412"/>
            <p:cNvSpPr>
              <a:spLocks noChangeArrowheads="1"/>
            </p:cNvSpPr>
            <p:nvPr/>
          </p:nvSpPr>
          <p:spPr bwMode="auto">
            <a:xfrm>
              <a:off x="744" y="2032"/>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216" name="Oval 413"/>
            <p:cNvSpPr>
              <a:spLocks noChangeArrowheads="1"/>
            </p:cNvSpPr>
            <p:nvPr/>
          </p:nvSpPr>
          <p:spPr bwMode="auto">
            <a:xfrm>
              <a:off x="808" y="2060"/>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217" name="Oval 414"/>
            <p:cNvSpPr>
              <a:spLocks noChangeArrowheads="1"/>
            </p:cNvSpPr>
            <p:nvPr/>
          </p:nvSpPr>
          <p:spPr bwMode="auto">
            <a:xfrm>
              <a:off x="700" y="2156"/>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sp>
          <p:nvSpPr>
            <p:cNvPr id="5218" name="Oval 415"/>
            <p:cNvSpPr>
              <a:spLocks noChangeArrowheads="1"/>
            </p:cNvSpPr>
            <p:nvPr/>
          </p:nvSpPr>
          <p:spPr bwMode="auto">
            <a:xfrm>
              <a:off x="700" y="2080"/>
              <a:ext cx="96" cy="96"/>
            </a:xfrm>
            <a:prstGeom prst="ellipse">
              <a:avLst/>
            </a:prstGeom>
            <a:solidFill>
              <a:schemeClr val="accent1"/>
            </a:solidFill>
            <a:ln w="9525">
              <a:solidFill>
                <a:schemeClr val="tx1"/>
              </a:solidFill>
              <a:round/>
              <a:headEnd/>
              <a:tailEnd/>
            </a:ln>
          </p:spPr>
          <p:txBody>
            <a:bodyPr wrap="none" anchor="ctr"/>
            <a:lstStyle/>
            <a:p>
              <a:endParaRPr lang="ja-JP" altLang="en-US">
                <a:latin typeface="Calibri" pitchFamily="34" charset="0"/>
              </a:endParaRPr>
            </a:p>
          </p:txBody>
        </p:sp>
        <p:sp>
          <p:nvSpPr>
            <p:cNvPr id="5219" name="Oval 416"/>
            <p:cNvSpPr>
              <a:spLocks noChangeArrowheads="1"/>
            </p:cNvSpPr>
            <p:nvPr/>
          </p:nvSpPr>
          <p:spPr bwMode="auto">
            <a:xfrm>
              <a:off x="784" y="2116"/>
              <a:ext cx="96" cy="96"/>
            </a:xfrm>
            <a:prstGeom prst="ellipse">
              <a:avLst/>
            </a:prstGeom>
            <a:solidFill>
              <a:schemeClr val="bg1"/>
            </a:solidFill>
            <a:ln w="9525">
              <a:solidFill>
                <a:schemeClr val="tx1"/>
              </a:solidFill>
              <a:round/>
              <a:headEnd/>
              <a:tailEnd/>
            </a:ln>
          </p:spPr>
          <p:txBody>
            <a:bodyPr wrap="none" anchor="ctr"/>
            <a:lstStyle/>
            <a:p>
              <a:endParaRPr lang="ja-JP" altLang="en-US">
                <a:latin typeface="Calibri" pitchFamily="34" charset="0"/>
              </a:endParaRPr>
            </a:p>
          </p:txBody>
        </p:sp>
      </p:grpSp>
      <p:sp>
        <p:nvSpPr>
          <p:cNvPr id="5157" name="AutoShape 417"/>
          <p:cNvSpPr>
            <a:spLocks noChangeArrowheads="1"/>
          </p:cNvSpPr>
          <p:nvPr/>
        </p:nvSpPr>
        <p:spPr bwMode="auto">
          <a:xfrm rot="-900000">
            <a:off x="7699375" y="2117725"/>
            <a:ext cx="65088" cy="336550"/>
          </a:xfrm>
          <a:prstGeom prst="triangle">
            <a:avLst>
              <a:gd name="adj" fmla="val 50000"/>
            </a:avLst>
          </a:prstGeom>
          <a:solidFill>
            <a:schemeClr val="bg1"/>
          </a:solidFill>
          <a:ln w="9525">
            <a:solidFill>
              <a:schemeClr val="tx1"/>
            </a:solidFill>
            <a:miter lim="800000"/>
            <a:headEnd/>
            <a:tailEnd/>
          </a:ln>
        </p:spPr>
        <p:txBody>
          <a:bodyPr wrap="none" anchor="ctr"/>
          <a:lstStyle/>
          <a:p>
            <a:endParaRPr lang="ja-JP" altLang="en-US">
              <a:latin typeface="Calibri" pitchFamily="34" charset="0"/>
            </a:endParaRPr>
          </a:p>
        </p:txBody>
      </p:sp>
      <p:sp>
        <p:nvSpPr>
          <p:cNvPr id="413" name="Oval 418"/>
          <p:cNvSpPr>
            <a:spLocks noChangeArrowheads="1"/>
          </p:cNvSpPr>
          <p:nvPr/>
        </p:nvSpPr>
        <p:spPr bwMode="auto">
          <a:xfrm rot="13973361">
            <a:off x="7764463" y="2468563"/>
            <a:ext cx="71437" cy="77787"/>
          </a:xfrm>
          <a:prstGeom prst="ellipse">
            <a:avLst/>
          </a:prstGeom>
          <a:gradFill rotWithShape="1">
            <a:gsLst>
              <a:gs pos="0">
                <a:schemeClr val="bg2">
                  <a:gamma/>
                  <a:tint val="47451"/>
                  <a:invGamma/>
                </a:schemeClr>
              </a:gs>
              <a:gs pos="100000">
                <a:schemeClr val="bg2"/>
              </a:gs>
            </a:gsLst>
            <a:lin ang="2700000" scaled="1"/>
          </a:gradFill>
          <a:ln w="9525">
            <a:solidFill>
              <a:schemeClr val="tx1"/>
            </a:solidFill>
            <a:round/>
            <a:headEnd/>
            <a:tailEnd/>
          </a:ln>
          <a:effectLst/>
        </p:spPr>
        <p:txBody>
          <a:bodyPr wrap="none" anchor="ctr"/>
          <a:lstStyle/>
          <a:p>
            <a:pPr fontAlgn="auto">
              <a:spcBef>
                <a:spcPts val="0"/>
              </a:spcBef>
              <a:spcAft>
                <a:spcPts val="0"/>
              </a:spcAft>
              <a:defRPr/>
            </a:pPr>
            <a:endParaRPr lang="ja-JP" altLang="en-US">
              <a:latin typeface="+mn-lt"/>
              <a:ea typeface="+mn-ea"/>
            </a:endParaRPr>
          </a:p>
        </p:txBody>
      </p:sp>
      <p:sp>
        <p:nvSpPr>
          <p:cNvPr id="5159" name="AutoShape 419"/>
          <p:cNvSpPr>
            <a:spLocks noChangeArrowheads="1"/>
          </p:cNvSpPr>
          <p:nvPr/>
        </p:nvSpPr>
        <p:spPr bwMode="auto">
          <a:xfrm>
            <a:off x="4787900" y="1133475"/>
            <a:ext cx="4286250" cy="2312988"/>
          </a:xfrm>
          <a:prstGeom prst="wedgeRectCallout">
            <a:avLst>
              <a:gd name="adj1" fmla="val -67241"/>
              <a:gd name="adj2" fmla="val 21722"/>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p>
            <a:pPr algn="ctr"/>
            <a:endParaRPr lang="ja-JP" altLang="en-US" sz="2400">
              <a:latin typeface="Calibri" pitchFamily="34" charset="0"/>
              <a:ea typeface="Osaka"/>
              <a:cs typeface="Osaka"/>
            </a:endParaRPr>
          </a:p>
        </p:txBody>
      </p:sp>
      <p:sp useBgFill="1">
        <p:nvSpPr>
          <p:cNvPr id="415" name="Text Box 121"/>
          <p:cNvSpPr txBox="1">
            <a:spLocks noChangeArrowheads="1"/>
          </p:cNvSpPr>
          <p:nvPr/>
        </p:nvSpPr>
        <p:spPr bwMode="auto">
          <a:xfrm>
            <a:off x="3851275" y="979488"/>
            <a:ext cx="788988" cy="185737"/>
          </a:xfrm>
          <a:prstGeom prst="rect">
            <a:avLst/>
          </a:prstGeom>
          <a:ln w="9525">
            <a:noFill/>
            <a:miter lim="800000"/>
            <a:headEnd/>
            <a:tailEnd/>
          </a:ln>
        </p:spPr>
        <p:txBody>
          <a:bodyPr wrap="none" lIns="0" tIns="0" rIns="0" bIns="0" anchor="ctr" anchorCtr="1">
            <a:spAutoFit/>
          </a:bodyPr>
          <a:lstStyle/>
          <a:p>
            <a:pPr fontAlgn="auto">
              <a:spcBef>
                <a:spcPts val="0"/>
              </a:spcBef>
              <a:spcAft>
                <a:spcPts val="0"/>
              </a:spcAft>
              <a:defRPr/>
            </a:pPr>
            <a:r>
              <a:rPr kumimoji="0" lang="en-US" altLang="ja-JP" sz="1200" b="1" kern="0" dirty="0">
                <a:solidFill>
                  <a:srgbClr val="0070C0"/>
                </a:solidFill>
                <a:latin typeface="+mn-lt"/>
                <a:ea typeface="HGPｺﾞｼｯｸE" pitchFamily="50" charset="-128"/>
              </a:rPr>
              <a:t>Max.30 MW</a:t>
            </a:r>
            <a:endParaRPr kumimoji="0" lang="ja-JP" altLang="en-US" sz="1200" b="1" kern="0" dirty="0">
              <a:solidFill>
                <a:srgbClr val="0070C0"/>
              </a:solidFill>
              <a:latin typeface="+mn-lt"/>
              <a:ea typeface="HGPｺﾞｼｯｸE" pitchFamily="50" charset="-128"/>
            </a:endParaRPr>
          </a:p>
        </p:txBody>
      </p:sp>
      <p:sp useBgFill="1">
        <p:nvSpPr>
          <p:cNvPr id="416" name="Text Box 121"/>
          <p:cNvSpPr txBox="1">
            <a:spLocks noChangeArrowheads="1"/>
          </p:cNvSpPr>
          <p:nvPr/>
        </p:nvSpPr>
        <p:spPr bwMode="auto">
          <a:xfrm>
            <a:off x="2751138" y="2468563"/>
            <a:ext cx="544512" cy="184150"/>
          </a:xfrm>
          <a:prstGeom prst="rect">
            <a:avLst/>
          </a:prstGeom>
          <a:ln w="9525">
            <a:noFill/>
            <a:miter lim="800000"/>
            <a:headEnd/>
            <a:tailEnd/>
          </a:ln>
        </p:spPr>
        <p:txBody>
          <a:bodyPr wrap="none" lIns="0" tIns="0" rIns="0" bIns="0" anchor="ctr" anchorCtr="1">
            <a:spAutoFit/>
          </a:bodyPr>
          <a:lstStyle/>
          <a:p>
            <a:pPr fontAlgn="auto">
              <a:spcBef>
                <a:spcPts val="0"/>
              </a:spcBef>
              <a:spcAft>
                <a:spcPts val="0"/>
              </a:spcAft>
              <a:defRPr/>
            </a:pPr>
            <a:r>
              <a:rPr kumimoji="0" lang="en-US" altLang="ja-JP" sz="1200" b="1" kern="0" dirty="0">
                <a:solidFill>
                  <a:srgbClr val="0070C0"/>
                </a:solidFill>
                <a:latin typeface="+mn-lt"/>
                <a:ea typeface="HGPｺﾞｼｯｸE" pitchFamily="50" charset="-128"/>
              </a:rPr>
              <a:t>800 MW</a:t>
            </a:r>
            <a:endParaRPr kumimoji="0" lang="ja-JP" altLang="en-US" sz="1200" b="1" kern="0" dirty="0">
              <a:solidFill>
                <a:srgbClr val="0070C0"/>
              </a:solidFill>
              <a:latin typeface="+mn-lt"/>
              <a:ea typeface="HGPｺﾞｼｯｸE" pitchFamily="50" charset="-128"/>
            </a:endParaRPr>
          </a:p>
        </p:txBody>
      </p:sp>
      <p:sp useBgFill="1">
        <p:nvSpPr>
          <p:cNvPr id="417" name="Text Box 121"/>
          <p:cNvSpPr txBox="1">
            <a:spLocks noChangeArrowheads="1"/>
          </p:cNvSpPr>
          <p:nvPr/>
        </p:nvSpPr>
        <p:spPr bwMode="auto">
          <a:xfrm>
            <a:off x="2028825" y="1533525"/>
            <a:ext cx="544513" cy="184150"/>
          </a:xfrm>
          <a:prstGeom prst="rect">
            <a:avLst/>
          </a:prstGeom>
          <a:ln w="9525">
            <a:noFill/>
            <a:miter lim="800000"/>
            <a:headEnd/>
            <a:tailEnd/>
          </a:ln>
        </p:spPr>
        <p:txBody>
          <a:bodyPr wrap="none" lIns="0" tIns="0" rIns="0" bIns="0" anchor="ctr" anchorCtr="1">
            <a:spAutoFit/>
          </a:bodyPr>
          <a:lstStyle/>
          <a:p>
            <a:pPr fontAlgn="auto">
              <a:spcBef>
                <a:spcPts val="0"/>
              </a:spcBef>
              <a:spcAft>
                <a:spcPts val="0"/>
              </a:spcAft>
              <a:defRPr/>
            </a:pPr>
            <a:r>
              <a:rPr kumimoji="0" lang="en-US" altLang="ja-JP" sz="1200" b="1" kern="0" dirty="0">
                <a:solidFill>
                  <a:srgbClr val="0070C0"/>
                </a:solidFill>
                <a:latin typeface="+mn-lt"/>
                <a:ea typeface="HGPｺﾞｼｯｸE" pitchFamily="50" charset="-128"/>
              </a:rPr>
              <a:t>100 MW</a:t>
            </a:r>
            <a:endParaRPr kumimoji="0" lang="ja-JP" altLang="en-US" sz="1200" b="1" kern="0" dirty="0">
              <a:solidFill>
                <a:srgbClr val="0070C0"/>
              </a:solidFill>
              <a:latin typeface="+mn-lt"/>
              <a:ea typeface="HGPｺﾞｼｯｸE" pitchFamily="50" charset="-128"/>
            </a:endParaRPr>
          </a:p>
        </p:txBody>
      </p:sp>
      <p:sp useBgFill="1">
        <p:nvSpPr>
          <p:cNvPr id="418" name="Text Box 121"/>
          <p:cNvSpPr txBox="1">
            <a:spLocks noChangeArrowheads="1"/>
          </p:cNvSpPr>
          <p:nvPr/>
        </p:nvSpPr>
        <p:spPr bwMode="auto">
          <a:xfrm>
            <a:off x="180975" y="1847850"/>
            <a:ext cx="544513" cy="184150"/>
          </a:xfrm>
          <a:prstGeom prst="rect">
            <a:avLst/>
          </a:prstGeom>
          <a:ln w="9525">
            <a:noFill/>
            <a:miter lim="800000"/>
            <a:headEnd/>
            <a:tailEnd/>
          </a:ln>
        </p:spPr>
        <p:txBody>
          <a:bodyPr wrap="none" lIns="0" tIns="0" rIns="0" bIns="0" anchor="ctr" anchorCtr="1">
            <a:spAutoFit/>
          </a:bodyPr>
          <a:lstStyle/>
          <a:p>
            <a:pPr fontAlgn="auto">
              <a:spcBef>
                <a:spcPts val="0"/>
              </a:spcBef>
              <a:spcAft>
                <a:spcPts val="0"/>
              </a:spcAft>
              <a:defRPr/>
            </a:pPr>
            <a:r>
              <a:rPr kumimoji="0" lang="en-US" altLang="ja-JP" sz="1200" b="1" kern="0" dirty="0">
                <a:solidFill>
                  <a:srgbClr val="0070C0"/>
                </a:solidFill>
                <a:latin typeface="+mn-lt"/>
                <a:ea typeface="HGPｺﾞｼｯｸE" pitchFamily="50" charset="-128"/>
              </a:rPr>
              <a:t>170 MW</a:t>
            </a:r>
            <a:endParaRPr kumimoji="0" lang="ja-JP" altLang="en-US" sz="1200" b="1" kern="0" dirty="0">
              <a:solidFill>
                <a:srgbClr val="0070C0"/>
              </a:solidFill>
              <a:latin typeface="+mn-lt"/>
              <a:ea typeface="HGPｺﾞｼｯｸE" pitchFamily="50" charset="-128"/>
            </a:endParaRPr>
          </a:p>
        </p:txBody>
      </p:sp>
      <p:sp useBgFill="1">
        <p:nvSpPr>
          <p:cNvPr id="419" name="Text Box 121"/>
          <p:cNvSpPr txBox="1">
            <a:spLocks noChangeArrowheads="1"/>
          </p:cNvSpPr>
          <p:nvPr/>
        </p:nvSpPr>
        <p:spPr bwMode="auto">
          <a:xfrm>
            <a:off x="1249363" y="2379663"/>
            <a:ext cx="544512" cy="184150"/>
          </a:xfrm>
          <a:prstGeom prst="rect">
            <a:avLst/>
          </a:prstGeom>
          <a:ln w="9525">
            <a:noFill/>
            <a:miter lim="800000"/>
            <a:headEnd/>
            <a:tailEnd/>
          </a:ln>
        </p:spPr>
        <p:txBody>
          <a:bodyPr wrap="none" lIns="0" tIns="0" rIns="0" bIns="0" anchor="ctr" anchorCtr="1">
            <a:spAutoFit/>
          </a:bodyPr>
          <a:lstStyle/>
          <a:p>
            <a:pPr fontAlgn="auto">
              <a:spcBef>
                <a:spcPts val="0"/>
              </a:spcBef>
              <a:spcAft>
                <a:spcPts val="0"/>
              </a:spcAft>
              <a:defRPr/>
            </a:pPr>
            <a:r>
              <a:rPr kumimoji="0" lang="en-US" altLang="ja-JP" sz="1200" b="1" kern="0" dirty="0">
                <a:solidFill>
                  <a:srgbClr val="0070C0"/>
                </a:solidFill>
                <a:latin typeface="+mn-lt"/>
                <a:ea typeface="HGPｺﾞｼｯｸE" pitchFamily="50" charset="-128"/>
              </a:rPr>
              <a:t>270 MW</a:t>
            </a:r>
            <a:endParaRPr kumimoji="0" lang="ja-JP" altLang="en-US" sz="1200" b="1" kern="0" dirty="0">
              <a:solidFill>
                <a:srgbClr val="0070C0"/>
              </a:solidFill>
              <a:latin typeface="+mn-lt"/>
              <a:ea typeface="HGPｺﾞｼｯｸE" pitchFamily="50" charset="-128"/>
            </a:endParaRPr>
          </a:p>
        </p:txBody>
      </p:sp>
      <p:sp>
        <p:nvSpPr>
          <p:cNvPr id="2" name="スライド番号プレースホルダー 1"/>
          <p:cNvSpPr>
            <a:spLocks noGrp="1"/>
          </p:cNvSpPr>
          <p:nvPr>
            <p:ph type="sldNum" sz="quarter" idx="12"/>
          </p:nvPr>
        </p:nvSpPr>
        <p:spPr/>
        <p:txBody>
          <a:bodyPr/>
          <a:lstStyle/>
          <a:p>
            <a:fld id="{8F8DB30B-1D34-4093-98A4-10C286E1F4EC}" type="slidenum">
              <a:rPr kumimoji="1" lang="ja-JP" altLang="en-US" smtClean="0"/>
              <a:t>89</a:t>
            </a:fld>
            <a:endParaRPr kumimoji="1" lang="ja-JP" altLang="en-US"/>
          </a:p>
        </p:txBody>
      </p:sp>
    </p:spTree>
    <p:extLst>
      <p:ext uri="{BB962C8B-B14F-4D97-AF65-F5344CB8AC3E}">
        <p14:creationId xmlns:p14="http://schemas.microsoft.com/office/powerpoint/2010/main" val="10312433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332656"/>
            <a:ext cx="8640960" cy="720080"/>
          </a:xfrm>
        </p:spPr>
        <p:txBody>
          <a:bodyPr>
            <a:noAutofit/>
          </a:bodyPr>
          <a:lstStyle/>
          <a:p>
            <a:r>
              <a:rPr lang="en-US" altLang="ja-JP" sz="2800" dirty="0" smtClean="0"/>
              <a:t>positive </a:t>
            </a:r>
            <a:r>
              <a:rPr lang="en-US" altLang="ja-JP" sz="2800" dirty="0"/>
              <a:t>affect </a:t>
            </a:r>
            <a:r>
              <a:rPr lang="ja-JP" altLang="en-US" sz="2800" dirty="0"/>
              <a:t> </a:t>
            </a:r>
            <a:r>
              <a:rPr lang="en-US" altLang="ja-JP" sz="2800" dirty="0" smtClean="0"/>
              <a:t>toward science inversely correlates</a:t>
            </a:r>
            <a:br>
              <a:rPr lang="en-US" altLang="ja-JP" sz="2800" dirty="0" smtClean="0"/>
            </a:br>
            <a:r>
              <a:rPr lang="en-US" altLang="ja-JP" sz="2800" dirty="0" smtClean="0"/>
              <a:t> </a:t>
            </a:r>
            <a:r>
              <a:rPr lang="en-US" altLang="ja-JP" sz="2800" dirty="0"/>
              <a:t>with test </a:t>
            </a:r>
            <a:r>
              <a:rPr lang="en-US" altLang="ja-JP" sz="2800" dirty="0" smtClean="0"/>
              <a:t>score</a:t>
            </a:r>
            <a:r>
              <a:rPr lang="ja-JP" altLang="en-US" sz="2800" dirty="0" smtClean="0"/>
              <a:t>（</a:t>
            </a:r>
            <a:r>
              <a:rPr lang="en-US" altLang="ja-JP" sz="2800" dirty="0" smtClean="0"/>
              <a:t>TIMSS 2007</a:t>
            </a:r>
            <a:r>
              <a:rPr lang="ja-JP" altLang="en-US" sz="2800" dirty="0" smtClean="0"/>
              <a:t>）</a:t>
            </a:r>
            <a:endParaRPr kumimoji="1" lang="ja-JP" altLang="en-US" sz="2800"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1594800160"/>
              </p:ext>
            </p:extLst>
          </p:nvPr>
        </p:nvGraphicFramePr>
        <p:xfrm>
          <a:off x="179512" y="1600200"/>
          <a:ext cx="8507288" cy="4565104"/>
        </p:xfrm>
        <a:graphic>
          <a:graphicData uri="http://schemas.openxmlformats.org/drawingml/2006/chart">
            <c:chart xmlns:c="http://schemas.openxmlformats.org/drawingml/2006/chart" xmlns:r="http://schemas.openxmlformats.org/officeDocument/2006/relationships" r:id="rId2"/>
          </a:graphicData>
        </a:graphic>
      </p:graphicFrame>
      <p:sp>
        <p:nvSpPr>
          <p:cNvPr id="3" name="スライド番号プレースホルダー 2"/>
          <p:cNvSpPr>
            <a:spLocks noGrp="1"/>
          </p:cNvSpPr>
          <p:nvPr>
            <p:ph type="sldNum" sz="quarter" idx="12"/>
          </p:nvPr>
        </p:nvSpPr>
        <p:spPr/>
        <p:txBody>
          <a:bodyPr/>
          <a:lstStyle/>
          <a:p>
            <a:fld id="{8F8DB30B-1D34-4093-98A4-10C286E1F4EC}" type="slidenum">
              <a:rPr kumimoji="1" lang="ja-JP" altLang="en-US" smtClean="0"/>
              <a:t>9</a:t>
            </a:fld>
            <a:endParaRPr kumimoji="1" lang="ja-JP" altLang="en-US"/>
          </a:p>
        </p:txBody>
      </p:sp>
    </p:spTree>
    <p:extLst>
      <p:ext uri="{BB962C8B-B14F-4D97-AF65-F5344CB8AC3E}">
        <p14:creationId xmlns:p14="http://schemas.microsoft.com/office/powerpoint/2010/main" val="24254661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プレゼン中頁用_英1#AAA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194426"/>
            <a:ext cx="914400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2"/>
          <p:cNvSpPr txBox="1">
            <a:spLocks noChangeArrowheads="1"/>
          </p:cNvSpPr>
          <p:nvPr/>
        </p:nvSpPr>
        <p:spPr bwMode="auto">
          <a:xfrm>
            <a:off x="323850" y="5013326"/>
            <a:ext cx="8562242" cy="1148007"/>
          </a:xfrm>
          <a:prstGeom prst="rect">
            <a:avLst/>
          </a:prstGeom>
          <a:noFill/>
          <a:ln w="38100" cmpd="dbl">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b="1">
                <a:solidFill>
                  <a:schemeClr val="tx1"/>
                </a:solidFill>
                <a:latin typeface="Arial" charset="0"/>
                <a:ea typeface="ＭＳ Ｐゴシック" pitchFamily="50" charset="-128"/>
              </a:defRPr>
            </a:lvl1pPr>
            <a:lvl2pPr marL="742950" indent="-285750" eaLnBrk="0" hangingPunct="0">
              <a:defRPr kumimoji="1" b="1">
                <a:solidFill>
                  <a:schemeClr val="tx1"/>
                </a:solidFill>
                <a:latin typeface="Arial" charset="0"/>
                <a:ea typeface="ＭＳ Ｐゴシック" pitchFamily="50" charset="-128"/>
              </a:defRPr>
            </a:lvl2pPr>
            <a:lvl3pPr marL="1143000" indent="-228600" eaLnBrk="0" hangingPunct="0">
              <a:defRPr kumimoji="1" b="1">
                <a:solidFill>
                  <a:schemeClr val="tx1"/>
                </a:solidFill>
                <a:latin typeface="Arial" charset="0"/>
                <a:ea typeface="ＭＳ Ｐゴシック" pitchFamily="50" charset="-128"/>
              </a:defRPr>
            </a:lvl3pPr>
            <a:lvl4pPr marL="1600200" indent="-228600" eaLnBrk="0" hangingPunct="0">
              <a:defRPr kumimoji="1" b="1">
                <a:solidFill>
                  <a:schemeClr val="tx1"/>
                </a:solidFill>
                <a:latin typeface="Arial" charset="0"/>
                <a:ea typeface="ＭＳ Ｐゴシック" pitchFamily="50" charset="-128"/>
              </a:defRPr>
            </a:lvl4pPr>
            <a:lvl5pPr marL="2057400" indent="-228600" eaLnBrk="0" hangingPunct="0">
              <a:defRPr kumimoji="1" b="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pitchFamily="50" charset="-128"/>
              </a:defRPr>
            </a:lvl9pPr>
          </a:lstStyle>
          <a:p>
            <a:pPr eaLnBrk="1" hangingPunct="1">
              <a:spcBef>
                <a:spcPct val="30000"/>
              </a:spcBef>
            </a:pPr>
            <a:r>
              <a:rPr lang="en-US" altLang="ja-JP" sz="1400" b="0" dirty="0"/>
              <a:t>○</a:t>
            </a:r>
            <a:r>
              <a:rPr lang="ja-JP" altLang="en-US" sz="1400" b="0" dirty="0"/>
              <a:t>　</a:t>
            </a:r>
            <a:r>
              <a:rPr lang="ja-JP" altLang="en-US" sz="1400" b="0" dirty="0" smtClean="0"/>
              <a:t>２０１３年度の</a:t>
            </a:r>
            <a:r>
              <a:rPr lang="ja-JP" altLang="en-US" sz="1400" b="0" dirty="0"/>
              <a:t>志願者数は、昨年度に比べて、</a:t>
            </a:r>
            <a:r>
              <a:rPr lang="ja-JP" altLang="en-US" sz="1400" b="0" dirty="0" smtClean="0"/>
              <a:t>学部、修士、博士全てにおいて減</a:t>
            </a:r>
            <a:r>
              <a:rPr lang="ja-JP" altLang="en-US" sz="1400" b="0" dirty="0"/>
              <a:t>、トータル</a:t>
            </a:r>
            <a:r>
              <a:rPr lang="ja-JP" altLang="en-US" sz="1400" b="0" dirty="0" smtClean="0"/>
              <a:t>では約０．７割減。</a:t>
            </a:r>
            <a:endParaRPr lang="ja-JP" altLang="en-US" sz="1400" b="0" dirty="0"/>
          </a:p>
          <a:p>
            <a:pPr eaLnBrk="1" hangingPunct="1">
              <a:spcBef>
                <a:spcPct val="30000"/>
              </a:spcBef>
            </a:pPr>
            <a:r>
              <a:rPr lang="ja-JP" altLang="en-US" sz="1400" b="0" dirty="0"/>
              <a:t>○　</a:t>
            </a:r>
            <a:r>
              <a:rPr lang="ja-JP" altLang="en-US" sz="1400" b="0" dirty="0" smtClean="0"/>
              <a:t>２０１３年度の入学者数は、</a:t>
            </a:r>
            <a:r>
              <a:rPr lang="ja-JP" altLang="en-US" sz="1400" b="0" dirty="0"/>
              <a:t>昨年度に比べて、</a:t>
            </a:r>
            <a:r>
              <a:rPr lang="ja-JP" altLang="en-US" sz="1400" b="0" dirty="0" smtClean="0"/>
              <a:t>学部、博士で減</a:t>
            </a:r>
            <a:r>
              <a:rPr lang="ja-JP" altLang="en-US" sz="1400" b="0" dirty="0"/>
              <a:t>、トータル</a:t>
            </a:r>
            <a:r>
              <a:rPr lang="ja-JP" altLang="en-US" sz="1400" b="0" dirty="0" smtClean="0"/>
              <a:t>でも減。</a:t>
            </a:r>
            <a:endParaRPr lang="en-US" altLang="ja-JP" sz="1400" b="0" dirty="0" smtClean="0"/>
          </a:p>
          <a:p>
            <a:pPr eaLnBrk="1" hangingPunct="1">
              <a:spcBef>
                <a:spcPct val="30000"/>
              </a:spcBef>
            </a:pPr>
            <a:r>
              <a:rPr lang="ja-JP" altLang="en-US" sz="1400" b="0" dirty="0" smtClean="0"/>
              <a:t>○　</a:t>
            </a:r>
            <a:r>
              <a:rPr lang="ja-JP" altLang="en-US" sz="1400" b="0" dirty="0"/>
              <a:t>２０１１</a:t>
            </a:r>
            <a:r>
              <a:rPr lang="ja-JP" altLang="en-US" sz="1400" b="0" dirty="0" smtClean="0"/>
              <a:t>年度以降、志願者数及び入学者数ともに減少傾向にはあるが、徐々に緩やかになってきている。</a:t>
            </a:r>
            <a:endParaRPr lang="ja-JP" altLang="en-US" sz="1400" b="0" dirty="0"/>
          </a:p>
          <a:p>
            <a:pPr eaLnBrk="1" hangingPunct="1">
              <a:spcBef>
                <a:spcPct val="30000"/>
              </a:spcBef>
            </a:pPr>
            <a:r>
              <a:rPr lang="ja-JP" altLang="en-US" sz="1400" b="0" dirty="0"/>
              <a:t>○　２０１３</a:t>
            </a:r>
            <a:r>
              <a:rPr lang="ja-JP" altLang="en-US" sz="1400" b="0" dirty="0" smtClean="0"/>
              <a:t>年度</a:t>
            </a:r>
            <a:r>
              <a:rPr lang="ja-JP" altLang="en-US" sz="1400" b="0" dirty="0"/>
              <a:t>に定員割れとなった学科・専攻は昨年度</a:t>
            </a:r>
            <a:r>
              <a:rPr lang="ja-JP" altLang="en-US" sz="1400" b="0" dirty="0" smtClean="0"/>
              <a:t>より１学科</a:t>
            </a:r>
            <a:r>
              <a:rPr lang="ja-JP" altLang="en-US" sz="1400" b="0" dirty="0"/>
              <a:t>・専攻増加</a:t>
            </a:r>
            <a:r>
              <a:rPr lang="ja-JP" altLang="en-US" sz="1400" b="0" dirty="0" smtClean="0"/>
              <a:t>。</a:t>
            </a:r>
            <a:endParaRPr lang="ja-JP" altLang="en-US" sz="1400" b="0" dirty="0"/>
          </a:p>
        </p:txBody>
      </p:sp>
      <p:sp>
        <p:nvSpPr>
          <p:cNvPr id="6150" name="Rectangle 3"/>
          <p:cNvSpPr>
            <a:spLocks noChangeArrowheads="1"/>
          </p:cNvSpPr>
          <p:nvPr/>
        </p:nvSpPr>
        <p:spPr bwMode="auto">
          <a:xfrm>
            <a:off x="-14654" y="0"/>
            <a:ext cx="9171843" cy="692150"/>
          </a:xfrm>
          <a:prstGeom prst="rect">
            <a:avLst/>
          </a:prstGeom>
          <a:solidFill>
            <a:srgbClr val="00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zh-CN" altLang="en-US" sz="3000" b="1" dirty="0" smtClean="0">
                <a:solidFill>
                  <a:schemeClr val="bg1"/>
                </a:solidFill>
                <a:latin typeface="+mn-ea"/>
              </a:rPr>
              <a:t>原子能相关学科的招生情况</a:t>
            </a:r>
            <a:endParaRPr lang="ja-JP" altLang="en-US" sz="3000" b="1" dirty="0">
              <a:solidFill>
                <a:schemeClr val="bg1"/>
              </a:solidFill>
              <a:latin typeface="+mn-ea"/>
            </a:endParaRPr>
          </a:p>
        </p:txBody>
      </p:sp>
      <p:sp>
        <p:nvSpPr>
          <p:cNvPr id="6151" name="Text Box 15"/>
          <p:cNvSpPr txBox="1">
            <a:spLocks noChangeArrowheads="1"/>
          </p:cNvSpPr>
          <p:nvPr/>
        </p:nvSpPr>
        <p:spPr bwMode="auto">
          <a:xfrm>
            <a:off x="8626720" y="6524626"/>
            <a:ext cx="51728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b="1">
                <a:solidFill>
                  <a:schemeClr val="tx1"/>
                </a:solidFill>
                <a:latin typeface="Arial" charset="0"/>
                <a:ea typeface="ＭＳ Ｐゴシック" pitchFamily="50" charset="-128"/>
              </a:defRPr>
            </a:lvl1pPr>
            <a:lvl2pPr marL="742950" indent="-285750" eaLnBrk="0" hangingPunct="0">
              <a:defRPr kumimoji="1" b="1">
                <a:solidFill>
                  <a:schemeClr val="tx1"/>
                </a:solidFill>
                <a:latin typeface="Arial" charset="0"/>
                <a:ea typeface="ＭＳ Ｐゴシック" pitchFamily="50" charset="-128"/>
              </a:defRPr>
            </a:lvl2pPr>
            <a:lvl3pPr marL="1143000" indent="-228600" eaLnBrk="0" hangingPunct="0">
              <a:defRPr kumimoji="1" b="1">
                <a:solidFill>
                  <a:schemeClr val="tx1"/>
                </a:solidFill>
                <a:latin typeface="Arial" charset="0"/>
                <a:ea typeface="ＭＳ Ｐゴシック" pitchFamily="50" charset="-128"/>
              </a:defRPr>
            </a:lvl3pPr>
            <a:lvl4pPr marL="1600200" indent="-228600" eaLnBrk="0" hangingPunct="0">
              <a:defRPr kumimoji="1" b="1">
                <a:solidFill>
                  <a:schemeClr val="tx1"/>
                </a:solidFill>
                <a:latin typeface="Arial" charset="0"/>
                <a:ea typeface="ＭＳ Ｐゴシック" pitchFamily="50" charset="-128"/>
              </a:defRPr>
            </a:lvl4pPr>
            <a:lvl5pPr marL="2057400" indent="-228600" eaLnBrk="0" hangingPunct="0">
              <a:defRPr kumimoji="1" b="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b="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b="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b="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b="1">
                <a:solidFill>
                  <a:schemeClr val="tx1"/>
                </a:solidFill>
                <a:latin typeface="Arial" charset="0"/>
                <a:ea typeface="ＭＳ Ｐゴシック" pitchFamily="50" charset="-128"/>
              </a:defRPr>
            </a:lvl9pPr>
          </a:lstStyle>
          <a:p>
            <a:pPr algn="ctr" eaLnBrk="1" hangingPunct="1">
              <a:spcBef>
                <a:spcPct val="50000"/>
              </a:spcBef>
            </a:pPr>
            <a:r>
              <a:rPr lang="ja-JP" altLang="en-US" b="0"/>
              <a:t>３</a:t>
            </a:r>
          </a:p>
        </p:txBody>
      </p:sp>
      <p:graphicFrame>
        <p:nvGraphicFramePr>
          <p:cNvPr id="8" name="グラフ 7"/>
          <p:cNvGraphicFramePr>
            <a:graphicFrameLocks/>
          </p:cNvGraphicFramePr>
          <p:nvPr>
            <p:extLst>
              <p:ext uri="{D42A27DB-BD31-4B8C-83A1-F6EECF244321}">
                <p14:modId xmlns:p14="http://schemas.microsoft.com/office/powerpoint/2010/main" val="2955119667"/>
              </p:ext>
            </p:extLst>
          </p:nvPr>
        </p:nvGraphicFramePr>
        <p:xfrm>
          <a:off x="323850" y="692150"/>
          <a:ext cx="4180503" cy="41770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グラフ 8"/>
          <p:cNvGraphicFramePr>
            <a:graphicFrameLocks/>
          </p:cNvGraphicFramePr>
          <p:nvPr>
            <p:extLst>
              <p:ext uri="{D42A27DB-BD31-4B8C-83A1-F6EECF244321}">
                <p14:modId xmlns:p14="http://schemas.microsoft.com/office/powerpoint/2010/main" val="657431596"/>
              </p:ext>
            </p:extLst>
          </p:nvPr>
        </p:nvGraphicFramePr>
        <p:xfrm>
          <a:off x="4709360" y="692150"/>
          <a:ext cx="4176000" cy="4176000"/>
        </p:xfrm>
        <a:graphic>
          <a:graphicData uri="http://schemas.openxmlformats.org/drawingml/2006/chart">
            <c:chart xmlns:c="http://schemas.openxmlformats.org/drawingml/2006/chart" xmlns:r="http://schemas.openxmlformats.org/officeDocument/2006/relationships" r:id="rId5"/>
          </a:graphicData>
        </a:graphic>
      </p:graphicFrame>
      <p:sp>
        <p:nvSpPr>
          <p:cNvPr id="2" name="スライド番号プレースホルダー 1"/>
          <p:cNvSpPr>
            <a:spLocks noGrp="1"/>
          </p:cNvSpPr>
          <p:nvPr>
            <p:ph type="sldNum" sz="quarter" idx="12"/>
          </p:nvPr>
        </p:nvSpPr>
        <p:spPr/>
        <p:txBody>
          <a:bodyPr/>
          <a:lstStyle/>
          <a:p>
            <a:fld id="{8F8DB30B-1D34-4093-98A4-10C286E1F4EC}" type="slidenum">
              <a:rPr kumimoji="1" lang="ja-JP" altLang="en-US" smtClean="0"/>
              <a:t>90</a:t>
            </a:fld>
            <a:endParaRPr kumimoji="1" lang="ja-JP" altLang="en-US"/>
          </a:p>
        </p:txBody>
      </p:sp>
    </p:spTree>
    <p:extLst>
      <p:ext uri="{BB962C8B-B14F-4D97-AF65-F5344CB8AC3E}">
        <p14:creationId xmlns:p14="http://schemas.microsoft.com/office/powerpoint/2010/main" val="2324865392"/>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620688"/>
            <a:ext cx="8712968" cy="5904656"/>
          </a:xfrm>
        </p:spPr>
        <p:txBody>
          <a:bodyPr>
            <a:normAutofit/>
          </a:bodyPr>
          <a:lstStyle/>
          <a:p>
            <a:pPr algn="l"/>
            <a:r>
              <a:rPr lang="en-US" altLang="ja-JP" sz="4000" dirty="0" smtClean="0"/>
              <a:t>Concluding Remarks</a:t>
            </a:r>
            <a:br>
              <a:rPr lang="en-US" altLang="ja-JP" sz="4000" dirty="0" smtClean="0"/>
            </a:br>
            <a:r>
              <a:rPr lang="en-US" altLang="ja-JP" sz="4000" dirty="0"/>
              <a:t/>
            </a:r>
            <a:br>
              <a:rPr lang="en-US" altLang="ja-JP" sz="4000" dirty="0"/>
            </a:br>
            <a:r>
              <a:rPr lang="en-US" altLang="ja-JP" sz="3100" dirty="0" smtClean="0"/>
              <a:t>1  Human </a:t>
            </a:r>
            <a:r>
              <a:rPr lang="en-US" altLang="ja-JP" sz="3100" dirty="0"/>
              <a:t>beings cannot help depending </a:t>
            </a:r>
            <a:r>
              <a:rPr lang="en-US" altLang="ja-JP" sz="3100" dirty="0" smtClean="0"/>
              <a:t>on nuclear  </a:t>
            </a:r>
            <a:br>
              <a:rPr lang="en-US" altLang="ja-JP" sz="3100" dirty="0" smtClean="0"/>
            </a:br>
            <a:r>
              <a:rPr lang="en-US" altLang="ja-JP" sz="3100" dirty="0"/>
              <a:t> </a:t>
            </a:r>
            <a:r>
              <a:rPr lang="en-US" altLang="ja-JP" sz="3100" dirty="0" smtClean="0"/>
              <a:t>   energy </a:t>
            </a:r>
            <a:r>
              <a:rPr lang="en-US" altLang="ja-JP" sz="3100" dirty="0"/>
              <a:t>as well as other </a:t>
            </a:r>
            <a:r>
              <a:rPr lang="en-US" altLang="ja-JP" sz="3100" dirty="0" smtClean="0"/>
              <a:t> energy </a:t>
            </a:r>
            <a:r>
              <a:rPr lang="en-US" altLang="ja-JP" sz="3100" dirty="0"/>
              <a:t>resources, </a:t>
            </a:r>
            <a:r>
              <a:rPr lang="en-US" altLang="ja-JP" sz="3100" dirty="0" smtClean="0"/>
              <a:t> </a:t>
            </a:r>
            <a:br>
              <a:rPr lang="en-US" altLang="ja-JP" sz="3100" dirty="0" smtClean="0"/>
            </a:br>
            <a:r>
              <a:rPr lang="en-US" altLang="ja-JP" sz="3100" dirty="0"/>
              <a:t> </a:t>
            </a:r>
            <a:r>
              <a:rPr lang="en-US" altLang="ja-JP" sz="3100" dirty="0" smtClean="0"/>
              <a:t>   including renewable </a:t>
            </a:r>
            <a:r>
              <a:rPr lang="en-US" altLang="ja-JP" sz="3100" dirty="0"/>
              <a:t>energy, </a:t>
            </a:r>
            <a:r>
              <a:rPr lang="en-US" altLang="ja-JP" sz="3100" dirty="0" smtClean="0"/>
              <a:t>which </a:t>
            </a:r>
            <a:r>
              <a:rPr lang="en-US" altLang="ja-JP" sz="3100" dirty="0"/>
              <a:t>do not emit </a:t>
            </a:r>
            <a:r>
              <a:rPr lang="en-US" altLang="ja-JP" sz="3100" dirty="0" smtClean="0"/>
              <a:t>CO</a:t>
            </a:r>
            <a:r>
              <a:rPr lang="en-US" altLang="ja-JP" sz="3100" baseline="-25000" dirty="0" smtClean="0"/>
              <a:t>2</a:t>
            </a:r>
            <a:r>
              <a:rPr lang="en-US" altLang="ja-JP" sz="3100" dirty="0" smtClean="0"/>
              <a:t> </a:t>
            </a:r>
            <a:br>
              <a:rPr lang="en-US" altLang="ja-JP" sz="3100" dirty="0" smtClean="0"/>
            </a:br>
            <a:r>
              <a:rPr lang="en-US" altLang="ja-JP" sz="3100" dirty="0"/>
              <a:t> </a:t>
            </a:r>
            <a:r>
              <a:rPr lang="en-US" altLang="ja-JP" sz="3100" dirty="0" smtClean="0"/>
              <a:t>   into </a:t>
            </a:r>
            <a:r>
              <a:rPr lang="en-US" altLang="ja-JP" sz="3100" dirty="0"/>
              <a:t>the air</a:t>
            </a:r>
            <a:r>
              <a:rPr lang="en-US" altLang="ja-JP" sz="3100" dirty="0" smtClean="0"/>
              <a:t>.</a:t>
            </a:r>
            <a:br>
              <a:rPr lang="en-US" altLang="ja-JP" sz="3100" dirty="0" smtClean="0"/>
            </a:br>
            <a:r>
              <a:rPr lang="en-US" altLang="ja-JP" sz="3100" dirty="0"/>
              <a:t/>
            </a:r>
            <a:br>
              <a:rPr lang="en-US" altLang="ja-JP" sz="3100" dirty="0"/>
            </a:br>
            <a:r>
              <a:rPr lang="en-US" altLang="ja-JP" sz="3100" dirty="0" smtClean="0"/>
              <a:t>2  Science and technology must be developed.</a:t>
            </a:r>
            <a:br>
              <a:rPr lang="en-US" altLang="ja-JP" sz="3100" dirty="0" smtClean="0"/>
            </a:br>
            <a:r>
              <a:rPr lang="en-US" altLang="ja-JP" sz="3100" dirty="0"/>
              <a:t> </a:t>
            </a:r>
            <a:r>
              <a:rPr lang="en-US" altLang="ja-JP" sz="3100" dirty="0" smtClean="0"/>
              <a:t>   Science education is indispensable.</a:t>
            </a:r>
            <a:br>
              <a:rPr lang="en-US" altLang="ja-JP" sz="3100" dirty="0" smtClean="0"/>
            </a:br>
            <a:r>
              <a:rPr lang="en-US" altLang="ja-JP" sz="3100" dirty="0" smtClean="0"/>
              <a:t>3  International cooperation must be </a:t>
            </a:r>
            <a:r>
              <a:rPr lang="en-US" altLang="ja-JP" sz="3100" dirty="0" err="1" smtClean="0"/>
              <a:t>strengtend</a:t>
            </a:r>
            <a:r>
              <a:rPr lang="en-US" altLang="ja-JP" sz="3100" dirty="0" smtClean="0"/>
              <a:t>.</a:t>
            </a:r>
            <a:r>
              <a:rPr lang="ja-JP" altLang="ja-JP" sz="3100" dirty="0"/>
              <a:t/>
            </a:r>
            <a:br>
              <a:rPr lang="ja-JP" altLang="ja-JP" sz="3100" dirty="0"/>
            </a:br>
            <a:endParaRPr kumimoji="1" lang="ja-JP" altLang="en-US" sz="3100" dirty="0"/>
          </a:p>
        </p:txBody>
      </p:sp>
      <p:sp>
        <p:nvSpPr>
          <p:cNvPr id="3" name="スライド番号プレースホルダー 2"/>
          <p:cNvSpPr>
            <a:spLocks noGrp="1"/>
          </p:cNvSpPr>
          <p:nvPr>
            <p:ph type="sldNum" sz="quarter" idx="12"/>
          </p:nvPr>
        </p:nvSpPr>
        <p:spPr/>
        <p:txBody>
          <a:bodyPr/>
          <a:lstStyle/>
          <a:p>
            <a:fld id="{8F8DB30B-1D34-4093-98A4-10C286E1F4EC}" type="slidenum">
              <a:rPr kumimoji="1" lang="ja-JP" altLang="en-US" smtClean="0"/>
              <a:t>91</a:t>
            </a:fld>
            <a:endParaRPr kumimoji="1" lang="ja-JP" altLang="en-US"/>
          </a:p>
        </p:txBody>
      </p:sp>
    </p:spTree>
    <p:extLst>
      <p:ext uri="{BB962C8B-B14F-4D97-AF65-F5344CB8AC3E}">
        <p14:creationId xmlns:p14="http://schemas.microsoft.com/office/powerpoint/2010/main" val="58478141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a:xfrm>
            <a:off x="457200" y="1556792"/>
            <a:ext cx="8435280" cy="4569371"/>
          </a:xfrm>
        </p:spPr>
        <p:txBody>
          <a:bodyPr/>
          <a:lstStyle/>
          <a:p>
            <a:pPr marL="0" indent="0">
              <a:buNone/>
            </a:pPr>
            <a:r>
              <a:rPr lang="en-US" altLang="ja-JP" sz="4400" dirty="0" smtClean="0"/>
              <a:t>I trust the wisdom of human beings.</a:t>
            </a:r>
          </a:p>
          <a:p>
            <a:pPr marL="0" indent="0">
              <a:buNone/>
            </a:pPr>
            <a:r>
              <a:rPr lang="en-US" altLang="ja-JP" sz="4400" dirty="0" smtClean="0"/>
              <a:t>Let us cooperate internationally in order to </a:t>
            </a:r>
            <a:r>
              <a:rPr lang="en-US" altLang="ja-JP" sz="4400" smtClean="0"/>
              <a:t>overcome difficult </a:t>
            </a:r>
            <a:r>
              <a:rPr lang="en-US" altLang="ja-JP" sz="4400" dirty="0" smtClean="0"/>
              <a:t>and serious matters which our human beings </a:t>
            </a:r>
            <a:r>
              <a:rPr lang="en-US" altLang="ja-JP" sz="4400" smtClean="0"/>
              <a:t>are encountering.</a:t>
            </a:r>
            <a:endParaRPr lang="en-US" altLang="ja-JP" sz="4400" dirty="0" smtClean="0"/>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8F8DB30B-1D34-4093-98A4-10C286E1F4EC}" type="slidenum">
              <a:rPr kumimoji="1" lang="ja-JP" altLang="en-US" smtClean="0"/>
              <a:t>92</a:t>
            </a:fld>
            <a:endParaRPr kumimoji="1" lang="ja-JP" altLang="en-US"/>
          </a:p>
        </p:txBody>
      </p:sp>
    </p:spTree>
    <p:extLst>
      <p:ext uri="{BB962C8B-B14F-4D97-AF65-F5344CB8AC3E}">
        <p14:creationId xmlns:p14="http://schemas.microsoft.com/office/powerpoint/2010/main" val="281657304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1520" y="908720"/>
            <a:ext cx="8445624" cy="4453955"/>
          </a:xfrm>
        </p:spPr>
        <p:txBody>
          <a:bodyPr>
            <a:normAutofit/>
          </a:bodyPr>
          <a:lstStyle/>
          <a:p>
            <a:pPr marL="0" indent="0">
              <a:buNone/>
            </a:pPr>
            <a:endParaRPr lang="en-US" altLang="ja-JP" sz="3600" dirty="0"/>
          </a:p>
          <a:p>
            <a:pPr marL="0" indent="0">
              <a:buNone/>
            </a:pPr>
            <a:endParaRPr kumimoji="1" lang="en-US" altLang="ja-JP" sz="3600" dirty="0" smtClean="0"/>
          </a:p>
          <a:p>
            <a:pPr marL="0" indent="0">
              <a:buNone/>
            </a:pPr>
            <a:r>
              <a:rPr lang="en-US" altLang="ja-JP" sz="4400" dirty="0" smtClean="0"/>
              <a:t>         </a:t>
            </a:r>
            <a:r>
              <a:rPr lang="ja-JP" altLang="en-US" sz="4400" dirty="0" smtClean="0"/>
              <a:t>　　　</a:t>
            </a:r>
            <a:r>
              <a:rPr lang="en-US" altLang="ja-JP" sz="4400" dirty="0" smtClean="0"/>
              <a:t> </a:t>
            </a:r>
            <a:r>
              <a:rPr lang="ja-JP" altLang="en-US" sz="4800" dirty="0" smtClean="0"/>
              <a:t>謝</a:t>
            </a:r>
            <a:r>
              <a:rPr lang="ja-JP" altLang="en-US" sz="4800" smtClean="0"/>
              <a:t>　　謝</a:t>
            </a:r>
            <a:endParaRPr kumimoji="1" lang="ja-JP" altLang="en-US" sz="4800" dirty="0"/>
          </a:p>
        </p:txBody>
      </p:sp>
      <p:sp>
        <p:nvSpPr>
          <p:cNvPr id="2" name="スライド番号プレースホルダー 1"/>
          <p:cNvSpPr>
            <a:spLocks noGrp="1"/>
          </p:cNvSpPr>
          <p:nvPr>
            <p:ph type="sldNum" sz="quarter" idx="12"/>
          </p:nvPr>
        </p:nvSpPr>
        <p:spPr/>
        <p:txBody>
          <a:bodyPr/>
          <a:lstStyle/>
          <a:p>
            <a:fld id="{8F8DB30B-1D34-4093-98A4-10C286E1F4EC}" type="slidenum">
              <a:rPr kumimoji="1" lang="ja-JP" altLang="en-US" smtClean="0"/>
              <a:t>93</a:t>
            </a:fld>
            <a:endParaRPr kumimoji="1" lang="ja-JP" altLang="en-US"/>
          </a:p>
        </p:txBody>
      </p:sp>
    </p:spTree>
    <p:extLst>
      <p:ext uri="{BB962C8B-B14F-4D97-AF65-F5344CB8AC3E}">
        <p14:creationId xmlns:p14="http://schemas.microsoft.com/office/powerpoint/2010/main" val="39714629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314</TotalTime>
  <Words>6539</Words>
  <Application>Microsoft Office PowerPoint</Application>
  <PresentationFormat>画面に合わせる (4:3)</PresentationFormat>
  <Paragraphs>2195</Paragraphs>
  <Slides>93</Slides>
  <Notes>21</Notes>
  <HiddenSlides>0</HiddenSlides>
  <MMClips>0</MMClips>
  <ScaleCrop>false</ScaleCrop>
  <HeadingPairs>
    <vt:vector size="6" baseType="variant">
      <vt:variant>
        <vt:lpstr>テーマ</vt:lpstr>
      </vt:variant>
      <vt:variant>
        <vt:i4>1</vt:i4>
      </vt:variant>
      <vt:variant>
        <vt:lpstr>埋め込まれた OLE サーバー</vt:lpstr>
      </vt:variant>
      <vt:variant>
        <vt:i4>3</vt:i4>
      </vt:variant>
      <vt:variant>
        <vt:lpstr>スライド タイトル</vt:lpstr>
      </vt:variant>
      <vt:variant>
        <vt:i4>93</vt:i4>
      </vt:variant>
    </vt:vector>
  </HeadingPairs>
  <TitlesOfParts>
    <vt:vector size="97" baseType="lpstr">
      <vt:lpstr>Office ​​テーマ</vt:lpstr>
      <vt:lpstr>Microsoft Excel 97-2003 ワークシート</vt:lpstr>
      <vt:lpstr>Photo Editor 写真</vt:lpstr>
      <vt:lpstr>Worksheet</vt:lpstr>
      <vt:lpstr>日本的能源教育与能源发展  日本の科学教育とエネルギー発展</vt:lpstr>
      <vt:lpstr>PowerPoint プレゼンテーション</vt:lpstr>
      <vt:lpstr> 1  日本儿童的理科学力水平及成年人的科学技术理解能力尚待提高  　日本の子供たちの理科の学力と成人の科学技術の理解不足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positive affect  toward science inversely correlates  with test score（TIMSS 2007）</vt:lpstr>
      <vt:lpstr>PowerPoint プレゼンテーション</vt:lpstr>
      <vt:lpstr>The number of participating countries and regions in PISA</vt:lpstr>
      <vt:lpstr>Understanding and Interest of Science and Technology in the World Today</vt:lpstr>
      <vt:lpstr>PowerPoint プレゼンテーション</vt:lpstr>
      <vt:lpstr>PowerPoint プレゼンテーション</vt:lpstr>
      <vt:lpstr>PowerPoint プレゼンテーション</vt:lpstr>
      <vt:lpstr>２ 一次能源及电力的需求总量在增加 　 一次エネルギー及び電力の需要の増加</vt:lpstr>
      <vt:lpstr>PowerPoint プレゼンテーション</vt:lpstr>
      <vt:lpstr>Fig.1 Estimation of World Population(medium variant)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The global warming is becoming  　　a more serious problem</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２０Century Climate Change Simulation by MIROC-Earth System Model</vt:lpstr>
      <vt:lpstr>Only natural</vt:lpstr>
      <vt:lpstr>PowerPoint プレゼンテーション</vt:lpstr>
      <vt:lpstr>PowerPoint プレゼンテーション</vt:lpstr>
      <vt:lpstr>  The development of renewable energy 　 　 has to promoted.        However, it will require sufficient        resources of time and budget.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2013年発電実績</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(1)Occurrence of the Accident</vt:lpstr>
      <vt:lpstr>Damage caused by the earthquake  and tsunami(No.1)</vt:lpstr>
      <vt:lpstr>Damage caused by the earthquake  and tsunami(No.2)</vt:lpstr>
      <vt:lpstr>Damage to  the Nuclear Power Stations </vt:lpstr>
      <vt:lpstr>Status of the Fukushima Dai-ichi Nuclear Power Station before earthquake and tsunami</vt:lpstr>
      <vt:lpstr>Main Sequence of the Accident (No.1)</vt:lpstr>
      <vt:lpstr>Main Sequence of the Accident (No.2)</vt:lpstr>
      <vt:lpstr>Current Status of the Reactors</vt:lpstr>
      <vt:lpstr>PowerPoint プレゼンテーション</vt:lpstr>
      <vt:lpstr>PowerPoint プレゼンテーション</vt:lpstr>
      <vt:lpstr>PowerPoint プレゼンテーション</vt:lpstr>
      <vt:lpstr>PowerPoint プレゼンテーション</vt:lpstr>
      <vt:lpstr>   Current radioactivity density measurement results inside and          outside the port</vt:lpstr>
      <vt:lpstr>PowerPoint プレゼンテーション</vt:lpstr>
      <vt:lpstr>PowerPoint プレゼンテーション</vt:lpstr>
      <vt:lpstr>PowerPoint プレゼンテーション</vt:lpstr>
      <vt:lpstr>International Research Institute for Nuclear Decommissioning</vt:lpstr>
      <vt:lpstr>Protected Areas</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福岛第二核电站 机组人员的应急过程</vt:lpstr>
      <vt:lpstr>PowerPoint プレゼンテーション</vt:lpstr>
      <vt:lpstr>PowerPoint プレゼンテーション</vt:lpstr>
      <vt:lpstr>核电站的分布及有关机组再启运的申请情况</vt:lpstr>
      <vt:lpstr>PowerPoint プレゼンテーション</vt:lpstr>
      <vt:lpstr>エネルギー基本計画 2014年4月閣議決定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Concluding Remarks  1  Human beings cannot help depending on nuclear       energy as well as other  energy resources,       including renewable energy, which do not emit CO2      into the air.  2  Science and technology must be developed.     Science education is indispensable. 3  International cooperation must be strengtend. </vt:lpstr>
      <vt:lpstr>PowerPoint プレゼンテーション</vt:lpstr>
      <vt:lpstr>PowerPoint プレゼンテーション</vt:lpstr>
    </vt:vector>
  </TitlesOfParts>
  <Company>根津育英会武蔵学園</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Current issues of Japanese education: focusing on science education</dc:title>
  <dc:creator>棚木 恵子</dc:creator>
  <cp:lastModifiedBy>棚木 恵子</cp:lastModifiedBy>
  <cp:revision>63</cp:revision>
  <cp:lastPrinted>2014-04-24T03:33:19Z</cp:lastPrinted>
  <dcterms:created xsi:type="dcterms:W3CDTF">2013-10-16T02:28:40Z</dcterms:created>
  <dcterms:modified xsi:type="dcterms:W3CDTF">2014-04-24T07:20:21Z</dcterms:modified>
</cp:coreProperties>
</file>